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PackageConsole – Application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Smart Packaging Automation Tool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Previous Apps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Load and edit past Package.ini files</a:t>
            </a:r>
          </a:p>
          <a:p>
            <a:r>
              <a:t>Auto-copy related folder to C:\Temp</a:t>
            </a:r>
          </a:p>
          <a:p>
            <a:r>
              <a:t>Use same INI editor interface</a:t>
            </a:r>
          </a:p>
          <a:p>
            <a:r>
              <a:t>Re-open Postconfig for updates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Feedback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Submit issues, ideas, or suggestions</a:t>
            </a:r>
          </a:p>
          <a:p>
            <a:r>
              <a:t>Attach screenshot and track submission</a:t>
            </a:r>
          </a:p>
          <a:p>
            <a:r>
              <a:t>Auto-responses based on message type</a:t>
            </a:r>
          </a:p>
          <a:p>
            <a:r>
              <a:t>Admin-only response edit button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C:\Temp\PackageConsole\&lt;App&gt;_&lt;Ver&gt;</a:t>
            </a:r>
          </a:p>
          <a:p>
            <a:r>
              <a:t>- 1.0\SupportFiles\tmpPackage.ini</a:t>
            </a:r>
          </a:p>
          <a:p>
            <a:r>
              <a:t>- Logs\</a:t>
            </a:r>
          </a:p>
          <a:p>
            <a:r>
              <a:t>- Reports\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UI alerts (MessageBox + StatusTextBlock)</a:t>
            </a:r>
          </a:p>
          <a:p>
            <a:r>
              <a:t>NLog for system-level logs</a:t>
            </a:r>
          </a:p>
          <a:p>
            <a:r>
              <a:t>Color-coded log console for deployments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INI version control with Git</a:t>
            </a:r>
          </a:p>
          <a:p>
            <a:r>
              <a:t>Role-based access (admin/user)</a:t>
            </a:r>
          </a:p>
          <a:p>
            <a:r>
              <a:t>Cloud sync for remote packaging</a:t>
            </a:r>
          </a:p>
          <a:p>
            <a:r>
              <a:t>INI diff engine for validation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</a:t>
            </a:r>
          </a:p>
          <a:p>
            <a:r>
              <a:t>For more info, contact the development team.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WPF-based internal tool for software packaging &amp; deployment</a:t>
            </a:r>
          </a:p>
          <a:p>
            <a:r>
              <a:t>Modules: Home, Add Package, INI Editor, PostConfig, Testing, Previous Apps, Feedback, Deployment Test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Navigation: Page-based with sidebar/home tile</a:t>
            </a:r>
          </a:p>
          <a:p>
            <a:r>
              <a:t>INI manipulation engine &amp; merge logic</a:t>
            </a:r>
          </a:p>
          <a:p>
            <a:r>
              <a:t>Task Scheduler integration for deployment testing</a:t>
            </a:r>
          </a:p>
          <a:p>
            <a:r>
              <a:t>Logging with NLog</a:t>
            </a:r>
          </a:p>
          <a:p>
            <a:r>
              <a:t>Folder structure: C:\Temp\PackageConsole\&lt;App&gt;_&lt;Ver&gt;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Tile-based launchpad (e.g., PowerBI, CMTrace)</a:t>
            </a:r>
          </a:p>
          <a:p>
            <a:r>
              <a:t>Launch apps from relative/absolute path or shortcuts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 Package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Upload installer (MSI/EXE) and extract metadata</a:t>
            </a:r>
          </a:p>
          <a:p>
            <a:r>
              <a:t>Auto-generate tmpPackage.ini</a:t>
            </a:r>
          </a:p>
          <a:p>
            <a:r>
              <a:t>Optional upgrade INI upload</a:t>
            </a:r>
          </a:p>
          <a:p>
            <a:r>
              <a:t>Dynamic UI (reboot slider, upgrade radio)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 Console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Edit Package.ini – section/key management</a:t>
            </a:r>
          </a:p>
          <a:p>
            <a:r>
              <a:t>Merge tmpPackage.ini into existing INI</a:t>
            </a:r>
          </a:p>
          <a:p>
            <a:r>
              <a:t>Undo/Export functionality</a:t>
            </a:r>
          </a:p>
          <a:p>
            <a:r>
              <a:t>Launch Postconfig for advanced editing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Postconfig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Add/edit MACHINE, USER, INSTALL, TAG sections</a:t>
            </a:r>
          </a:p>
          <a:p>
            <a:r>
              <a:t>Smart section duplication (INSTALL2, UPGRADE2...)</a:t>
            </a:r>
          </a:p>
          <a:p>
            <a:r>
              <a:t>Auto-populate and push back to INI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Auto-detect MSI/MSI+MST/PSADTK package type</a:t>
            </a:r>
          </a:p>
          <a:p>
            <a:r>
              <a:t>Generate install/uninstall commands</a:t>
            </a:r>
          </a:p>
          <a:p>
            <a:r>
              <a:t>Run via SYSTEM (Task Scheduler)</a:t>
            </a:r>
          </a:p>
          <a:p>
            <a:r>
              <a:t>Ping &amp; validate device connectivity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Deployment Test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Choose package type (MSI, MST, PSADTK)</a:t>
            </a:r>
          </a:p>
          <a:p>
            <a:r>
              <a:t>Run deployment with pre/post snapshot</a:t>
            </a:r>
          </a:p>
          <a:p>
            <a:r>
              <a:t>Live UI logs and progress bar</a:t>
            </a:r>
          </a:p>
          <a:p>
            <a:r>
              <a:t>HTML report + TSV export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