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DF4FF-FEBC-484F-A6B5-355B04F51A75}" type="datetimeFigureOut">
              <a:rPr lang="en-IE" smtClean="0"/>
              <a:t>20/04/2011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700A0-E729-4F97-ADB6-E273131B542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6F7-B95F-4FC3-A921-F5F353AE55CD}" type="datetime1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72C9-F939-452A-9579-B23AB15C645D}" type="datetime1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FDC2-2413-4299-8BEA-9EBBFAFFEE95}" type="datetime1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2DFB-802F-47A5-8ADA-8FF1127D1E93}" type="datetime1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6D63-679B-4FB6-B9FE-5BEA6F6E24D7}" type="datetime1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FED5-85C4-4CE2-A787-6F52C155157A}" type="datetime1">
              <a:rPr lang="en-US" smtClean="0"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1988-60A0-47DB-A808-585EBF2EB279}" type="datetime1">
              <a:rPr lang="en-US" smtClean="0"/>
              <a:t>4/20/2011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6430-6A29-47C2-AF19-C0AE48BBBE76}" type="datetime1">
              <a:rPr lang="en-US" smtClean="0"/>
              <a:t>4/20/2011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6275-0378-4CB6-BC3D-34D173DC824D}" type="datetime1">
              <a:rPr lang="en-US" smtClean="0"/>
              <a:t>4/20/2011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FF44-1245-4679-BAB3-687C14BECF61}" type="datetime1">
              <a:rPr lang="en-US" smtClean="0"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5CB5-FAAF-4617-A662-1237B7DE3C19}" type="datetime1">
              <a:rPr lang="en-US" smtClean="0"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6CC88-58DD-4EB7-A596-7C50D10AA7F2}" type="datetime1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orcombos.com/combolibrary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371" y="54114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smtClean="0"/>
              <a:t>KMS</a:t>
            </a:r>
            <a:endParaRPr lang="en-IE" sz="4000" dirty="0"/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371600" cy="5943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(</a:t>
            </a:r>
            <a:r>
              <a:rPr lang="en-IE" dirty="0" err="1" smtClean="0"/>
              <a:t>bgcolor</a:t>
            </a:r>
            <a:r>
              <a:rPr lang="en-IE" dirty="0" smtClean="0"/>
              <a:t>="#</a:t>
            </a:r>
            <a:r>
              <a:rPr lang="en-IE" dirty="0" smtClean="0"/>
              <a:t>669900“)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7772400" y="685800"/>
            <a:ext cx="1371600" cy="5943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 smtClean="0">
                <a:solidFill>
                  <a:schemeClr val="tx1"/>
                </a:solidFill>
              </a:rPr>
              <a:t>                                                            @2011 KMS Inc                                          </a:t>
            </a:r>
            <a:r>
              <a:rPr lang="en-IE" sz="1000" dirty="0" smtClean="0">
                <a:solidFill>
                  <a:srgbClr val="7030A0"/>
                </a:solidFill>
              </a:rPr>
              <a:t> (</a:t>
            </a:r>
            <a:r>
              <a:rPr lang="en-IE" sz="1000" dirty="0" err="1" smtClean="0">
                <a:solidFill>
                  <a:srgbClr val="7030A0"/>
                </a:solidFill>
              </a:rPr>
              <a:t>bgcolor</a:t>
            </a:r>
            <a:r>
              <a:rPr lang="en-IE" sz="1000" dirty="0" smtClean="0">
                <a:solidFill>
                  <a:srgbClr val="7030A0"/>
                </a:solidFill>
              </a:rPr>
              <a:t>="#</a:t>
            </a:r>
            <a:r>
              <a:rPr lang="en-IE" sz="1000" dirty="0" smtClean="0">
                <a:solidFill>
                  <a:srgbClr val="7030A0"/>
                </a:solidFill>
              </a:rPr>
              <a:t>CCCC00“)</a:t>
            </a:r>
            <a:endParaRPr lang="en-IE" sz="10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685800"/>
            <a:ext cx="64008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/>
              <a:t>bgcolor</a:t>
            </a:r>
            <a:r>
              <a:rPr lang="en-IE" dirty="0" smtClean="0"/>
              <a:t>="#0099FF"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676400"/>
            <a:ext cx="4572000" cy="306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5334000"/>
            <a:ext cx="4352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143000"/>
            <a:ext cx="69572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1.That’s the </a:t>
            </a:r>
            <a:r>
              <a:rPr lang="en-IE" dirty="0" err="1" smtClean="0"/>
              <a:t>kmslogin</a:t>
            </a:r>
            <a:endParaRPr lang="en-IE" dirty="0" smtClean="0"/>
          </a:p>
          <a:p>
            <a:r>
              <a:rPr lang="en-IE" dirty="0" err="1" smtClean="0"/>
              <a:t>bg</a:t>
            </a:r>
            <a:r>
              <a:rPr lang="en-IE" dirty="0" smtClean="0"/>
              <a:t> colours are indicative only, please chance colours as you like.</a:t>
            </a:r>
          </a:p>
          <a:p>
            <a:r>
              <a:rPr lang="en-IE" dirty="0" smtClean="0">
                <a:hlinkClick r:id="rId2"/>
              </a:rPr>
              <a:t>http://</a:t>
            </a:r>
            <a:r>
              <a:rPr lang="en-IE" dirty="0" smtClean="0">
                <a:hlinkClick r:id="rId2"/>
              </a:rPr>
              <a:t>www.colorcombos.com/combolibrary.html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2. Use CSS </a:t>
            </a:r>
            <a:r>
              <a:rPr lang="en-IE" dirty="0" err="1" smtClean="0"/>
              <a:t>stylesheet</a:t>
            </a:r>
            <a:r>
              <a:rPr lang="en-IE" dirty="0" smtClean="0"/>
              <a:t> for layout.</a:t>
            </a:r>
          </a:p>
          <a:p>
            <a:endParaRPr lang="en-IE" dirty="0" smtClean="0"/>
          </a:p>
          <a:p>
            <a:r>
              <a:rPr lang="en-IE" dirty="0" smtClean="0"/>
              <a:t>3</a:t>
            </a:r>
            <a:r>
              <a:rPr lang="en-IE" dirty="0" smtClean="0"/>
              <a:t>. Error messages for invalid username and password.</a:t>
            </a:r>
          </a:p>
          <a:p>
            <a:r>
              <a:rPr lang="en-IE" dirty="0" smtClean="0"/>
              <a:t> </a:t>
            </a:r>
            <a:r>
              <a:rPr lang="en-IE" dirty="0" smtClean="0"/>
              <a:t>    Use </a:t>
            </a:r>
            <a:r>
              <a:rPr lang="en-IE" dirty="0" smtClean="0"/>
              <a:t>JavaScript for </a:t>
            </a:r>
            <a:r>
              <a:rPr lang="en-IE" dirty="0" smtClean="0"/>
              <a:t>validation.</a:t>
            </a:r>
          </a:p>
          <a:p>
            <a:endParaRPr lang="en-IE" dirty="0" smtClean="0"/>
          </a:p>
          <a:p>
            <a:r>
              <a:rPr lang="en-IE" dirty="0" smtClean="0"/>
              <a:t>4. If user clicks ‘create an account’ then registration page must come up.</a:t>
            </a:r>
          </a:p>
          <a:p>
            <a:r>
              <a:rPr lang="en-IE" dirty="0" err="1" smtClean="0"/>
              <a:t>Kmsregister</a:t>
            </a:r>
            <a:r>
              <a:rPr lang="en-IE" dirty="0" smtClean="0"/>
              <a:t> as shown in the next slide.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371" y="54114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smtClean="0"/>
              <a:t>KMS</a:t>
            </a:r>
            <a:endParaRPr lang="en-IE" sz="4000" dirty="0"/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371600" cy="5943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(</a:t>
            </a:r>
            <a:r>
              <a:rPr lang="en-IE" dirty="0" err="1" smtClean="0"/>
              <a:t>bgcolor</a:t>
            </a:r>
            <a:r>
              <a:rPr lang="en-IE" dirty="0" smtClean="0"/>
              <a:t>="#</a:t>
            </a:r>
            <a:r>
              <a:rPr lang="en-IE" dirty="0" smtClean="0"/>
              <a:t>669900“)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7772400" y="685800"/>
            <a:ext cx="1371600" cy="5943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 smtClean="0">
                <a:solidFill>
                  <a:schemeClr val="tx1"/>
                </a:solidFill>
              </a:rPr>
              <a:t>                                                            @2011 KMS Inc                                          </a:t>
            </a:r>
            <a:r>
              <a:rPr lang="en-IE" sz="1000" dirty="0" smtClean="0">
                <a:solidFill>
                  <a:srgbClr val="7030A0"/>
                </a:solidFill>
              </a:rPr>
              <a:t> (</a:t>
            </a:r>
            <a:r>
              <a:rPr lang="en-IE" sz="1000" dirty="0" err="1" smtClean="0">
                <a:solidFill>
                  <a:srgbClr val="7030A0"/>
                </a:solidFill>
              </a:rPr>
              <a:t>bgcolor</a:t>
            </a:r>
            <a:r>
              <a:rPr lang="en-IE" sz="1000" dirty="0" smtClean="0">
                <a:solidFill>
                  <a:srgbClr val="7030A0"/>
                </a:solidFill>
              </a:rPr>
              <a:t>="#</a:t>
            </a:r>
            <a:r>
              <a:rPr lang="en-IE" sz="1000" dirty="0" smtClean="0">
                <a:solidFill>
                  <a:srgbClr val="7030A0"/>
                </a:solidFill>
              </a:rPr>
              <a:t>CCCC00“)</a:t>
            </a:r>
            <a:endParaRPr lang="en-IE" sz="10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685800"/>
            <a:ext cx="64008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/>
              <a:t>bgcolor</a:t>
            </a:r>
            <a:r>
              <a:rPr lang="en-IE" dirty="0" smtClean="0"/>
              <a:t>="#0099FF"</a:t>
            </a: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76400"/>
            <a:ext cx="46139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410200"/>
            <a:ext cx="4867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842487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IE" dirty="0" smtClean="0"/>
              <a:t>Dropdown menu title will have: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Business Analysts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Systems Analysts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Infrastructure Analysts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Change </a:t>
            </a:r>
            <a:r>
              <a:rPr lang="en-IE" dirty="0" smtClean="0"/>
              <a:t>Analysts</a:t>
            </a:r>
          </a:p>
          <a:p>
            <a:pPr marL="342900" indent="-342900">
              <a:buFontTx/>
              <a:buChar char="-"/>
            </a:pPr>
            <a:endParaRPr lang="en-IE" dirty="0" smtClean="0"/>
          </a:p>
          <a:p>
            <a:pPr marL="342900" indent="-342900"/>
            <a:r>
              <a:rPr lang="en-IE" dirty="0" smtClean="0"/>
              <a:t>2) Dropdown menu branch office will have: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Bangalore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New York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Madrid</a:t>
            </a:r>
          </a:p>
          <a:p>
            <a:pPr marL="342900" indent="-342900">
              <a:buFontTx/>
              <a:buChar char="-"/>
            </a:pPr>
            <a:r>
              <a:rPr lang="en-IE" dirty="0" smtClean="0"/>
              <a:t>Waterford</a:t>
            </a:r>
            <a:endParaRPr lang="en-IE" dirty="0" smtClean="0"/>
          </a:p>
          <a:p>
            <a:pPr marL="342900" indent="-342900"/>
            <a:endParaRPr lang="en-IE" dirty="0" smtClean="0"/>
          </a:p>
          <a:p>
            <a:pPr marL="342900" indent="-342900"/>
            <a:r>
              <a:rPr lang="en-IE" dirty="0" smtClean="0"/>
              <a:t>3) </a:t>
            </a:r>
            <a:r>
              <a:rPr lang="en-IE" dirty="0" smtClean="0">
                <a:solidFill>
                  <a:srgbClr val="FF0000"/>
                </a:solidFill>
              </a:rPr>
              <a:t>Once registered and logged in, there </a:t>
            </a:r>
            <a:r>
              <a:rPr lang="en-IE" dirty="0" smtClean="0">
                <a:solidFill>
                  <a:srgbClr val="FF0000"/>
                </a:solidFill>
              </a:rPr>
              <a:t>2 levels of user access </a:t>
            </a:r>
            <a:r>
              <a:rPr lang="en-IE" dirty="0" smtClean="0">
                <a:solidFill>
                  <a:srgbClr val="FF0000"/>
                </a:solidFill>
              </a:rPr>
              <a:t>(employee and manager).</a:t>
            </a:r>
          </a:p>
          <a:p>
            <a:pPr marL="342900" indent="-342900"/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dirty="0" smtClean="0">
                <a:solidFill>
                  <a:srgbClr val="FF0000"/>
                </a:solidFill>
              </a:rPr>
              <a:t>      So, a employee a sees a different page from the manager after login.</a:t>
            </a:r>
          </a:p>
          <a:p>
            <a:pPr marL="342900" indent="-342900"/>
            <a:endParaRPr lang="en-IE" dirty="0" smtClean="0"/>
          </a:p>
          <a:p>
            <a:pPr marL="342900" indent="-342900"/>
            <a:r>
              <a:rPr lang="en-IE" dirty="0" smtClean="0"/>
              <a:t>4) Employee will see their profile information</a:t>
            </a:r>
          </a:p>
          <a:p>
            <a:pPr marL="342900" indent="-342900"/>
            <a:r>
              <a:rPr lang="en-IE" dirty="0" smtClean="0"/>
              <a:t> </a:t>
            </a:r>
            <a:r>
              <a:rPr lang="en-IE" dirty="0" smtClean="0"/>
              <a:t>(Name, email, phone, branch, title, </a:t>
            </a:r>
            <a:r>
              <a:rPr lang="en-IE" dirty="0" smtClean="0"/>
              <a:t>experience and qualifications</a:t>
            </a:r>
            <a:r>
              <a:rPr lang="en-IE" dirty="0" smtClean="0"/>
              <a:t>)</a:t>
            </a:r>
            <a:r>
              <a:rPr lang="en-IE" dirty="0" smtClean="0"/>
              <a:t> </a:t>
            </a:r>
          </a:p>
          <a:p>
            <a:pPr marL="342900" indent="-342900"/>
            <a:endParaRPr lang="en-IE" dirty="0" smtClean="0"/>
          </a:p>
          <a:p>
            <a:pPr marL="342900" indent="-342900"/>
            <a:r>
              <a:rPr lang="en-IE" dirty="0" smtClean="0"/>
              <a:t>5) Manager will see  a drop down menu to populate a list of analysts by title or type </a:t>
            </a:r>
          </a:p>
          <a:p>
            <a:pPr marL="342900" indent="-342900"/>
            <a:r>
              <a:rPr lang="en-IE" dirty="0" smtClean="0"/>
              <a:t>(as point one above)</a:t>
            </a:r>
          </a:p>
          <a:p>
            <a:pPr marL="342900" indent="-342900"/>
            <a:endParaRPr lang="en-IE" dirty="0" smtClean="0"/>
          </a:p>
          <a:p>
            <a:pPr marL="342900" indent="-342900"/>
            <a:endParaRPr lang="en-IE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371" y="54114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smtClean="0"/>
              <a:t>KMS</a:t>
            </a:r>
            <a:endParaRPr lang="en-IE" sz="4000" dirty="0"/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371600" cy="5943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(</a:t>
            </a:r>
            <a:r>
              <a:rPr lang="en-IE" dirty="0" err="1" smtClean="0"/>
              <a:t>bgcolor</a:t>
            </a:r>
            <a:r>
              <a:rPr lang="en-IE" dirty="0" smtClean="0"/>
              <a:t>="#</a:t>
            </a:r>
            <a:r>
              <a:rPr lang="en-IE" dirty="0" smtClean="0"/>
              <a:t>669900“)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7772400" y="685800"/>
            <a:ext cx="1371600" cy="5943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 smtClean="0">
                <a:solidFill>
                  <a:schemeClr val="tx1"/>
                </a:solidFill>
              </a:rPr>
              <a:t>                                                            @2011 KMS Inc                                          </a:t>
            </a:r>
            <a:r>
              <a:rPr lang="en-IE" sz="1000" dirty="0" smtClean="0">
                <a:solidFill>
                  <a:srgbClr val="7030A0"/>
                </a:solidFill>
              </a:rPr>
              <a:t> (</a:t>
            </a:r>
            <a:r>
              <a:rPr lang="en-IE" sz="1000" dirty="0" err="1" smtClean="0">
                <a:solidFill>
                  <a:srgbClr val="7030A0"/>
                </a:solidFill>
              </a:rPr>
              <a:t>bgcolor</a:t>
            </a:r>
            <a:r>
              <a:rPr lang="en-IE" sz="1000" dirty="0" smtClean="0">
                <a:solidFill>
                  <a:srgbClr val="7030A0"/>
                </a:solidFill>
              </a:rPr>
              <a:t>="#</a:t>
            </a:r>
            <a:r>
              <a:rPr lang="en-IE" sz="1000" dirty="0" smtClean="0">
                <a:solidFill>
                  <a:srgbClr val="7030A0"/>
                </a:solidFill>
              </a:rPr>
              <a:t>CCCC00“)</a:t>
            </a:r>
            <a:endParaRPr lang="en-IE" sz="10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685800"/>
            <a:ext cx="64008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My Profile    |   Edit Profile                                                           Logout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3454036" y="1166336"/>
            <a:ext cx="1803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Anwesh</a:t>
            </a:r>
            <a:r>
              <a:rPr lang="en-IE" dirty="0" smtClean="0"/>
              <a:t> </a:t>
            </a:r>
            <a:r>
              <a:rPr lang="en-IE" dirty="0" err="1" smtClean="0"/>
              <a:t>Adhikari</a:t>
            </a:r>
            <a:endParaRPr lang="en-IE" dirty="0" smtClean="0"/>
          </a:p>
          <a:p>
            <a:r>
              <a:rPr lang="en-IE" sz="1200" dirty="0" smtClean="0"/>
              <a:t>Phone: +353 51 83 4021</a:t>
            </a:r>
          </a:p>
          <a:p>
            <a:r>
              <a:rPr lang="en-IE" sz="1200" dirty="0" smtClean="0"/>
              <a:t>Email: aadhikari@tssg.org</a:t>
            </a:r>
            <a:endParaRPr lang="en-I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2526268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Consultant Type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3135868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Branch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3897868"/>
            <a:ext cx="146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Qualifications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5345668"/>
            <a:ext cx="150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Experience at </a:t>
            </a:r>
          </a:p>
          <a:p>
            <a:r>
              <a:rPr lang="en-IE" dirty="0" smtClean="0"/>
              <a:t>this position</a:t>
            </a:r>
            <a:endParaRPr lang="en-IE" dirty="0"/>
          </a:p>
        </p:txBody>
      </p:sp>
      <p:sp>
        <p:nvSpPr>
          <p:cNvPr id="15" name="TextBox 14"/>
          <p:cNvSpPr txBox="1"/>
          <p:nvPr/>
        </p:nvSpPr>
        <p:spPr>
          <a:xfrm>
            <a:off x="4249867" y="2526268"/>
            <a:ext cx="172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Business Analyst</a:t>
            </a:r>
            <a:endParaRPr lang="en-IE" dirty="0"/>
          </a:p>
        </p:txBody>
      </p:sp>
      <p:sp>
        <p:nvSpPr>
          <p:cNvPr id="16" name="TextBox 15"/>
          <p:cNvSpPr txBox="1"/>
          <p:nvPr/>
        </p:nvSpPr>
        <p:spPr>
          <a:xfrm>
            <a:off x="4263539" y="3135868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Waterford</a:t>
            </a:r>
            <a:endParaRPr lang="en-IE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3886200"/>
            <a:ext cx="704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B.E</a:t>
            </a:r>
          </a:p>
          <a:p>
            <a:r>
              <a:rPr lang="en-IE" dirty="0" err="1" smtClean="0"/>
              <a:t>H.Dip</a:t>
            </a:r>
            <a:endParaRPr lang="en-IE" dirty="0" smtClean="0"/>
          </a:p>
          <a:p>
            <a:r>
              <a:rPr lang="en-IE" dirty="0" err="1" smtClean="0"/>
              <a:t>M.Sc</a:t>
            </a:r>
            <a:endParaRPr lang="en-IE" dirty="0" smtClean="0"/>
          </a:p>
          <a:p>
            <a:r>
              <a:rPr lang="en-IE" dirty="0" smtClean="0"/>
              <a:t>MBA</a:t>
            </a:r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4415939" y="5334000"/>
            <a:ext cx="8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3 years</a:t>
            </a:r>
            <a:endParaRPr lang="en-IE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14400"/>
            <a:ext cx="72776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1. That’s the page employee will see.</a:t>
            </a:r>
          </a:p>
          <a:p>
            <a:r>
              <a:rPr lang="en-IE" dirty="0" smtClean="0"/>
              <a:t>For the 1</a:t>
            </a:r>
            <a:r>
              <a:rPr lang="en-IE" baseline="30000" dirty="0" smtClean="0"/>
              <a:t>st</a:t>
            </a:r>
            <a:r>
              <a:rPr lang="en-IE" dirty="0" smtClean="0"/>
              <a:t> time login they won’t see qualification(s).</a:t>
            </a:r>
          </a:p>
          <a:p>
            <a:endParaRPr lang="en-IE" dirty="0" smtClean="0"/>
          </a:p>
          <a:p>
            <a:r>
              <a:rPr lang="en-IE" dirty="0" smtClean="0"/>
              <a:t>2. Work experience will be derived from </a:t>
            </a:r>
          </a:p>
          <a:p>
            <a:r>
              <a:rPr lang="en-IE" dirty="0" err="1" smtClean="0"/>
              <a:t>u_start_date</a:t>
            </a:r>
            <a:r>
              <a:rPr lang="en-IE" dirty="0" smtClean="0"/>
              <a:t> date</a:t>
            </a:r>
            <a:r>
              <a:rPr lang="en-IE" dirty="0" smtClean="0"/>
              <a:t>, (date the account was created for that title)</a:t>
            </a:r>
            <a:endParaRPr lang="en-IE" dirty="0" smtClean="0"/>
          </a:p>
          <a:p>
            <a:r>
              <a:rPr lang="en-IE" dirty="0" err="1" smtClean="0"/>
              <a:t>u_end_date</a:t>
            </a:r>
            <a:r>
              <a:rPr lang="en-IE" dirty="0" smtClean="0"/>
              <a:t> date</a:t>
            </a:r>
            <a:r>
              <a:rPr lang="en-IE" dirty="0" smtClean="0"/>
              <a:t>, (current date)</a:t>
            </a:r>
          </a:p>
          <a:p>
            <a:r>
              <a:rPr lang="en-IE" dirty="0" smtClean="0"/>
              <a:t>From </a:t>
            </a:r>
            <a:r>
              <a:rPr lang="en-IE" dirty="0" err="1" smtClean="0"/>
              <a:t>user_title</a:t>
            </a:r>
            <a:r>
              <a:rPr lang="en-IE" dirty="0" smtClean="0"/>
              <a:t> table</a:t>
            </a:r>
          </a:p>
          <a:p>
            <a:endParaRPr lang="en-IE" dirty="0" smtClean="0"/>
          </a:p>
          <a:p>
            <a:pPr marL="342900" indent="-342900">
              <a:buAutoNum type="arabicPeriod" startAt="3"/>
            </a:pPr>
            <a:r>
              <a:rPr lang="en-IE" dirty="0" smtClean="0"/>
              <a:t>On the other hand, when a manager logs in, he/she will see </a:t>
            </a:r>
          </a:p>
          <a:p>
            <a:pPr marL="342900" indent="-342900"/>
            <a:r>
              <a:rPr lang="en-IE" dirty="0" smtClean="0"/>
              <a:t> </a:t>
            </a:r>
            <a:r>
              <a:rPr lang="en-IE" dirty="0" smtClean="0"/>
              <a:t>a dropdown menu instead of the profile - options as listed in slide 4.</a:t>
            </a:r>
          </a:p>
          <a:p>
            <a:pPr marL="342900" indent="-342900"/>
            <a:r>
              <a:rPr lang="en-IE" dirty="0" smtClean="0"/>
              <a:t>When they select say business analyst then a list of all business analyst</a:t>
            </a:r>
          </a:p>
          <a:p>
            <a:pPr marL="342900" indent="-342900"/>
            <a:r>
              <a:rPr lang="en-IE" dirty="0" smtClean="0"/>
              <a:t>is generated on the same page.</a:t>
            </a:r>
          </a:p>
          <a:p>
            <a:pPr marL="342900" indent="-342900"/>
            <a:endParaRPr lang="en-IE" dirty="0" smtClean="0"/>
          </a:p>
          <a:p>
            <a:pPr marL="342900" indent="-342900"/>
            <a:r>
              <a:rPr lang="en-IE" dirty="0" smtClean="0"/>
              <a:t>4. The objective here is the employee updates their profile while a manager</a:t>
            </a:r>
          </a:p>
          <a:p>
            <a:pPr marL="342900" indent="-342900"/>
            <a:r>
              <a:rPr lang="en-IE" dirty="0" smtClean="0"/>
              <a:t>v</a:t>
            </a:r>
            <a:r>
              <a:rPr lang="en-IE" dirty="0" smtClean="0"/>
              <a:t>iews the profiles for resource allocation to projects. </a:t>
            </a:r>
          </a:p>
          <a:p>
            <a:pPr marL="342900" indent="-342900"/>
            <a:endParaRPr lang="en-IE" dirty="0" smtClean="0"/>
          </a:p>
          <a:p>
            <a:pPr marL="342900" indent="-342900"/>
            <a:r>
              <a:rPr lang="en-IE" dirty="0" smtClean="0"/>
              <a:t>5. An employee can have more than one qualification to display.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371" y="54114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smtClean="0"/>
              <a:t>KMS</a:t>
            </a:r>
            <a:endParaRPr lang="en-IE" sz="4000" dirty="0"/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371600" cy="5943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(</a:t>
            </a:r>
            <a:r>
              <a:rPr lang="en-IE" dirty="0" err="1" smtClean="0"/>
              <a:t>bgcolor</a:t>
            </a:r>
            <a:r>
              <a:rPr lang="en-IE" dirty="0" smtClean="0"/>
              <a:t>="#</a:t>
            </a:r>
            <a:r>
              <a:rPr lang="en-IE" dirty="0" smtClean="0"/>
              <a:t>669900“)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7772400" y="685800"/>
            <a:ext cx="1371600" cy="5943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 smtClean="0">
                <a:solidFill>
                  <a:schemeClr val="tx1"/>
                </a:solidFill>
              </a:rPr>
              <a:t>                                                            @2011 KMS Inc                                          </a:t>
            </a:r>
            <a:r>
              <a:rPr lang="en-IE" sz="1000" dirty="0" smtClean="0">
                <a:solidFill>
                  <a:srgbClr val="7030A0"/>
                </a:solidFill>
              </a:rPr>
              <a:t> (</a:t>
            </a:r>
            <a:r>
              <a:rPr lang="en-IE" sz="1000" dirty="0" err="1" smtClean="0">
                <a:solidFill>
                  <a:srgbClr val="7030A0"/>
                </a:solidFill>
              </a:rPr>
              <a:t>bgcolor</a:t>
            </a:r>
            <a:r>
              <a:rPr lang="en-IE" sz="1000" dirty="0" smtClean="0">
                <a:solidFill>
                  <a:srgbClr val="7030A0"/>
                </a:solidFill>
              </a:rPr>
              <a:t>="#</a:t>
            </a:r>
            <a:r>
              <a:rPr lang="en-IE" sz="1000" dirty="0" smtClean="0">
                <a:solidFill>
                  <a:srgbClr val="7030A0"/>
                </a:solidFill>
              </a:rPr>
              <a:t>CCCC00“)</a:t>
            </a:r>
            <a:endParaRPr lang="en-IE" sz="10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685800"/>
            <a:ext cx="64008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/>
              <a:t>My Profile    |   Edit Profile                                                           Logout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3454036" y="1166336"/>
            <a:ext cx="1803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Anwesh</a:t>
            </a:r>
            <a:r>
              <a:rPr lang="en-IE" dirty="0" smtClean="0"/>
              <a:t> </a:t>
            </a:r>
            <a:r>
              <a:rPr lang="en-IE" dirty="0" err="1" smtClean="0"/>
              <a:t>Adhikari</a:t>
            </a:r>
            <a:endParaRPr lang="en-IE" dirty="0" smtClean="0"/>
          </a:p>
          <a:p>
            <a:r>
              <a:rPr lang="en-IE" sz="1200" dirty="0" smtClean="0"/>
              <a:t>Phone: +353 51 83 4021</a:t>
            </a:r>
          </a:p>
          <a:p>
            <a:r>
              <a:rPr lang="en-IE" sz="1200" dirty="0" smtClean="0"/>
              <a:t>Email: aadhikari@tssg.org</a:t>
            </a:r>
            <a:endParaRPr lang="en-I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2526268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Consultant Type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3135868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Branch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3897868"/>
            <a:ext cx="146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Qualifications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5345668"/>
            <a:ext cx="150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Experience at </a:t>
            </a:r>
          </a:p>
          <a:p>
            <a:r>
              <a:rPr lang="en-IE" dirty="0" smtClean="0"/>
              <a:t>this position</a:t>
            </a:r>
            <a:endParaRPr lang="en-IE" dirty="0"/>
          </a:p>
        </p:txBody>
      </p:sp>
      <p:sp>
        <p:nvSpPr>
          <p:cNvPr id="15" name="TextBox 14"/>
          <p:cNvSpPr txBox="1"/>
          <p:nvPr/>
        </p:nvSpPr>
        <p:spPr>
          <a:xfrm>
            <a:off x="4249867" y="2526268"/>
            <a:ext cx="172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Business Analyst</a:t>
            </a:r>
            <a:endParaRPr lang="en-IE" dirty="0"/>
          </a:p>
        </p:txBody>
      </p:sp>
      <p:sp>
        <p:nvSpPr>
          <p:cNvPr id="16" name="TextBox 15"/>
          <p:cNvSpPr txBox="1"/>
          <p:nvPr/>
        </p:nvSpPr>
        <p:spPr>
          <a:xfrm>
            <a:off x="4263539" y="3135868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Waterford</a:t>
            </a:r>
            <a:endParaRPr lang="en-IE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3886200"/>
            <a:ext cx="704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B.E</a:t>
            </a:r>
          </a:p>
          <a:p>
            <a:r>
              <a:rPr lang="en-IE" dirty="0" err="1" smtClean="0"/>
              <a:t>H.Dip</a:t>
            </a:r>
            <a:endParaRPr lang="en-IE" dirty="0" smtClean="0"/>
          </a:p>
          <a:p>
            <a:r>
              <a:rPr lang="en-IE" dirty="0" err="1" smtClean="0"/>
              <a:t>M.Sc</a:t>
            </a:r>
            <a:endParaRPr lang="en-IE" dirty="0" smtClean="0"/>
          </a:p>
          <a:p>
            <a:r>
              <a:rPr lang="en-IE" dirty="0" smtClean="0"/>
              <a:t>MBA</a:t>
            </a:r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4415939" y="5334000"/>
            <a:ext cx="8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3 years</a:t>
            </a:r>
            <a:endParaRPr lang="en-IE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14800" y="228600"/>
            <a:ext cx="12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//Edit page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8883" y="2381071"/>
            <a:ext cx="1232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//Dropdown menu. 4 options. Display 1.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8400" y="3733800"/>
            <a:ext cx="1232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//Dropdown menu. 4 options. Display </a:t>
            </a:r>
            <a:r>
              <a:rPr lang="en-IE" dirty="0" err="1" smtClean="0">
                <a:solidFill>
                  <a:srgbClr val="FF0000"/>
                </a:solidFill>
              </a:rPr>
              <a:t>upto</a:t>
            </a:r>
            <a:r>
              <a:rPr lang="en-IE" dirty="0" smtClean="0">
                <a:solidFill>
                  <a:srgbClr val="FF0000"/>
                </a:solidFill>
              </a:rPr>
              <a:t> 4.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33800" y="6096000"/>
            <a:ext cx="16002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Update Profile</a:t>
            </a:r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491</Words>
  <Application>Microsoft Office PowerPoint</Application>
  <PresentationFormat>On-screen Show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Anwesh</dc:creator>
  <cp:lastModifiedBy>Anwesh</cp:lastModifiedBy>
  <cp:revision>9</cp:revision>
  <dcterms:created xsi:type="dcterms:W3CDTF">2006-08-16T00:00:00Z</dcterms:created>
  <dcterms:modified xsi:type="dcterms:W3CDTF">2011-04-20T00:15:20Z</dcterms:modified>
</cp:coreProperties>
</file>