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.h.s.bharadwaj123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07" y="532249"/>
            <a:ext cx="7994337" cy="55735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5800" dirty="0">
                <a:latin typeface="Androgyne" panose="05080000000003050000" pitchFamily="82" charset="0"/>
              </a:rPr>
              <a:t>Onion Market Analysis (2020-2025)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https://www.data.gov.in/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</a:t>
            </a:r>
            <a:r>
              <a:rPr lang="en-US" sz="2000" i="0" dirty="0">
                <a:effectLst/>
                <a:latin typeface="Androgyne" panose="05080000000003050000" pitchFamily="82" charset="0"/>
              </a:rPr>
              <a:t>Variety-wise Daily Market Prices Data of Commodity</a:t>
            </a:r>
            <a:br>
              <a:rPr lang="en-US" sz="2000" i="0" dirty="0">
                <a:effectLst/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</a:t>
            </a:r>
            <a:r>
              <a:rPr lang="en-US" sz="2000" i="0" dirty="0">
                <a:effectLst/>
                <a:latin typeface="Androgyne" panose="05080000000003050000" pitchFamily="82" charset="0"/>
                <a:hlinkClick r:id="rId2"/>
              </a:rPr>
              <a:t>k.</a:t>
            </a:r>
            <a:r>
              <a:rPr lang="en-US" sz="2000" dirty="0">
                <a:latin typeface="Androgyne" panose="05080000000003050000" pitchFamily="82" charset="0"/>
                <a:hlinkClick r:id="rId2"/>
              </a:rPr>
              <a:t>h.s.bharadwaj123@gmail.com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Phone : 9701095575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 https://www.linkedin.com/in/bharadwajkollepara/</a:t>
            </a:r>
            <a:endParaRPr sz="20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6459794" y="6475497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Bharadwaj Kollepara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3ACB-FB6D-63F3-5F7C-27899D00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2" y="176980"/>
            <a:ext cx="687372" cy="93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Indian Government Dataset Analysis</a:t>
            </a: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4" y="5837982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47" y="5252764"/>
            <a:ext cx="199921" cy="10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3C557-4C9C-D4E3-2816-46D3B8FAD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24" y="5503209"/>
            <a:ext cx="252565" cy="24357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CB-7EFE-5848-E355-AA2270B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Heatmap of Monthly Average Prices by Year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34EDC-C4E0-64B2-E506-7DA9CE6A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1901324"/>
            <a:ext cx="6676104" cy="345435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A7DE8AE-99CC-58ED-2BDD-B149B451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3" y="5355678"/>
            <a:ext cx="75466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heatmap shows the correlation between years and months in terms of average onion prices.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identify seasonal patterns and year-to-year price variations. </a:t>
            </a:r>
          </a:p>
        </p:txBody>
      </p:sp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A0F-2190-ABCF-045D-4F6373D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0282-F628-3DA4-4341-0DD90A8D7744}"/>
              </a:ext>
            </a:extLst>
          </p:cNvPr>
          <p:cNvSpPr txBox="1"/>
          <p:nvPr/>
        </p:nvSpPr>
        <p:spPr>
          <a:xfrm>
            <a:off x="334298" y="1897626"/>
            <a:ext cx="8495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1. Date Range &amp; Missing Data: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dataset covers onion prices from 2020 to 2025.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Some missing values exist in the </a:t>
            </a:r>
            <a:r>
              <a:rPr lang="en-US" dirty="0" err="1">
                <a:latin typeface="Androgyne" panose="05080000000003050000" pitchFamily="82" charset="0"/>
              </a:rPr>
              <a:t>Arrival_Date</a:t>
            </a:r>
            <a:r>
              <a:rPr lang="en-US" dirty="0">
                <a:latin typeface="Androgyne" panose="05080000000003050000" pitchFamily="82" charset="0"/>
              </a:rPr>
              <a:t> column.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2. Price Trends &amp; Statistics: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minimum, maximum, and modal prices of onions show fluctuations over time.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average modal price varies yearly , indicating possible seasonal or market-driven trends.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3. Variety Analysis: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Multiple onion varieties are recorded in the dataset.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Some varieties are more frequently listed, as seen in the Variety </a:t>
            </a:r>
            <a:r>
              <a:rPr lang="en-US" dirty="0" err="1">
                <a:latin typeface="Androgyne" panose="05080000000003050000" pitchFamily="82" charset="0"/>
              </a:rPr>
              <a:t>Countplot</a:t>
            </a:r>
            <a:r>
              <a:rPr lang="en-US" dirty="0">
                <a:latin typeface="Androgyne" panose="05080000000003050000" pitchFamily="82" charset="0"/>
              </a:rPr>
              <a:t>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price distribution varies by variety, with some having a wider range of prices.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6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4. Distribution Insights: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histogram of minimum prices suggests that most onion prices fall within a certain range.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- The violin and boxplots indicate price spread and outliers among different varieties.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5. Trend Over Time: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line chart of average price per year shows a possible rising or fluctuating trend.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Peak or dip years might be correlated with supply-chain issues, demand surges, or external factors.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Onion prices show seasonal variations and volatility over the 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Certain states dominate the market with frequent entries.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Understanding these trends can help in better market forecasting and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This presentation provides an analysis of the onion market dataset, covering:</a:t>
            </a:r>
          </a:p>
          <a:p>
            <a:r>
              <a:rPr dirty="0">
                <a:latin typeface="Androgyne" panose="05080000000003050000" pitchFamily="82" charset="0"/>
              </a:rPr>
              <a:t>- Price trends over time</a:t>
            </a:r>
          </a:p>
          <a:p>
            <a:r>
              <a:rPr dirty="0">
                <a:latin typeface="Androgyne" panose="05080000000003050000" pitchFamily="82" charset="0"/>
              </a:rPr>
              <a:t>- Distribution of prices by year</a:t>
            </a:r>
          </a:p>
          <a:p>
            <a:r>
              <a:rPr dirty="0">
                <a:latin typeface="Androgyne" panose="05080000000003050000" pitchFamily="82" charset="0"/>
              </a:rPr>
              <a:t>- Market distribution by state</a:t>
            </a:r>
          </a:p>
          <a:p>
            <a:r>
              <a:rPr dirty="0">
                <a:latin typeface="Androgyne" panose="05080000000003050000" pitchFamily="82" charset="0"/>
              </a:rPr>
              <a:t>- Key insights and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Dataset Overview: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contains 5,821 rows and 11 columns.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It records onion market data from 2020 to 2025 across various states, districts, and markets.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has no missing values.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 types include text (categorical) and numerical values.</a:t>
            </a:r>
          </a:p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Key Analysis: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State, District, Market: Identifies the location of the market.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Commodity, Variety, Grade: Describes the type of onion.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Arrival_Date</a:t>
            </a:r>
            <a:r>
              <a:rPr lang="en-US" dirty="0">
                <a:latin typeface="Androgyne" panose="05080000000003050000" pitchFamily="82" charset="0"/>
              </a:rPr>
              <a:t>: Represents the date of the entry (needs conversion to </a:t>
            </a:r>
            <a:r>
              <a:rPr lang="en-US" dirty="0" err="1">
                <a:latin typeface="Androgyne" panose="05080000000003050000" pitchFamily="82" charset="0"/>
              </a:rPr>
              <a:t>DateTime</a:t>
            </a:r>
            <a:r>
              <a:rPr lang="en-US" dirty="0">
                <a:latin typeface="Androgyne" panose="05080000000003050000" pitchFamily="82" charset="0"/>
              </a:rPr>
              <a:t>).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Min_Price</a:t>
            </a:r>
            <a:r>
              <a:rPr lang="en-US" dirty="0">
                <a:latin typeface="Androgyne" panose="05080000000003050000" pitchFamily="82" charset="0"/>
              </a:rPr>
              <a:t>, </a:t>
            </a:r>
            <a:r>
              <a:rPr lang="en-US" dirty="0" err="1">
                <a:latin typeface="Androgyne" panose="05080000000003050000" pitchFamily="82" charset="0"/>
              </a:rPr>
              <a:t>Max_Price</a:t>
            </a:r>
            <a:r>
              <a:rPr lang="en-US" dirty="0">
                <a:latin typeface="Androgyne" panose="05080000000003050000" pitchFamily="82" charset="0"/>
              </a:rPr>
              <a:t>, </a:t>
            </a:r>
            <a:r>
              <a:rPr lang="en-US" dirty="0" err="1">
                <a:latin typeface="Androgyne" panose="05080000000003050000" pitchFamily="82" charset="0"/>
              </a:rPr>
              <a:t>Modal_Price</a:t>
            </a:r>
            <a:r>
              <a:rPr lang="en-US" dirty="0">
                <a:latin typeface="Androgyne" panose="05080000000003050000" pitchFamily="82" charset="0"/>
              </a:rPr>
              <a:t>: Pricing details in the market.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Commodity_Code</a:t>
            </a:r>
            <a:r>
              <a:rPr lang="en-US" dirty="0">
                <a:latin typeface="Androgyne" panose="05080000000003050000" pitchFamily="82" charset="0"/>
              </a:rPr>
              <a:t>: A unique identifier for the commodity</a:t>
            </a:r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A44-AD4B-0D4F-FDAA-608614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Types of Onions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BE64-C57C-F160-DC45-BC05FA36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79856"/>
            <a:ext cx="7543801" cy="402336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🧅 </a:t>
            </a:r>
            <a:r>
              <a:rPr lang="en-US" u="sng" dirty="0">
                <a:latin typeface="Androgyne" panose="05080000000003050000" pitchFamily="82" charset="0"/>
              </a:rPr>
              <a:t>1st Sort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Higher quality grade: These onions are generally larger, more uniform in size, and have better appearance.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Premium pricing: They often command higher prices due to their superior quality and better market appeal.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Preferred for export or direct consumer sales: Used in supermarkets or export markets due to their visual appeal and consistent quality.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🧅 </a:t>
            </a:r>
            <a:r>
              <a:rPr lang="en-US" u="sng" dirty="0">
                <a:latin typeface="Androgyne" panose="05080000000003050000" pitchFamily="82" charset="0"/>
              </a:rPr>
              <a:t>2nd Sort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Lower quality grade: Smaller or less visually appealing onions, possibly with minor blemishes or irregularities.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Lower pricing: These are sold at a lower price point.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Used for processing: Often used in food processing (e.g., onion powder, dehydrated onions) or for local sales.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Onion Modal Price Trend Over Time</a:t>
            </a:r>
          </a:p>
        </p:txBody>
      </p:sp>
      <p:pic>
        <p:nvPicPr>
          <p:cNvPr id="3" name="Picture 2" descr="pric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770342"/>
            <a:ext cx="7320116" cy="3660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6244" y="5463381"/>
            <a:ext cx="742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price trend shows fluctuations over time, indicating seasonal variations or market influences.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Onion Prices by Year</a:t>
            </a:r>
          </a:p>
        </p:txBody>
      </p:sp>
      <p:pic>
        <p:nvPicPr>
          <p:cNvPr id="3" name="Picture 2" descr="yearl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830730"/>
            <a:ext cx="7543800" cy="377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846" y="5668962"/>
            <a:ext cx="791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boxplot shows the variation in prices by year, highlighting market volatility.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8240"/>
            <a:ext cx="7543800" cy="1450757"/>
          </a:xfrm>
        </p:spPr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States by Market Presence</a:t>
            </a:r>
          </a:p>
        </p:txBody>
      </p:sp>
      <p:pic>
        <p:nvPicPr>
          <p:cNvPr id="3" name="Picture 2" descr="marke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34584"/>
            <a:ext cx="7133303" cy="35666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839" y="5506818"/>
            <a:ext cx="8308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Androgyne" panose="05080000000003050000" pitchFamily="82" charset="0"/>
              </a:rPr>
              <a:t>States like Telangana and Maharashtra dominate the market presence, reflecting their significant role in onion trade.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Monthly Onion Price Variation (Seasonality)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079D9-2CC9-E006-9F52-0910D80C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21585"/>
            <a:ext cx="7192297" cy="329905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6707F36-EE9B-4882-9C8C-E56E1FC2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7" y="5394871"/>
            <a:ext cx="8682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This line plot visualizes price changes across different months, grouped by year.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It reveals seasonal trends, such as price surges or drops during specific months. </a:t>
            </a:r>
          </a:p>
        </p:txBody>
      </p:sp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Year-over-Year Average Price Change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E14F-9E8D-44EA-2B9B-9C86EDE0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277"/>
            <a:ext cx="7034979" cy="34681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B3F93EA-53EB-56AC-8846-A71BB20057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663" y="5144461"/>
            <a:ext cx="7875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line plot shows how the average onion price has changed year over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visualize overall market growth or decline trends. </a:t>
            </a:r>
          </a:p>
        </p:txBody>
      </p:sp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767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Androgyne</vt:lpstr>
      <vt:lpstr>Arial</vt:lpstr>
      <vt:lpstr>Calibri</vt:lpstr>
      <vt:lpstr>Calibri Light</vt:lpstr>
      <vt:lpstr>Retrospect</vt:lpstr>
      <vt:lpstr>Onion Market Analysis (2020-2025)  Source: https://www.data.gov.in/ Dataset: Variety-wise Daily Market Prices Data of Commodity Email: k.h.s.bharadwaj123@gmail.com Phone : 9701095575 LinkedIn : https://www.linkedin.com/in/bharadwajkollepara/</vt:lpstr>
      <vt:lpstr>Introduction</vt:lpstr>
      <vt:lpstr>Initial Analysis of the Dataset</vt:lpstr>
      <vt:lpstr>Types of Onions</vt:lpstr>
      <vt:lpstr>Onion Modal Price Trend Over Time</vt:lpstr>
      <vt:lpstr>Distribution of Onion Prices by Year</vt:lpstr>
      <vt:lpstr>States by Market Presence</vt:lpstr>
      <vt:lpstr>Monthly Onion Price Variation (Seasonality)</vt:lpstr>
      <vt:lpstr>Year-over-Year Average Price Change</vt:lpstr>
      <vt:lpstr>Heatmap of Monthly Average Prices by Year</vt:lpstr>
      <vt:lpstr>Dataset Observation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HANU SATYA BHARADWAJ KOLLEPARA</cp:lastModifiedBy>
  <cp:revision>8</cp:revision>
  <dcterms:created xsi:type="dcterms:W3CDTF">2013-01-27T09:14:16Z</dcterms:created>
  <dcterms:modified xsi:type="dcterms:W3CDTF">2025-03-22T03:46:32Z</dcterms:modified>
  <cp:category/>
</cp:coreProperties>
</file>