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B6D-4C3C-4F87-9B1E-5C35383D4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A1A5-3F12-4BC9-825C-BC2FDBFF2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27A1-1779-4BE2-93ED-7930258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2A14-63A2-4322-B8E5-3158AA1E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Microservices architecture exactly?</a:t>
            </a:r>
          </a:p>
          <a:p>
            <a:r>
              <a:rPr lang="en-US" dirty="0"/>
              <a:t>Defining an application’s microservices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B611-39B3-4716-9DC6-8D8E8339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process communication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240-4741-4007-A3B1-AA76B715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r>
              <a:rPr lang="en-US" dirty="0"/>
              <a:t>Communicating using the synchronous Remote procedure invocation</a:t>
            </a:r>
          </a:p>
          <a:p>
            <a:r>
              <a:rPr lang="en-US" dirty="0"/>
              <a:t>Communicating using Asynchronous messaging pattern</a:t>
            </a:r>
          </a:p>
          <a:p>
            <a:r>
              <a:rPr lang="en-US" dirty="0"/>
              <a:t>Using asynchronous messaging to improve </a:t>
            </a:r>
            <a:r>
              <a:rPr lang="en-US" dirty="0" err="1"/>
              <a:t>avaialability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56A-F15B-4F10-A696-156423FE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6CCC-E923-4ADE-B3B1-FF766495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Management in MSA</a:t>
            </a:r>
          </a:p>
          <a:p>
            <a:r>
              <a:rPr lang="en-US" dirty="0"/>
              <a:t>Co-ordinating Sagas</a:t>
            </a:r>
          </a:p>
          <a:p>
            <a:r>
              <a:rPr lang="en-US" dirty="0"/>
              <a:t>Handling the lack of isolation</a:t>
            </a:r>
          </a:p>
          <a:p>
            <a:r>
              <a:rPr lang="en-US" dirty="0"/>
              <a:t>Design a service with Saga ( example)</a:t>
            </a:r>
          </a:p>
        </p:txBody>
      </p:sp>
    </p:spTree>
    <p:extLst>
      <p:ext uri="{BB962C8B-B14F-4D97-AF65-F5344CB8AC3E}">
        <p14:creationId xmlns:p14="http://schemas.microsoft.com/office/powerpoint/2010/main" val="4181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8E6-E355-4115-9187-0425450C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business logic in MSA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F49C-24A0-42D9-9431-72F4D127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– </a:t>
            </a:r>
            <a:r>
              <a:rPr lang="en-US" dirty="0" err="1"/>
              <a:t>orgnizations</a:t>
            </a:r>
            <a:endParaRPr lang="en-US" dirty="0"/>
          </a:p>
          <a:p>
            <a:r>
              <a:rPr lang="en-US" dirty="0"/>
              <a:t>Designing a domain model using the DDD aggregate pattern</a:t>
            </a:r>
          </a:p>
          <a:p>
            <a:r>
              <a:rPr lang="en-US" dirty="0"/>
              <a:t>Publishing domain events</a:t>
            </a:r>
          </a:p>
          <a:p>
            <a:r>
              <a:rPr lang="en-US" dirty="0"/>
              <a:t>Designing business logic - Examples</a:t>
            </a:r>
          </a:p>
        </p:txBody>
      </p:sp>
    </p:spTree>
    <p:extLst>
      <p:ext uri="{BB962C8B-B14F-4D97-AF65-F5344CB8AC3E}">
        <p14:creationId xmlns:p14="http://schemas.microsoft.com/office/powerpoint/2010/main" val="19591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64E6-42D8-49DB-8552-1E1D44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business logic with event sourcing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7378-369E-47E3-995B-F43932C7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business logic using event sourcing</a:t>
            </a:r>
          </a:p>
          <a:p>
            <a:r>
              <a:rPr lang="en-US" dirty="0"/>
              <a:t>Implementing event store</a:t>
            </a:r>
          </a:p>
          <a:p>
            <a:r>
              <a:rPr lang="en-US" dirty="0"/>
              <a:t>Using sagas and event sourcing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</TotalTime>
  <Words>110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Microservices</vt:lpstr>
      <vt:lpstr>Decomposition Strategies</vt:lpstr>
      <vt:lpstr>Inter process communication in MSA</vt:lpstr>
      <vt:lpstr>Managing transactions</vt:lpstr>
      <vt:lpstr>Designing business logic in MSA</vt:lpstr>
      <vt:lpstr>Developing business logic with event sourcing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Bharadwaj Mamidisetti</dc:creator>
  <cp:lastModifiedBy>Bharadwaj Mamidisetti</cp:lastModifiedBy>
  <cp:revision>4</cp:revision>
  <dcterms:created xsi:type="dcterms:W3CDTF">2019-02-18T19:07:25Z</dcterms:created>
  <dcterms:modified xsi:type="dcterms:W3CDTF">2019-02-18T19:56:21Z</dcterms:modified>
</cp:coreProperties>
</file>