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BootStrap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CSE III-C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Grid Classes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Bootstrap grid system has four classes:</a:t>
            </a:r>
            <a:endParaRPr lang="en-US"/>
          </a:p>
          <a:p>
            <a:endParaRPr lang="en-US"/>
          </a:p>
          <a:p>
            <a:r>
              <a:rPr lang="en-US"/>
              <a:t>xs (for phones - screens less than 768px wide)</a:t>
            </a:r>
            <a:endParaRPr lang="en-US"/>
          </a:p>
          <a:p>
            <a:r>
              <a:rPr lang="en-US"/>
              <a:t>sm (for tablets - screens equal to or greater than 768px wide)</a:t>
            </a:r>
            <a:endParaRPr lang="en-US"/>
          </a:p>
          <a:p>
            <a:r>
              <a:rPr lang="en-US"/>
              <a:t>md (for small laptops - screens equal to or greater than 992px wide)</a:t>
            </a:r>
            <a:endParaRPr lang="en-US"/>
          </a:p>
          <a:p>
            <a:r>
              <a:rPr lang="en-US"/>
              <a:t>lg (for laptops and desktops - screens equal to or greater than 1200px wide)</a:t>
            </a:r>
            <a:endParaRPr lang="en-US"/>
          </a:p>
          <a:p>
            <a:r>
              <a:rPr lang="en-US"/>
              <a:t>The classes above can be combined to create more dynamic and flexible layouts.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Basic Structure of a Bootstrap Grid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/>
              <a:t>First; create a row (&lt;div class="row"&gt;). Then, add the desired number of columns (tags with appropriate .col-*-* classes). Note that numbers in .col-*-* should always add up to 12 for each row.</a:t>
            </a:r>
            <a:endParaRPr lang="en-US"/>
          </a:p>
          <a:p>
            <a:endParaRPr lang="en-US"/>
          </a:p>
          <a:p>
            <a:r>
              <a:rPr lang="en-US"/>
              <a:t>Below we have collected some examples of basic Bootstrap grid layouts.</a:t>
            </a:r>
            <a:endParaRPr lang="en-US"/>
          </a:p>
          <a:p>
            <a:pPr marL="0" indent="0">
              <a:buNone/>
            </a:pPr>
            <a:r>
              <a:rPr lang="en-US"/>
              <a:t>&lt;div class="row"&gt;</a:t>
            </a:r>
            <a:endParaRPr lang="en-US"/>
          </a:p>
          <a:p>
            <a:pPr marL="0" indent="0">
              <a:buNone/>
            </a:pPr>
            <a:r>
              <a:rPr lang="en-US"/>
              <a:t>  &lt;div class="col-sm-4"&gt;.col-sm-4&lt;/div&gt;</a:t>
            </a:r>
            <a:endParaRPr lang="en-US"/>
          </a:p>
          <a:p>
            <a:pPr marL="0" indent="0">
              <a:buNone/>
            </a:pPr>
            <a:r>
              <a:rPr lang="en-US"/>
              <a:t>  &lt;div class="col-sm-4"&gt;.col-sm-4&lt;/div&gt;</a:t>
            </a:r>
            <a:endParaRPr lang="en-US"/>
          </a:p>
          <a:p>
            <a:pPr marL="0" indent="0">
              <a:buNone/>
            </a:pPr>
            <a:r>
              <a:rPr lang="en-US"/>
              <a:t>  &lt;div class="col-sm-4"&gt;.col-sm-4&lt;/div&gt;</a:t>
            </a:r>
            <a:endParaRPr lang="en-US"/>
          </a:p>
          <a:p>
            <a:pPr marL="0" indent="0">
              <a:buNone/>
            </a:pPr>
            <a:r>
              <a:rPr lang="en-US"/>
              <a:t>&lt;/div&gt;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Unequal Columns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&lt;div class="row"&gt;</a:t>
            </a:r>
            <a:endParaRPr lang="en-US"/>
          </a:p>
          <a:p>
            <a:pPr marL="0" indent="0">
              <a:buNone/>
            </a:pPr>
            <a:r>
              <a:rPr lang="en-US"/>
              <a:t>  &lt;div class="col-sm-4"&gt;.col-sm-4&lt;/div&gt;</a:t>
            </a:r>
            <a:endParaRPr lang="en-US"/>
          </a:p>
          <a:p>
            <a:pPr marL="0" indent="0">
              <a:buNone/>
            </a:pPr>
            <a:r>
              <a:rPr lang="en-US"/>
              <a:t>  &lt;div class="col-sm-8"&gt;.col-sm-8&lt;/div&gt;</a:t>
            </a:r>
            <a:endParaRPr lang="en-US"/>
          </a:p>
          <a:p>
            <a:pPr marL="0" indent="0">
              <a:buNone/>
            </a:pPr>
            <a:r>
              <a:rPr lang="en-US"/>
              <a:t>&lt;/div&gt;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is Bootstrap?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Bootstrap is a free front-end framework for faster and easier web development</a:t>
            </a:r>
            <a:endParaRPr lang="en-US"/>
          </a:p>
          <a:p>
            <a:r>
              <a:rPr lang="en-US"/>
              <a:t>Bootstrap includes HTML and CSS based design templates for typography, forms, buttons, tables, navigation, modals, image carousels and many other, as well as optional JavaScript plugins</a:t>
            </a:r>
            <a:endParaRPr lang="en-US"/>
          </a:p>
          <a:p>
            <a:r>
              <a:rPr lang="en-US"/>
              <a:t>Bootstrap also gives you the ability to easily create responsive designs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is Responsive Web Design?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Responsive web design is about creating web sites which automatically adjust themselves to look good on all devices, from small phones to large desktops.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Bootstrap History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Bootstrap was developed by Mark Otto and Jacob Thornton at Twitter, and released as an open source product in August 2011 on GitHub.</a:t>
            </a:r>
            <a:endParaRPr lang="en-US"/>
          </a:p>
          <a:p>
            <a:endParaRPr lang="en-US"/>
          </a:p>
          <a:p>
            <a:r>
              <a:rPr lang="en-US"/>
              <a:t>In June 2014 Bootstrap was the No.1 project on GitHub!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Why Use Bootstrap?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Advantages of Bootstrap:</a:t>
            </a:r>
            <a:endParaRPr lang="en-US"/>
          </a:p>
          <a:p>
            <a:endParaRPr lang="en-US"/>
          </a:p>
          <a:p>
            <a:r>
              <a:rPr lang="en-US"/>
              <a:t>Easy to use: Anybody with just basic knowledge of HTML and CSS can start using Bootstrap</a:t>
            </a:r>
            <a:endParaRPr lang="en-US"/>
          </a:p>
          <a:p>
            <a:r>
              <a:rPr lang="en-US"/>
              <a:t>Responsive features: Bootstrap's responsive CSS adjusts to phones, tablets, and desktops</a:t>
            </a:r>
            <a:endParaRPr lang="en-US"/>
          </a:p>
          <a:p>
            <a:r>
              <a:rPr lang="en-US"/>
              <a:t>Mobile-first approach: In Bootstrap 3, mobile-first styles are part of the core framework</a:t>
            </a:r>
            <a:endParaRPr lang="en-US"/>
          </a:p>
          <a:p>
            <a:r>
              <a:rPr lang="en-US"/>
              <a:t>Browser compatibility: Bootstrap is compatible with all modern browsers (Chrome, Firefox, Internet Explorer, Edge, Safari, and Opera)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Where to Get Bootstrap?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There are two ways to start using Bootstrap on your own web site.</a:t>
            </a:r>
            <a:endParaRPr lang="en-US"/>
          </a:p>
          <a:p>
            <a:endParaRPr lang="en-US"/>
          </a:p>
          <a:p>
            <a:r>
              <a:rPr lang="en-US"/>
              <a:t>You can:</a:t>
            </a:r>
            <a:endParaRPr lang="en-US"/>
          </a:p>
          <a:p>
            <a:endParaRPr lang="en-US"/>
          </a:p>
          <a:p>
            <a:r>
              <a:rPr lang="en-US"/>
              <a:t>Download Bootstrap from getbootstrap.com</a:t>
            </a:r>
            <a:endParaRPr lang="en-US"/>
          </a:p>
          <a:p>
            <a:r>
              <a:rPr lang="en-US"/>
              <a:t>Include Bootstrap from a CDN</a:t>
            </a:r>
            <a:endParaRPr lang="en-US"/>
          </a:p>
          <a:p>
            <a:endParaRPr lang="en-US"/>
          </a:p>
          <a:p>
            <a:r>
              <a:rPr lang="en-US"/>
              <a:t>If you want to download and host Bootstrap yourself, go to getbootstrap.com, and follow the instructions there.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Bootstrap CDN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If you don't want to download and host Bootstrap yourself, you can include it from a CDN (Content Delivery Network).</a:t>
            </a:r>
            <a:endParaRPr lang="en-US"/>
          </a:p>
          <a:p>
            <a:endParaRPr lang="en-US"/>
          </a:p>
          <a:p>
            <a:r>
              <a:rPr lang="en-US"/>
              <a:t>MaxCDN provides CDN support for Bootstrap's CSS and JavaScript. You must also include jQuery: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Create First Web Page With Bootstrap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en-US"/>
              <a:t>1. Add the HTML5 doctype</a:t>
            </a:r>
            <a:endParaRPr lang="en-US"/>
          </a:p>
          <a:p>
            <a:r>
              <a:rPr lang="en-US"/>
              <a:t>Bootstrap uses HTML elements and CSS properties that require the HTML5 doctype.</a:t>
            </a:r>
            <a:endParaRPr lang="en-US"/>
          </a:p>
          <a:p>
            <a:r>
              <a:rPr lang="en-US"/>
              <a:t>Always include the HTML5 doctype at the beginning of the page, along with the lang attribute and the correct character set:</a:t>
            </a:r>
            <a:endParaRPr lang="en-US"/>
          </a:p>
          <a:p>
            <a:pPr marL="0" indent="0">
              <a:buNone/>
            </a:pPr>
            <a:r>
              <a:rPr lang="en-US"/>
              <a:t>2. Bootstrap 3 is mobile-first</a:t>
            </a:r>
            <a:endParaRPr lang="en-US"/>
          </a:p>
          <a:p>
            <a:pPr marL="0" indent="0">
              <a:buNone/>
            </a:pPr>
            <a:r>
              <a:rPr lang="en-US"/>
              <a:t>Bootstrap 3 is designed to be responsive to mobile devices. Mobile-first styles are part of the core framework.</a:t>
            </a:r>
            <a:endParaRPr lang="en-US"/>
          </a:p>
          <a:p>
            <a:pPr marL="0" indent="0">
              <a:buNone/>
            </a:pPr>
            <a:r>
              <a:rPr lang="en-US"/>
              <a:t>To ensure proper rendering and touch zooming, add the following &lt;meta&gt; tag inside the &lt;head&gt; element:</a:t>
            </a:r>
            <a:endParaRPr lang="en-US"/>
          </a:p>
          <a:p>
            <a:pPr marL="0" indent="0">
              <a:buNone/>
            </a:pPr>
            <a:r>
              <a:rPr lang="en-US"/>
              <a:t>3. Containers</a:t>
            </a:r>
            <a:endParaRPr lang="en-US"/>
          </a:p>
          <a:p>
            <a:r>
              <a:rPr lang="en-US"/>
              <a:t>The .container class provides a responsive fixed width container</a:t>
            </a:r>
            <a:endParaRPr lang="en-US"/>
          </a:p>
          <a:p>
            <a:r>
              <a:rPr lang="en-US"/>
              <a:t>The .container-fluid class provides a full width container, spanning the entire width of the viewport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Bootstrap Grid System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Bootstrap's grid system allows up to 12 columns across the page.</a:t>
            </a:r>
            <a:endParaRPr lang="en-US"/>
          </a:p>
          <a:p>
            <a:r>
              <a:rPr lang="en-US"/>
              <a:t>If you do not want to use all 12 columns individually, you can group the columns together to create wider columns:</a:t>
            </a:r>
            <a:endParaRPr lang="en-US"/>
          </a:p>
          <a:p>
            <a:r>
              <a:rPr lang="en-US"/>
              <a:t>Bootstrap's grid system is responsive, and the columns will re-arrange automatically depending on the screen size.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3627</Words>
  <Application>WPS Presentation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student</cp:lastModifiedBy>
  <cp:revision>4</cp:revision>
  <dcterms:created xsi:type="dcterms:W3CDTF">2021-04-27T05:06:17Z</dcterms:created>
  <dcterms:modified xsi:type="dcterms:W3CDTF">2021-04-27T05:59:36Z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