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Tw Cen MT" panose="020B0602020104020603" pitchFamily="34" charset="0"/>
      <p:regular r:id="rId16"/>
      <p:bold r:id="rId17"/>
      <p:italic r:id="rId18"/>
      <p:boldItalic r:id="rId19"/>
    </p:embeddedFont>
    <p:embeddedFont>
      <p:font typeface="Tw Cen MT Condensed" panose="020B0606020104020203" pitchFamily="34" charset="0"/>
      <p:regular r:id="rId20"/>
      <p:bold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4" roundtripDataSignature="AMtx7mhpGFSdDfOlfbdFpOr6tk+4CkKB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407BE-CDE3-41B3-87E1-A76538DB123E}" v="630" dt="2022-03-16T17:42:53.640"/>
    <p1510:client id="{2986302C-744A-4878-97EC-63D272563114}" v="260" dt="2022-03-16T18:01:59.508"/>
    <p1510:client id="{996D4CAA-8E90-49AE-87E4-7792D4C2DB82}" v="4" dt="2022-03-16T15:43:2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4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5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9304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74841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4329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88">
            <a:extLst>
              <a:ext uri="{FF2B5EF4-FFF2-40B4-BE49-F238E27FC236}">
                <a16:creationId xmlns:a16="http://schemas.microsoft.com/office/drawing/2014/main" id="{A834348D-C609-4DDD-BC0E-8CCD47C1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90">
            <a:extLst>
              <a:ext uri="{FF2B5EF4-FFF2-40B4-BE49-F238E27FC236}">
                <a16:creationId xmlns:a16="http://schemas.microsoft.com/office/drawing/2014/main" id="{EA71769A-0578-4781-8746-AFBD5F5E1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10039" y="640080"/>
            <a:ext cx="3429855" cy="56132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5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Details of the Team and Problem Statement</a:t>
            </a:r>
            <a:endParaRPr lang="en-US" sz="50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699818" y="640080"/>
            <a:ext cx="7172138" cy="3745107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3"/>
              </a:buClr>
            </a:pP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Ministry/Organization Name/Student Innovation: ALL INDIA COUNCLI FOR TECHNICAL EDUCATION(AICTE)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  <a:sym typeface="Franklin Gothic"/>
            </a:endParaRPr>
          </a:p>
          <a:p>
            <a:pPr marL="0" indent="0">
              <a:buClr>
                <a:schemeClr val="accent3"/>
              </a:buClr>
            </a:pP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PS Code: DR716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3"/>
              </a:buClr>
            </a:pP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   </a:t>
            </a:r>
            <a:br>
              <a:rPr lang="en-US" sz="1100">
                <a:latin typeface="+mn-lt"/>
                <a:ea typeface="+mn-ea"/>
                <a:cs typeface="+mn-cs"/>
              </a:rPr>
            </a:b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Problem Statement </a:t>
            </a:r>
            <a:r>
              <a:rPr lang="en-US" sz="1100" err="1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Title:Integrated</a:t>
            </a: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 information platform for information about Indian Universities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3"/>
              </a:buClr>
            </a:pPr>
            <a:br>
              <a:rPr lang="en-US" sz="1100">
                <a:latin typeface="+mn-lt"/>
                <a:ea typeface="+mn-ea"/>
                <a:cs typeface="+mn-cs"/>
              </a:rPr>
            </a:b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Team Name: TINY CODERS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3"/>
              </a:buClr>
            </a:pPr>
            <a:br>
              <a:rPr lang="en-US" sz="1100">
                <a:latin typeface="+mn-lt"/>
                <a:ea typeface="+mn-ea"/>
                <a:cs typeface="+mn-cs"/>
              </a:rPr>
            </a:b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Team Leader Name: VIKYATH KUMAR S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br>
              <a:rPr lang="en-US" sz="1100">
                <a:latin typeface="+mn-lt"/>
                <a:ea typeface="+mn-ea"/>
                <a:cs typeface="+mn-cs"/>
              </a:rPr>
            </a:b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Institute Code: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accent3"/>
              </a:buClr>
            </a:pPr>
            <a:br>
              <a:rPr lang="en-US" sz="1100">
                <a:latin typeface="+mn-lt"/>
                <a:ea typeface="+mn-ea"/>
                <a:cs typeface="+mn-cs"/>
              </a:rPr>
            </a:b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Institute </a:t>
            </a:r>
            <a:r>
              <a:rPr lang="en-US" sz="1100" err="1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Name:SRM</a:t>
            </a: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 INSTITUTE OF SCIENCE AND TECHNOLOGY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  <a:sym typeface="Franklin Gothic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sz="1100">
                <a:solidFill>
                  <a:schemeClr val="tx1"/>
                </a:solidFill>
                <a:latin typeface="+mn-lt"/>
                <a:ea typeface="+mn-ea"/>
                <a:cs typeface="+mn-cs"/>
                <a:sym typeface="Franklin Gothic"/>
              </a:rPr>
              <a:t>Theme Name:</a:t>
            </a:r>
            <a:endParaRPr lang="en-US" sz="11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 l="18742" r="7364" b="-1"/>
          <a:stretch/>
        </p:blipFill>
        <p:spPr>
          <a:xfrm>
            <a:off x="6841260" y="4553084"/>
            <a:ext cx="2897264" cy="16859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6EFA855-3A10-4396-A43A-00386B0888A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0029" r="20029"/>
          <a:stretch/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en-US" sz="1800">
                <a:solidFill>
                  <a:schemeClr val="tx1"/>
                </a:solidFill>
                <a:latin typeface="Franklin Gothic"/>
              </a:rPr>
              <a:t>* The basic idea of this project is to display all the Top Universities in India and make sure it is a One Stop Search.</a:t>
            </a:r>
          </a:p>
          <a:p>
            <a:pPr marL="0" indent="0">
              <a:spcBef>
                <a:spcPts val="0"/>
              </a:spcBef>
              <a:buSzPts val="1800"/>
            </a:pPr>
            <a:r>
              <a:rPr lang="en-US" sz="1800">
                <a:solidFill>
                  <a:schemeClr val="tx1"/>
                </a:solidFill>
                <a:latin typeface="Franklin Gothic"/>
              </a:rPr>
              <a:t>*We want to add India map to the webpage so we can get the data of the colleges in each state, for each course in our country.</a:t>
            </a:r>
          </a:p>
          <a:p>
            <a:pPr marL="0" indent="0">
              <a:spcBef>
                <a:spcPts val="0"/>
              </a:spcBef>
              <a:buSzPts val="1800"/>
            </a:pPr>
            <a:endParaRPr lang="en-US" sz="18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lt2"/>
              </a:buCl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TECHNOLOGIES USED: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WE GOT TO KNOW THE BASICS OF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HTML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CSS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PHP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JAVASCRIPT</a:t>
            </a:r>
          </a:p>
          <a:p>
            <a:pPr>
              <a:buSzPts val="1800"/>
            </a:pP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Calibri"/>
              </a:rPr>
              <a:t>SQL</a:t>
            </a:r>
          </a:p>
          <a:p>
            <a:pPr>
              <a:buSzPts val="1800"/>
            </a:pPr>
            <a:endParaRPr lang="en-US" sz="1800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1600">
              <a:solidFill>
                <a:schemeClr val="dk1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/>
              <a:t>The users who are going to access our website will be the aspiring students who will be looking out for their top colleges 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US"/>
              <a:t>The users will be able to surf through all the top universities in India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US"/>
              <a:t>They will find it user friendly since the website will be displayed in the ranking order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Noto Sans Symbols"/>
              <a:buChar char="⮚"/>
            </a:pPr>
            <a:r>
              <a:rPr lang="en-US"/>
              <a:t>The respective college they select to will be redirected to the relevant information about it 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Noto Sans Symbols"/>
              <a:buChar char="⮚"/>
            </a:pPr>
            <a:endParaRPr lang="en-US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USE CASES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18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</a:t>
            </a:r>
            <a:r>
              <a:rPr lang="en-US" sz="1800" b="0" i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 here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 The best part of the webpage is being able to filter the data on different attributes.</a:t>
            </a:r>
            <a:endParaRPr lang="en-US" dirty="0">
              <a:solidFill>
                <a:schemeClr val="dk1"/>
              </a:solidFill>
              <a:sym typeface="Libre Franklin"/>
            </a:endParaRPr>
          </a:p>
          <a:p>
            <a:pPr marL="285750" indent="-285750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We can navigate through the </a:t>
            </a:r>
            <a:r>
              <a:rPr lang="en-US" sz="1600" dirty="0" err="1">
                <a:solidFill>
                  <a:schemeClr val="dk1"/>
                </a:solidFill>
                <a:latin typeface="Libre Franklin"/>
              </a:rPr>
              <a:t>php</a:t>
            </a:r>
            <a:r>
              <a:rPr lang="en-US" sz="1600" dirty="0">
                <a:solidFill>
                  <a:schemeClr val="dk1"/>
                </a:solidFill>
                <a:latin typeface="Libre Franklin"/>
              </a:rPr>
              <a:t> and html files without any error.</a:t>
            </a:r>
          </a:p>
          <a:p>
            <a:pPr marL="285750" indent="-285750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We have connected the backend module to the home page which helps to move through the webpage.</a:t>
            </a:r>
          </a:p>
          <a:p>
            <a:pPr>
              <a:lnSpc>
                <a:spcPct val="90000"/>
              </a:lnSpc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Leader Name: VIKYATH KUMAR S</a:t>
            </a:r>
            <a:endParaRPr/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err="1"/>
              <a:t>Btech</a:t>
            </a:r>
            <a:r>
              <a:rPr lang="en-US" sz="1200"/>
              <a:t>   Stream : Computer science and business systems   Year: 3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1 Name: BARADWAJA SHARMA UPPALA</a:t>
            </a:r>
            <a:endParaRPr/>
          </a:p>
          <a:p>
            <a:pPr marL="0" indent="0">
              <a:buSzPts val="1200"/>
            </a:pPr>
            <a:r>
              <a:rPr lang="en-US" sz="1200"/>
              <a:t>Branch :</a:t>
            </a:r>
            <a:r>
              <a:rPr lang="en-US" sz="1200" err="1"/>
              <a:t>Btech</a:t>
            </a:r>
            <a:r>
              <a:rPr lang="en-US" sz="1200"/>
              <a:t>   </a:t>
            </a:r>
            <a:r>
              <a:rPr lang="en-US" sz="1200" err="1"/>
              <a:t>Stream:Computer</a:t>
            </a:r>
            <a:r>
              <a:rPr lang="en-US" sz="1200"/>
              <a:t> science and business systems   Year: III 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2 Name: SAI DHRUV</a:t>
            </a:r>
            <a:endParaRPr/>
          </a:p>
          <a:p>
            <a:pPr marL="0" indent="0">
              <a:buSzPts val="1200"/>
            </a:pPr>
            <a:r>
              <a:rPr lang="en-US" sz="1200"/>
              <a:t>Branch: </a:t>
            </a:r>
            <a:r>
              <a:rPr lang="en-US" sz="1200" err="1"/>
              <a:t>Btech</a:t>
            </a:r>
            <a:r>
              <a:rPr lang="en-US" sz="1200"/>
              <a:t>:			Stream : Computer science and business systems   Year: III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3 Name: SNEHHA S</a:t>
            </a:r>
            <a:endParaRPr/>
          </a:p>
          <a:p>
            <a:pPr marL="0" indent="0">
              <a:buSzPts val="1200"/>
            </a:pPr>
            <a:r>
              <a:rPr lang="en-US" sz="1200"/>
              <a:t>Branch: </a:t>
            </a:r>
            <a:r>
              <a:rPr lang="en-US" sz="1200" err="1"/>
              <a:t>Btech</a:t>
            </a:r>
            <a:r>
              <a:rPr lang="en-US" sz="1200"/>
              <a:t>:			Stream: Computer science and business systems			Year: III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4 Name: VISHNU VARDHAN</a:t>
            </a:r>
            <a:endParaRPr/>
          </a:p>
          <a:p>
            <a:pPr marL="0" indent="0">
              <a:buSzPts val="1200"/>
            </a:pPr>
            <a:r>
              <a:rPr lang="en-US" sz="1200"/>
              <a:t>Branch: </a:t>
            </a:r>
            <a:r>
              <a:rPr lang="en-US" sz="1200" err="1"/>
              <a:t>Btech</a:t>
            </a:r>
            <a:r>
              <a:rPr lang="en-US" sz="1200"/>
              <a:t>   Stream: Computer science and business systems		Year: III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5 Name: TEJA PYLA</a:t>
            </a:r>
            <a:endParaRPr/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err="1"/>
              <a:t>Btech</a:t>
            </a:r>
            <a:r>
              <a:rPr lang="en-US" sz="1200"/>
              <a:t>   </a:t>
            </a:r>
            <a:r>
              <a:rPr lang="en-US" sz="1200" err="1"/>
              <a:t>Stream:Computer</a:t>
            </a:r>
            <a:r>
              <a:rPr lang="en-US" sz="1200"/>
              <a:t> science and business systems:			</a:t>
            </a:r>
            <a:r>
              <a:rPr lang="en-US" sz="1200" err="1"/>
              <a:t>Year:III</a:t>
            </a:r>
            <a:endParaRPr err="1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>
                <a:solidFill>
                  <a:srgbClr val="804160"/>
                </a:solidFill>
              </a:rPr>
              <a:t>Team Mentor 1 Name: PAUL T SHEEBA</a:t>
            </a:r>
            <a:endParaRPr/>
          </a:p>
          <a:p>
            <a:pPr marL="0" indent="0">
              <a:buSzPts val="1200"/>
            </a:pPr>
            <a:r>
              <a:rPr lang="en-US" sz="1200"/>
              <a:t>Category (Academic/Industry): 			Expertise (AI/ML/Blockchain </a:t>
            </a:r>
            <a:r>
              <a:rPr lang="en-US" sz="1200" err="1"/>
              <a:t>etc</a:t>
            </a:r>
            <a:r>
              <a:rPr lang="en-US" sz="1200"/>
              <a:t>): 		Domain Experience (in years):    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Tw Cen MT Condensed</vt:lpstr>
      <vt:lpstr>Wingdings 3</vt:lpstr>
      <vt:lpstr>Libre Franklin</vt:lpstr>
      <vt:lpstr>Arial</vt:lpstr>
      <vt:lpstr>Tw Cen MT</vt:lpstr>
      <vt:lpstr>Noto Sans Symbols</vt:lpstr>
      <vt:lpstr>Franklin Gothic</vt:lpstr>
      <vt:lpstr>Calibri</vt:lpstr>
      <vt:lpstr>Integral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uppala</cp:lastModifiedBy>
  <cp:revision>2</cp:revision>
  <dcterms:created xsi:type="dcterms:W3CDTF">2022-02-11T07:14:46Z</dcterms:created>
  <dcterms:modified xsi:type="dcterms:W3CDTF">2022-03-16T18:04:24Z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