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8949690" cy="5143500"/>
          </a:xfrm>
          <a:custGeom>
            <a:avLst/>
            <a:gdLst/>
            <a:ahLst/>
            <a:cxnLst/>
            <a:rect l="l" t="t" r="r" b="b"/>
            <a:pathLst>
              <a:path w="8949690" h="5143500">
                <a:moveTo>
                  <a:pt x="4762" y="0"/>
                </a:moveTo>
                <a:lnTo>
                  <a:pt x="0" y="0"/>
                </a:lnTo>
                <a:lnTo>
                  <a:pt x="0" y="5143500"/>
                </a:lnTo>
                <a:lnTo>
                  <a:pt x="4762" y="5143500"/>
                </a:lnTo>
                <a:lnTo>
                  <a:pt x="4762" y="0"/>
                </a:lnTo>
                <a:close/>
              </a:path>
              <a:path w="8949690" h="5143500">
                <a:moveTo>
                  <a:pt x="284264" y="0"/>
                </a:moveTo>
                <a:lnTo>
                  <a:pt x="274739" y="0"/>
                </a:lnTo>
                <a:lnTo>
                  <a:pt x="274739" y="5143500"/>
                </a:lnTo>
                <a:lnTo>
                  <a:pt x="284264" y="5143500"/>
                </a:lnTo>
                <a:lnTo>
                  <a:pt x="284264" y="0"/>
                </a:lnTo>
                <a:close/>
              </a:path>
              <a:path w="8949690" h="5143500">
                <a:moveTo>
                  <a:pt x="563778" y="0"/>
                </a:moveTo>
                <a:lnTo>
                  <a:pt x="554253" y="0"/>
                </a:lnTo>
                <a:lnTo>
                  <a:pt x="554253" y="5143500"/>
                </a:lnTo>
                <a:lnTo>
                  <a:pt x="563778" y="5143500"/>
                </a:lnTo>
                <a:lnTo>
                  <a:pt x="563778" y="0"/>
                </a:lnTo>
                <a:close/>
              </a:path>
              <a:path w="8949690" h="5143500">
                <a:moveTo>
                  <a:pt x="843292" y="0"/>
                </a:moveTo>
                <a:lnTo>
                  <a:pt x="833767" y="0"/>
                </a:lnTo>
                <a:lnTo>
                  <a:pt x="833767" y="5143500"/>
                </a:lnTo>
                <a:lnTo>
                  <a:pt x="843292" y="5143500"/>
                </a:lnTo>
                <a:lnTo>
                  <a:pt x="843292" y="0"/>
                </a:lnTo>
                <a:close/>
              </a:path>
              <a:path w="8949690" h="5143500">
                <a:moveTo>
                  <a:pt x="1122807" y="0"/>
                </a:moveTo>
                <a:lnTo>
                  <a:pt x="1113282" y="0"/>
                </a:lnTo>
                <a:lnTo>
                  <a:pt x="1113282" y="5143500"/>
                </a:lnTo>
                <a:lnTo>
                  <a:pt x="1122807" y="5143500"/>
                </a:lnTo>
                <a:lnTo>
                  <a:pt x="1122807" y="0"/>
                </a:lnTo>
                <a:close/>
              </a:path>
              <a:path w="8949690" h="5143500">
                <a:moveTo>
                  <a:pt x="1402321" y="0"/>
                </a:moveTo>
                <a:lnTo>
                  <a:pt x="1392796" y="0"/>
                </a:lnTo>
                <a:lnTo>
                  <a:pt x="1392796" y="5143500"/>
                </a:lnTo>
                <a:lnTo>
                  <a:pt x="1402321" y="5143500"/>
                </a:lnTo>
                <a:lnTo>
                  <a:pt x="1402321" y="0"/>
                </a:lnTo>
                <a:close/>
              </a:path>
              <a:path w="8949690" h="5143500">
                <a:moveTo>
                  <a:pt x="1681835" y="0"/>
                </a:moveTo>
                <a:lnTo>
                  <a:pt x="1672310" y="0"/>
                </a:lnTo>
                <a:lnTo>
                  <a:pt x="1672310" y="5143500"/>
                </a:lnTo>
                <a:lnTo>
                  <a:pt x="1681835" y="5143500"/>
                </a:lnTo>
                <a:lnTo>
                  <a:pt x="1681835" y="0"/>
                </a:lnTo>
                <a:close/>
              </a:path>
              <a:path w="8949690" h="5143500">
                <a:moveTo>
                  <a:pt x="1961349" y="0"/>
                </a:moveTo>
                <a:lnTo>
                  <a:pt x="1951824" y="0"/>
                </a:lnTo>
                <a:lnTo>
                  <a:pt x="1951824" y="5143500"/>
                </a:lnTo>
                <a:lnTo>
                  <a:pt x="1961349" y="5143500"/>
                </a:lnTo>
                <a:lnTo>
                  <a:pt x="1961349" y="0"/>
                </a:lnTo>
                <a:close/>
              </a:path>
              <a:path w="8949690" h="5143500">
                <a:moveTo>
                  <a:pt x="2240851" y="0"/>
                </a:moveTo>
                <a:lnTo>
                  <a:pt x="2231326" y="0"/>
                </a:lnTo>
                <a:lnTo>
                  <a:pt x="2231326" y="5143500"/>
                </a:lnTo>
                <a:lnTo>
                  <a:pt x="2240851" y="5143500"/>
                </a:lnTo>
                <a:lnTo>
                  <a:pt x="2240851" y="0"/>
                </a:lnTo>
                <a:close/>
              </a:path>
              <a:path w="8949690" h="5143500">
                <a:moveTo>
                  <a:pt x="2520365" y="0"/>
                </a:moveTo>
                <a:lnTo>
                  <a:pt x="2510840" y="0"/>
                </a:lnTo>
                <a:lnTo>
                  <a:pt x="2510840" y="5143500"/>
                </a:lnTo>
                <a:lnTo>
                  <a:pt x="2520365" y="5143500"/>
                </a:lnTo>
                <a:lnTo>
                  <a:pt x="2520365" y="0"/>
                </a:lnTo>
                <a:close/>
              </a:path>
              <a:path w="8949690" h="5143500">
                <a:moveTo>
                  <a:pt x="2799880" y="0"/>
                </a:moveTo>
                <a:lnTo>
                  <a:pt x="2790355" y="0"/>
                </a:lnTo>
                <a:lnTo>
                  <a:pt x="2790355" y="5143500"/>
                </a:lnTo>
                <a:lnTo>
                  <a:pt x="2799880" y="5143500"/>
                </a:lnTo>
                <a:lnTo>
                  <a:pt x="2799880" y="0"/>
                </a:lnTo>
                <a:close/>
              </a:path>
              <a:path w="8949690" h="5143500">
                <a:moveTo>
                  <a:pt x="3073247" y="0"/>
                </a:moveTo>
                <a:lnTo>
                  <a:pt x="3063722" y="0"/>
                </a:lnTo>
                <a:lnTo>
                  <a:pt x="3063722" y="5143500"/>
                </a:lnTo>
                <a:lnTo>
                  <a:pt x="3073247" y="5143500"/>
                </a:lnTo>
                <a:lnTo>
                  <a:pt x="3073247" y="0"/>
                </a:lnTo>
                <a:close/>
              </a:path>
              <a:path w="8949690" h="5143500">
                <a:moveTo>
                  <a:pt x="3358908" y="0"/>
                </a:moveTo>
                <a:lnTo>
                  <a:pt x="3349383" y="0"/>
                </a:lnTo>
                <a:lnTo>
                  <a:pt x="3349383" y="5143500"/>
                </a:lnTo>
                <a:lnTo>
                  <a:pt x="3358908" y="5143500"/>
                </a:lnTo>
                <a:lnTo>
                  <a:pt x="3358908" y="0"/>
                </a:lnTo>
                <a:close/>
              </a:path>
              <a:path w="8949690" h="5143500">
                <a:moveTo>
                  <a:pt x="3638423" y="0"/>
                </a:moveTo>
                <a:lnTo>
                  <a:pt x="3628898" y="0"/>
                </a:lnTo>
                <a:lnTo>
                  <a:pt x="3628898" y="5143500"/>
                </a:lnTo>
                <a:lnTo>
                  <a:pt x="3638423" y="5143500"/>
                </a:lnTo>
                <a:lnTo>
                  <a:pt x="3638423" y="0"/>
                </a:lnTo>
                <a:close/>
              </a:path>
              <a:path w="8949690" h="5143500">
                <a:moveTo>
                  <a:pt x="3917937" y="0"/>
                </a:moveTo>
                <a:lnTo>
                  <a:pt x="3908412" y="0"/>
                </a:lnTo>
                <a:lnTo>
                  <a:pt x="3908412" y="5143500"/>
                </a:lnTo>
                <a:lnTo>
                  <a:pt x="3917937" y="5143500"/>
                </a:lnTo>
                <a:lnTo>
                  <a:pt x="3917937" y="0"/>
                </a:lnTo>
                <a:close/>
              </a:path>
              <a:path w="8949690" h="5143500">
                <a:moveTo>
                  <a:pt x="4197439" y="0"/>
                </a:moveTo>
                <a:lnTo>
                  <a:pt x="4187914" y="0"/>
                </a:lnTo>
                <a:lnTo>
                  <a:pt x="4187914" y="5143500"/>
                </a:lnTo>
                <a:lnTo>
                  <a:pt x="4197439" y="5143500"/>
                </a:lnTo>
                <a:lnTo>
                  <a:pt x="4197439" y="0"/>
                </a:lnTo>
                <a:close/>
              </a:path>
              <a:path w="8949690" h="5143500">
                <a:moveTo>
                  <a:pt x="4476953" y="0"/>
                </a:moveTo>
                <a:lnTo>
                  <a:pt x="4467428" y="0"/>
                </a:lnTo>
                <a:lnTo>
                  <a:pt x="4467428" y="5143500"/>
                </a:lnTo>
                <a:lnTo>
                  <a:pt x="4476953" y="5143500"/>
                </a:lnTo>
                <a:lnTo>
                  <a:pt x="4476953" y="0"/>
                </a:lnTo>
                <a:close/>
              </a:path>
              <a:path w="8949690" h="5143500">
                <a:moveTo>
                  <a:pt x="4756467" y="0"/>
                </a:moveTo>
                <a:lnTo>
                  <a:pt x="4746942" y="0"/>
                </a:lnTo>
                <a:lnTo>
                  <a:pt x="4746942" y="5143500"/>
                </a:lnTo>
                <a:lnTo>
                  <a:pt x="4756467" y="5143500"/>
                </a:lnTo>
                <a:lnTo>
                  <a:pt x="4756467" y="0"/>
                </a:lnTo>
                <a:close/>
              </a:path>
              <a:path w="8949690" h="5143500">
                <a:moveTo>
                  <a:pt x="5035982" y="0"/>
                </a:moveTo>
                <a:lnTo>
                  <a:pt x="5026457" y="0"/>
                </a:lnTo>
                <a:lnTo>
                  <a:pt x="5026457" y="5143500"/>
                </a:lnTo>
                <a:lnTo>
                  <a:pt x="5035982" y="5143500"/>
                </a:lnTo>
                <a:lnTo>
                  <a:pt x="5035982" y="0"/>
                </a:lnTo>
                <a:close/>
              </a:path>
              <a:path w="8949690" h="5143500">
                <a:moveTo>
                  <a:pt x="5315496" y="0"/>
                </a:moveTo>
                <a:lnTo>
                  <a:pt x="5305971" y="0"/>
                </a:lnTo>
                <a:lnTo>
                  <a:pt x="5305971" y="5143500"/>
                </a:lnTo>
                <a:lnTo>
                  <a:pt x="5315496" y="5143500"/>
                </a:lnTo>
                <a:lnTo>
                  <a:pt x="5315496" y="0"/>
                </a:lnTo>
                <a:close/>
              </a:path>
              <a:path w="8949690" h="5143500">
                <a:moveTo>
                  <a:pt x="5595010" y="0"/>
                </a:moveTo>
                <a:lnTo>
                  <a:pt x="5585485" y="0"/>
                </a:lnTo>
                <a:lnTo>
                  <a:pt x="5585485" y="5143500"/>
                </a:lnTo>
                <a:lnTo>
                  <a:pt x="5595010" y="5143500"/>
                </a:lnTo>
                <a:lnTo>
                  <a:pt x="5595010" y="0"/>
                </a:lnTo>
                <a:close/>
              </a:path>
              <a:path w="8949690" h="5143500">
                <a:moveTo>
                  <a:pt x="5874524" y="0"/>
                </a:moveTo>
                <a:lnTo>
                  <a:pt x="5864999" y="0"/>
                </a:lnTo>
                <a:lnTo>
                  <a:pt x="5864999" y="5143500"/>
                </a:lnTo>
                <a:lnTo>
                  <a:pt x="5874524" y="5143500"/>
                </a:lnTo>
                <a:lnTo>
                  <a:pt x="5874524" y="0"/>
                </a:lnTo>
                <a:close/>
              </a:path>
              <a:path w="8949690" h="5143500">
                <a:moveTo>
                  <a:pt x="6154026" y="0"/>
                </a:moveTo>
                <a:lnTo>
                  <a:pt x="6144501" y="0"/>
                </a:lnTo>
                <a:lnTo>
                  <a:pt x="6144501" y="5143500"/>
                </a:lnTo>
                <a:lnTo>
                  <a:pt x="6154026" y="5143500"/>
                </a:lnTo>
                <a:lnTo>
                  <a:pt x="6154026" y="0"/>
                </a:lnTo>
                <a:close/>
              </a:path>
              <a:path w="8949690" h="5143500">
                <a:moveTo>
                  <a:pt x="6433540" y="0"/>
                </a:moveTo>
                <a:lnTo>
                  <a:pt x="6424015" y="0"/>
                </a:lnTo>
                <a:lnTo>
                  <a:pt x="6424015" y="5143500"/>
                </a:lnTo>
                <a:lnTo>
                  <a:pt x="6433540" y="5143500"/>
                </a:lnTo>
                <a:lnTo>
                  <a:pt x="6433540" y="0"/>
                </a:lnTo>
                <a:close/>
              </a:path>
              <a:path w="8949690" h="5143500">
                <a:moveTo>
                  <a:pt x="6713055" y="0"/>
                </a:moveTo>
                <a:lnTo>
                  <a:pt x="6703530" y="0"/>
                </a:lnTo>
                <a:lnTo>
                  <a:pt x="6703530" y="5143500"/>
                </a:lnTo>
                <a:lnTo>
                  <a:pt x="6713055" y="5143500"/>
                </a:lnTo>
                <a:lnTo>
                  <a:pt x="6713055" y="0"/>
                </a:lnTo>
                <a:close/>
              </a:path>
              <a:path w="8949690" h="5143500">
                <a:moveTo>
                  <a:pt x="6992569" y="0"/>
                </a:moveTo>
                <a:lnTo>
                  <a:pt x="6983044" y="0"/>
                </a:lnTo>
                <a:lnTo>
                  <a:pt x="6983044" y="5143500"/>
                </a:lnTo>
                <a:lnTo>
                  <a:pt x="6992569" y="5143500"/>
                </a:lnTo>
                <a:lnTo>
                  <a:pt x="6992569" y="0"/>
                </a:lnTo>
                <a:close/>
              </a:path>
              <a:path w="8949690" h="5143500">
                <a:moveTo>
                  <a:pt x="7272083" y="0"/>
                </a:moveTo>
                <a:lnTo>
                  <a:pt x="7262558" y="0"/>
                </a:lnTo>
                <a:lnTo>
                  <a:pt x="7262558" y="5143500"/>
                </a:lnTo>
                <a:lnTo>
                  <a:pt x="7272083" y="5143500"/>
                </a:lnTo>
                <a:lnTo>
                  <a:pt x="7272083" y="0"/>
                </a:lnTo>
                <a:close/>
              </a:path>
              <a:path w="8949690" h="5143500">
                <a:moveTo>
                  <a:pt x="7551598" y="0"/>
                </a:moveTo>
                <a:lnTo>
                  <a:pt x="7542073" y="0"/>
                </a:lnTo>
                <a:lnTo>
                  <a:pt x="7542073" y="5143500"/>
                </a:lnTo>
                <a:lnTo>
                  <a:pt x="7551598" y="5143500"/>
                </a:lnTo>
                <a:lnTo>
                  <a:pt x="7551598" y="0"/>
                </a:lnTo>
                <a:close/>
              </a:path>
              <a:path w="8949690" h="5143500">
                <a:moveTo>
                  <a:pt x="7831112" y="0"/>
                </a:moveTo>
                <a:lnTo>
                  <a:pt x="7821587" y="0"/>
                </a:lnTo>
                <a:lnTo>
                  <a:pt x="7821587" y="5143500"/>
                </a:lnTo>
                <a:lnTo>
                  <a:pt x="7831112" y="5143500"/>
                </a:lnTo>
                <a:lnTo>
                  <a:pt x="7831112" y="0"/>
                </a:lnTo>
                <a:close/>
              </a:path>
              <a:path w="8949690" h="5143500">
                <a:moveTo>
                  <a:pt x="8110614" y="0"/>
                </a:moveTo>
                <a:lnTo>
                  <a:pt x="8101089" y="0"/>
                </a:lnTo>
                <a:lnTo>
                  <a:pt x="8101089" y="5143500"/>
                </a:lnTo>
                <a:lnTo>
                  <a:pt x="8110614" y="5143500"/>
                </a:lnTo>
                <a:lnTo>
                  <a:pt x="8110614" y="0"/>
                </a:lnTo>
                <a:close/>
              </a:path>
              <a:path w="8949690" h="5143500">
                <a:moveTo>
                  <a:pt x="8390128" y="0"/>
                </a:moveTo>
                <a:lnTo>
                  <a:pt x="8380603" y="0"/>
                </a:lnTo>
                <a:lnTo>
                  <a:pt x="8380603" y="5143500"/>
                </a:lnTo>
                <a:lnTo>
                  <a:pt x="8390128" y="5143500"/>
                </a:lnTo>
                <a:lnTo>
                  <a:pt x="8390128" y="0"/>
                </a:lnTo>
                <a:close/>
              </a:path>
              <a:path w="8949690" h="5143500">
                <a:moveTo>
                  <a:pt x="8669642" y="0"/>
                </a:moveTo>
                <a:lnTo>
                  <a:pt x="8660117" y="0"/>
                </a:lnTo>
                <a:lnTo>
                  <a:pt x="8660117" y="5143500"/>
                </a:lnTo>
                <a:lnTo>
                  <a:pt x="8669642" y="5143500"/>
                </a:lnTo>
                <a:lnTo>
                  <a:pt x="8669642" y="0"/>
                </a:lnTo>
                <a:close/>
              </a:path>
              <a:path w="8949690" h="5143500">
                <a:moveTo>
                  <a:pt x="8949157" y="0"/>
                </a:moveTo>
                <a:lnTo>
                  <a:pt x="8939632" y="0"/>
                </a:lnTo>
                <a:lnTo>
                  <a:pt x="8939632" y="5143500"/>
                </a:lnTo>
                <a:lnTo>
                  <a:pt x="8949157" y="5143500"/>
                </a:lnTo>
                <a:lnTo>
                  <a:pt x="894915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" y="55312"/>
            <a:ext cx="9144000" cy="5009515"/>
          </a:xfrm>
          <a:custGeom>
            <a:avLst/>
            <a:gdLst/>
            <a:ahLst/>
            <a:cxnLst/>
            <a:rect l="l" t="t" r="r" b="b"/>
            <a:pathLst>
              <a:path w="9144000" h="5009515">
                <a:moveTo>
                  <a:pt x="9143999" y="0"/>
                </a:moveTo>
                <a:lnTo>
                  <a:pt x="0" y="0"/>
                </a:lnTo>
              </a:path>
              <a:path w="9144000" h="5009515">
                <a:moveTo>
                  <a:pt x="9143999" y="279512"/>
                </a:moveTo>
                <a:lnTo>
                  <a:pt x="0" y="279512"/>
                </a:lnTo>
              </a:path>
              <a:path w="9144000" h="5009515">
                <a:moveTo>
                  <a:pt x="9143999" y="559024"/>
                </a:moveTo>
                <a:lnTo>
                  <a:pt x="0" y="559024"/>
                </a:lnTo>
              </a:path>
              <a:path w="9144000" h="5009515">
                <a:moveTo>
                  <a:pt x="9143999" y="838537"/>
                </a:moveTo>
                <a:lnTo>
                  <a:pt x="0" y="838537"/>
                </a:lnTo>
              </a:path>
              <a:path w="9144000" h="5009515">
                <a:moveTo>
                  <a:pt x="9143999" y="1118049"/>
                </a:moveTo>
                <a:lnTo>
                  <a:pt x="0" y="1118049"/>
                </a:lnTo>
              </a:path>
              <a:path w="9144000" h="5009515">
                <a:moveTo>
                  <a:pt x="9143999" y="1397562"/>
                </a:moveTo>
                <a:lnTo>
                  <a:pt x="0" y="1397562"/>
                </a:lnTo>
              </a:path>
              <a:path w="9144000" h="5009515">
                <a:moveTo>
                  <a:pt x="9143999" y="1677074"/>
                </a:moveTo>
                <a:lnTo>
                  <a:pt x="0" y="1677074"/>
                </a:lnTo>
              </a:path>
              <a:path w="9144000" h="5009515">
                <a:moveTo>
                  <a:pt x="9143999" y="1956587"/>
                </a:moveTo>
                <a:lnTo>
                  <a:pt x="0" y="1956587"/>
                </a:lnTo>
              </a:path>
              <a:path w="9144000" h="5009515">
                <a:moveTo>
                  <a:pt x="9143999" y="2236099"/>
                </a:moveTo>
                <a:lnTo>
                  <a:pt x="0" y="2236099"/>
                </a:lnTo>
              </a:path>
              <a:path w="9144000" h="5009515">
                <a:moveTo>
                  <a:pt x="9143999" y="2515612"/>
                </a:moveTo>
                <a:lnTo>
                  <a:pt x="0" y="2515612"/>
                </a:lnTo>
              </a:path>
              <a:path w="9144000" h="5009515">
                <a:moveTo>
                  <a:pt x="9143999" y="2795124"/>
                </a:moveTo>
                <a:lnTo>
                  <a:pt x="0" y="2795124"/>
                </a:lnTo>
              </a:path>
              <a:path w="9144000" h="5009515">
                <a:moveTo>
                  <a:pt x="9143999" y="3074637"/>
                </a:moveTo>
                <a:lnTo>
                  <a:pt x="0" y="3074637"/>
                </a:lnTo>
              </a:path>
              <a:path w="9144000" h="5009515">
                <a:moveTo>
                  <a:pt x="9143999" y="3354149"/>
                </a:moveTo>
                <a:lnTo>
                  <a:pt x="0" y="3354149"/>
                </a:lnTo>
              </a:path>
              <a:path w="9144000" h="5009515">
                <a:moveTo>
                  <a:pt x="9143999" y="3633662"/>
                </a:moveTo>
                <a:lnTo>
                  <a:pt x="0" y="3633662"/>
                </a:lnTo>
              </a:path>
              <a:path w="9144000" h="5009515">
                <a:moveTo>
                  <a:pt x="9143999" y="3913174"/>
                </a:moveTo>
                <a:lnTo>
                  <a:pt x="0" y="3913174"/>
                </a:lnTo>
              </a:path>
              <a:path w="9144000" h="5009515">
                <a:moveTo>
                  <a:pt x="9143999" y="4192687"/>
                </a:moveTo>
                <a:lnTo>
                  <a:pt x="0" y="4192687"/>
                </a:lnTo>
              </a:path>
              <a:path w="9144000" h="5009515">
                <a:moveTo>
                  <a:pt x="9143999" y="4472199"/>
                </a:moveTo>
                <a:lnTo>
                  <a:pt x="0" y="4472199"/>
                </a:lnTo>
              </a:path>
              <a:path w="9144000" h="5009515">
                <a:moveTo>
                  <a:pt x="9143999" y="4751712"/>
                </a:moveTo>
                <a:lnTo>
                  <a:pt x="0" y="4751712"/>
                </a:lnTo>
              </a:path>
              <a:path w="9144000" h="5009515">
                <a:moveTo>
                  <a:pt x="9143999" y="5008887"/>
                </a:moveTo>
                <a:lnTo>
                  <a:pt x="0" y="5008887"/>
                </a:lnTo>
              </a:path>
            </a:pathLst>
          </a:custGeom>
          <a:ln w="952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058398" y="2115805"/>
            <a:ext cx="1022985" cy="1505585"/>
          </a:xfrm>
          <a:custGeom>
            <a:avLst/>
            <a:gdLst/>
            <a:ahLst/>
            <a:cxnLst/>
            <a:rect l="l" t="t" r="r" b="b"/>
            <a:pathLst>
              <a:path w="1022985" h="1505585">
                <a:moveTo>
                  <a:pt x="475313" y="1505555"/>
                </a:moveTo>
                <a:lnTo>
                  <a:pt x="430919" y="1501198"/>
                </a:lnTo>
                <a:lnTo>
                  <a:pt x="387135" y="1492515"/>
                </a:lnTo>
                <a:lnTo>
                  <a:pt x="344214" y="1479549"/>
                </a:lnTo>
                <a:lnTo>
                  <a:pt x="305475" y="1462973"/>
                </a:lnTo>
                <a:lnTo>
                  <a:pt x="268755" y="1442543"/>
                </a:lnTo>
                <a:lnTo>
                  <a:pt x="234277" y="1418322"/>
                </a:lnTo>
                <a:lnTo>
                  <a:pt x="202262" y="1390375"/>
                </a:lnTo>
                <a:lnTo>
                  <a:pt x="165924" y="1351004"/>
                </a:lnTo>
                <a:lnTo>
                  <a:pt x="134017" y="1307859"/>
                </a:lnTo>
                <a:lnTo>
                  <a:pt x="99933" y="1247758"/>
                </a:lnTo>
                <a:lnTo>
                  <a:pt x="72127" y="1184825"/>
                </a:lnTo>
                <a:lnTo>
                  <a:pt x="57871" y="1142764"/>
                </a:lnTo>
                <a:lnTo>
                  <a:pt x="45532" y="1100293"/>
                </a:lnTo>
                <a:lnTo>
                  <a:pt x="35017" y="1057268"/>
                </a:lnTo>
                <a:lnTo>
                  <a:pt x="26263" y="1013649"/>
                </a:lnTo>
                <a:lnTo>
                  <a:pt x="18098" y="960848"/>
                </a:lnTo>
                <a:lnTo>
                  <a:pt x="11511" y="907894"/>
                </a:lnTo>
                <a:lnTo>
                  <a:pt x="6623" y="854705"/>
                </a:lnTo>
                <a:lnTo>
                  <a:pt x="3558" y="801202"/>
                </a:lnTo>
                <a:lnTo>
                  <a:pt x="1150" y="740459"/>
                </a:lnTo>
                <a:lnTo>
                  <a:pt x="39" y="653073"/>
                </a:lnTo>
                <a:lnTo>
                  <a:pt x="0" y="645933"/>
                </a:lnTo>
                <a:lnTo>
                  <a:pt x="893" y="605233"/>
                </a:lnTo>
                <a:lnTo>
                  <a:pt x="3106" y="563991"/>
                </a:lnTo>
                <a:lnTo>
                  <a:pt x="6692" y="522908"/>
                </a:lnTo>
                <a:lnTo>
                  <a:pt x="12550" y="476084"/>
                </a:lnTo>
                <a:lnTo>
                  <a:pt x="20922" y="429670"/>
                </a:lnTo>
                <a:lnTo>
                  <a:pt x="31767" y="383873"/>
                </a:lnTo>
                <a:lnTo>
                  <a:pt x="45040" y="338900"/>
                </a:lnTo>
                <a:lnTo>
                  <a:pt x="70179" y="275716"/>
                </a:lnTo>
                <a:lnTo>
                  <a:pt x="102405" y="216340"/>
                </a:lnTo>
                <a:lnTo>
                  <a:pt x="130061" y="176445"/>
                </a:lnTo>
                <a:lnTo>
                  <a:pt x="161804" y="139912"/>
                </a:lnTo>
                <a:lnTo>
                  <a:pt x="197296" y="107039"/>
                </a:lnTo>
                <a:lnTo>
                  <a:pt x="236200" y="78122"/>
                </a:lnTo>
                <a:lnTo>
                  <a:pt x="288082" y="48770"/>
                </a:lnTo>
                <a:lnTo>
                  <a:pt x="343754" y="26345"/>
                </a:lnTo>
                <a:lnTo>
                  <a:pt x="411956" y="9405"/>
                </a:lnTo>
                <a:lnTo>
                  <a:pt x="481709" y="1308"/>
                </a:lnTo>
                <a:lnTo>
                  <a:pt x="487218" y="1110"/>
                </a:lnTo>
                <a:lnTo>
                  <a:pt x="489972" y="974"/>
                </a:lnTo>
                <a:lnTo>
                  <a:pt x="498153" y="425"/>
                </a:lnTo>
                <a:lnTo>
                  <a:pt x="502247" y="223"/>
                </a:lnTo>
                <a:lnTo>
                  <a:pt x="544793" y="0"/>
                </a:lnTo>
                <a:lnTo>
                  <a:pt x="587114" y="3412"/>
                </a:lnTo>
                <a:lnTo>
                  <a:pt x="629088" y="10289"/>
                </a:lnTo>
                <a:lnTo>
                  <a:pt x="670594" y="20459"/>
                </a:lnTo>
                <a:lnTo>
                  <a:pt x="709015" y="34072"/>
                </a:lnTo>
                <a:lnTo>
                  <a:pt x="746135" y="51423"/>
                </a:lnTo>
                <a:lnTo>
                  <a:pt x="781576" y="72400"/>
                </a:lnTo>
                <a:lnTo>
                  <a:pt x="814961" y="96891"/>
                </a:lnTo>
                <a:lnTo>
                  <a:pt x="852299" y="131607"/>
                </a:lnTo>
                <a:lnTo>
                  <a:pt x="885818" y="170669"/>
                </a:lnTo>
                <a:lnTo>
                  <a:pt x="921073" y="224677"/>
                </a:lnTo>
                <a:lnTo>
                  <a:pt x="930216" y="241675"/>
                </a:lnTo>
                <a:lnTo>
                  <a:pt x="528146" y="241675"/>
                </a:lnTo>
                <a:lnTo>
                  <a:pt x="508420" y="241941"/>
                </a:lnTo>
                <a:lnTo>
                  <a:pt x="503550" y="242181"/>
                </a:lnTo>
                <a:lnTo>
                  <a:pt x="501153" y="242372"/>
                </a:lnTo>
                <a:lnTo>
                  <a:pt x="498895" y="242483"/>
                </a:lnTo>
                <a:lnTo>
                  <a:pt x="444573" y="249246"/>
                </a:lnTo>
                <a:lnTo>
                  <a:pt x="396718" y="264080"/>
                </a:lnTo>
                <a:lnTo>
                  <a:pt x="361719" y="282248"/>
                </a:lnTo>
                <a:lnTo>
                  <a:pt x="331593" y="306689"/>
                </a:lnTo>
                <a:lnTo>
                  <a:pt x="306357" y="335769"/>
                </a:lnTo>
                <a:lnTo>
                  <a:pt x="281168" y="379629"/>
                </a:lnTo>
                <a:lnTo>
                  <a:pt x="258639" y="442449"/>
                </a:lnTo>
                <a:lnTo>
                  <a:pt x="245900" y="498942"/>
                </a:lnTo>
                <a:lnTo>
                  <a:pt x="237779" y="567056"/>
                </a:lnTo>
                <a:lnTo>
                  <a:pt x="235280" y="605233"/>
                </a:lnTo>
                <a:lnTo>
                  <a:pt x="234030" y="643181"/>
                </a:lnTo>
                <a:lnTo>
                  <a:pt x="234156" y="698145"/>
                </a:lnTo>
                <a:lnTo>
                  <a:pt x="235617" y="761560"/>
                </a:lnTo>
                <a:lnTo>
                  <a:pt x="239402" y="835112"/>
                </a:lnTo>
                <a:lnTo>
                  <a:pt x="243573" y="880428"/>
                </a:lnTo>
                <a:lnTo>
                  <a:pt x="249305" y="925653"/>
                </a:lnTo>
                <a:lnTo>
                  <a:pt x="256532" y="970785"/>
                </a:lnTo>
                <a:lnTo>
                  <a:pt x="265064" y="1013102"/>
                </a:lnTo>
                <a:lnTo>
                  <a:pt x="276203" y="1054463"/>
                </a:lnTo>
                <a:lnTo>
                  <a:pt x="290032" y="1094939"/>
                </a:lnTo>
                <a:lnTo>
                  <a:pt x="306633" y="1134602"/>
                </a:lnTo>
                <a:lnTo>
                  <a:pt x="329034" y="1174212"/>
                </a:lnTo>
                <a:lnTo>
                  <a:pt x="356948" y="1209392"/>
                </a:lnTo>
                <a:lnTo>
                  <a:pt x="391132" y="1236821"/>
                </a:lnTo>
                <a:lnTo>
                  <a:pt x="425799" y="1253551"/>
                </a:lnTo>
                <a:lnTo>
                  <a:pt x="475867" y="1263720"/>
                </a:lnTo>
                <a:lnTo>
                  <a:pt x="495009" y="1264905"/>
                </a:lnTo>
                <a:lnTo>
                  <a:pt x="911936" y="1264905"/>
                </a:lnTo>
                <a:lnTo>
                  <a:pt x="911654" y="1265443"/>
                </a:lnTo>
                <a:lnTo>
                  <a:pt x="885990" y="1306274"/>
                </a:lnTo>
                <a:lnTo>
                  <a:pt x="850037" y="1352472"/>
                </a:lnTo>
                <a:lnTo>
                  <a:pt x="809270" y="1393598"/>
                </a:lnTo>
                <a:lnTo>
                  <a:pt x="753558" y="1435706"/>
                </a:lnTo>
                <a:lnTo>
                  <a:pt x="692249" y="1468678"/>
                </a:lnTo>
                <a:lnTo>
                  <a:pt x="653762" y="1483024"/>
                </a:lnTo>
                <a:lnTo>
                  <a:pt x="614095" y="1493870"/>
                </a:lnTo>
                <a:lnTo>
                  <a:pt x="573565" y="1501203"/>
                </a:lnTo>
                <a:lnTo>
                  <a:pt x="532490" y="1505005"/>
                </a:lnTo>
                <a:lnTo>
                  <a:pt x="528039" y="1505151"/>
                </a:lnTo>
                <a:lnTo>
                  <a:pt x="520063" y="1505544"/>
                </a:lnTo>
                <a:lnTo>
                  <a:pt x="475313" y="1505555"/>
                </a:lnTo>
                <a:close/>
              </a:path>
              <a:path w="1022985" h="1505585">
                <a:moveTo>
                  <a:pt x="911936" y="1264905"/>
                </a:moveTo>
                <a:lnTo>
                  <a:pt x="495009" y="1264905"/>
                </a:lnTo>
                <a:lnTo>
                  <a:pt x="514002" y="1264696"/>
                </a:lnTo>
                <a:lnTo>
                  <a:pt x="515697" y="1264612"/>
                </a:lnTo>
                <a:lnTo>
                  <a:pt x="570704" y="1256157"/>
                </a:lnTo>
                <a:lnTo>
                  <a:pt x="619612" y="1236655"/>
                </a:lnTo>
                <a:lnTo>
                  <a:pt x="658120" y="1208911"/>
                </a:lnTo>
                <a:lnTo>
                  <a:pt x="689871" y="1173291"/>
                </a:lnTo>
                <a:lnTo>
                  <a:pt x="718441" y="1126655"/>
                </a:lnTo>
                <a:lnTo>
                  <a:pt x="737288" y="1084230"/>
                </a:lnTo>
                <a:lnTo>
                  <a:pt x="754962" y="1030821"/>
                </a:lnTo>
                <a:lnTo>
                  <a:pt x="769986" y="963767"/>
                </a:lnTo>
                <a:lnTo>
                  <a:pt x="776679" y="923700"/>
                </a:lnTo>
                <a:lnTo>
                  <a:pt x="781769" y="883425"/>
                </a:lnTo>
                <a:lnTo>
                  <a:pt x="785199" y="843102"/>
                </a:lnTo>
                <a:lnTo>
                  <a:pt x="787451" y="795698"/>
                </a:lnTo>
                <a:lnTo>
                  <a:pt x="788451" y="753271"/>
                </a:lnTo>
                <a:lnTo>
                  <a:pt x="788459" y="698145"/>
                </a:lnTo>
                <a:lnTo>
                  <a:pt x="787302" y="653073"/>
                </a:lnTo>
                <a:lnTo>
                  <a:pt x="784613" y="607361"/>
                </a:lnTo>
                <a:lnTo>
                  <a:pt x="777603" y="540990"/>
                </a:lnTo>
                <a:lnTo>
                  <a:pt x="766543" y="476517"/>
                </a:lnTo>
                <a:lnTo>
                  <a:pt x="749241" y="414703"/>
                </a:lnTo>
                <a:lnTo>
                  <a:pt x="730518" y="367894"/>
                </a:lnTo>
                <a:lnTo>
                  <a:pt x="702194" y="321558"/>
                </a:lnTo>
                <a:lnTo>
                  <a:pt x="673257" y="290569"/>
                </a:lnTo>
                <a:lnTo>
                  <a:pt x="638337" y="266332"/>
                </a:lnTo>
                <a:lnTo>
                  <a:pt x="599895" y="251747"/>
                </a:lnTo>
                <a:lnTo>
                  <a:pt x="547706" y="242751"/>
                </a:lnTo>
                <a:lnTo>
                  <a:pt x="528146" y="241675"/>
                </a:lnTo>
                <a:lnTo>
                  <a:pt x="930216" y="241675"/>
                </a:lnTo>
                <a:lnTo>
                  <a:pt x="950199" y="282489"/>
                </a:lnTo>
                <a:lnTo>
                  <a:pt x="965269" y="320482"/>
                </a:lnTo>
                <a:lnTo>
                  <a:pt x="978154" y="359074"/>
                </a:lnTo>
                <a:lnTo>
                  <a:pt x="988915" y="398209"/>
                </a:lnTo>
                <a:lnTo>
                  <a:pt x="997618" y="437829"/>
                </a:lnTo>
                <a:lnTo>
                  <a:pt x="1005945" y="485415"/>
                </a:lnTo>
                <a:lnTo>
                  <a:pt x="1012506" y="533225"/>
                </a:lnTo>
                <a:lnTo>
                  <a:pt x="1017214" y="581127"/>
                </a:lnTo>
                <a:lnTo>
                  <a:pt x="1019982" y="628987"/>
                </a:lnTo>
                <a:lnTo>
                  <a:pt x="1022549" y="698145"/>
                </a:lnTo>
                <a:lnTo>
                  <a:pt x="1022787" y="753271"/>
                </a:lnTo>
                <a:lnTo>
                  <a:pt x="1021442" y="808339"/>
                </a:lnTo>
                <a:lnTo>
                  <a:pt x="1018565" y="863126"/>
                </a:lnTo>
                <a:lnTo>
                  <a:pt x="1013641" y="917620"/>
                </a:lnTo>
                <a:lnTo>
                  <a:pt x="1006315" y="971894"/>
                </a:lnTo>
                <a:lnTo>
                  <a:pt x="996584" y="1025799"/>
                </a:lnTo>
                <a:lnTo>
                  <a:pt x="984443" y="1079188"/>
                </a:lnTo>
                <a:lnTo>
                  <a:pt x="969888" y="1131916"/>
                </a:lnTo>
                <a:lnTo>
                  <a:pt x="953519" y="1178035"/>
                </a:lnTo>
                <a:lnTo>
                  <a:pt x="934136" y="1222620"/>
                </a:lnTo>
                <a:lnTo>
                  <a:pt x="911936" y="1264905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058384" y="2115805"/>
            <a:ext cx="1022985" cy="1505585"/>
          </a:xfrm>
          <a:custGeom>
            <a:avLst/>
            <a:gdLst/>
            <a:ahLst/>
            <a:cxnLst/>
            <a:rect l="l" t="t" r="r" b="b"/>
            <a:pathLst>
              <a:path w="1022985" h="1505585">
                <a:moveTo>
                  <a:pt x="508434" y="241941"/>
                </a:moveTo>
                <a:lnTo>
                  <a:pt x="547720" y="242751"/>
                </a:lnTo>
                <a:lnTo>
                  <a:pt x="586240" y="248469"/>
                </a:lnTo>
                <a:lnTo>
                  <a:pt x="625883" y="260778"/>
                </a:lnTo>
                <a:lnTo>
                  <a:pt x="673271" y="290569"/>
                </a:lnTo>
                <a:lnTo>
                  <a:pt x="702208" y="321558"/>
                </a:lnTo>
                <a:lnTo>
                  <a:pt x="730532" y="367894"/>
                </a:lnTo>
                <a:lnTo>
                  <a:pt x="749256" y="414706"/>
                </a:lnTo>
                <a:lnTo>
                  <a:pt x="766557" y="476517"/>
                </a:lnTo>
                <a:lnTo>
                  <a:pt x="777616" y="540990"/>
                </a:lnTo>
                <a:lnTo>
                  <a:pt x="784627" y="607361"/>
                </a:lnTo>
                <a:lnTo>
                  <a:pt x="787316" y="653073"/>
                </a:lnTo>
                <a:lnTo>
                  <a:pt x="788540" y="700757"/>
                </a:lnTo>
                <a:lnTo>
                  <a:pt x="788582" y="748274"/>
                </a:lnTo>
                <a:lnTo>
                  <a:pt x="787465" y="795698"/>
                </a:lnTo>
                <a:lnTo>
                  <a:pt x="785212" y="843102"/>
                </a:lnTo>
                <a:lnTo>
                  <a:pt x="781783" y="883425"/>
                </a:lnTo>
                <a:lnTo>
                  <a:pt x="776693" y="923700"/>
                </a:lnTo>
                <a:lnTo>
                  <a:pt x="770000" y="963767"/>
                </a:lnTo>
                <a:lnTo>
                  <a:pt x="761763" y="1003465"/>
                </a:lnTo>
                <a:lnTo>
                  <a:pt x="746802" y="1057794"/>
                </a:lnTo>
                <a:lnTo>
                  <a:pt x="726534" y="1109977"/>
                </a:lnTo>
                <a:lnTo>
                  <a:pt x="700197" y="1158309"/>
                </a:lnTo>
                <a:lnTo>
                  <a:pt x="674962" y="1192005"/>
                </a:lnTo>
                <a:lnTo>
                  <a:pt x="639615" y="1223848"/>
                </a:lnTo>
                <a:lnTo>
                  <a:pt x="595643" y="1247758"/>
                </a:lnTo>
                <a:lnTo>
                  <a:pt x="545098" y="1261772"/>
                </a:lnTo>
                <a:lnTo>
                  <a:pt x="515710" y="1264612"/>
                </a:lnTo>
                <a:lnTo>
                  <a:pt x="514016" y="1264696"/>
                </a:lnTo>
                <a:lnTo>
                  <a:pt x="475881" y="1263720"/>
                </a:lnTo>
                <a:lnTo>
                  <a:pt x="438014" y="1257423"/>
                </a:lnTo>
                <a:lnTo>
                  <a:pt x="402168" y="1243418"/>
                </a:lnTo>
                <a:lnTo>
                  <a:pt x="364929" y="1217088"/>
                </a:lnTo>
                <a:lnTo>
                  <a:pt x="329047" y="1174212"/>
                </a:lnTo>
                <a:lnTo>
                  <a:pt x="306647" y="1134602"/>
                </a:lnTo>
                <a:lnTo>
                  <a:pt x="290045" y="1094939"/>
                </a:lnTo>
                <a:lnTo>
                  <a:pt x="276217" y="1054463"/>
                </a:lnTo>
                <a:lnTo>
                  <a:pt x="265078" y="1013102"/>
                </a:lnTo>
                <a:lnTo>
                  <a:pt x="256546" y="970785"/>
                </a:lnTo>
                <a:lnTo>
                  <a:pt x="249319" y="925653"/>
                </a:lnTo>
                <a:lnTo>
                  <a:pt x="243587" y="880428"/>
                </a:lnTo>
                <a:lnTo>
                  <a:pt x="239415" y="835112"/>
                </a:lnTo>
                <a:lnTo>
                  <a:pt x="236872" y="789708"/>
                </a:lnTo>
                <a:lnTo>
                  <a:pt x="234754" y="734871"/>
                </a:lnTo>
                <a:lnTo>
                  <a:pt x="234092" y="685872"/>
                </a:lnTo>
                <a:lnTo>
                  <a:pt x="233956" y="645933"/>
                </a:lnTo>
                <a:lnTo>
                  <a:pt x="235219" y="606376"/>
                </a:lnTo>
                <a:lnTo>
                  <a:pt x="237793" y="567056"/>
                </a:lnTo>
                <a:lnTo>
                  <a:pt x="241593" y="527827"/>
                </a:lnTo>
                <a:lnTo>
                  <a:pt x="251551" y="470506"/>
                </a:lnTo>
                <a:lnTo>
                  <a:pt x="267368" y="414703"/>
                </a:lnTo>
                <a:lnTo>
                  <a:pt x="289616" y="362725"/>
                </a:lnTo>
                <a:lnTo>
                  <a:pt x="314175" y="325579"/>
                </a:lnTo>
                <a:lnTo>
                  <a:pt x="345989" y="293719"/>
                </a:lnTo>
                <a:lnTo>
                  <a:pt x="378694" y="272346"/>
                </a:lnTo>
                <a:lnTo>
                  <a:pt x="420327" y="255639"/>
                </a:lnTo>
                <a:lnTo>
                  <a:pt x="469333" y="244907"/>
                </a:lnTo>
                <a:lnTo>
                  <a:pt x="498908" y="242483"/>
                </a:lnTo>
                <a:lnTo>
                  <a:pt x="501167" y="242372"/>
                </a:lnTo>
                <a:lnTo>
                  <a:pt x="503563" y="242181"/>
                </a:lnTo>
                <a:lnTo>
                  <a:pt x="506034" y="242059"/>
                </a:lnTo>
                <a:lnTo>
                  <a:pt x="508434" y="241941"/>
                </a:lnTo>
                <a:close/>
              </a:path>
              <a:path w="1022985" h="1505585">
                <a:moveTo>
                  <a:pt x="502261" y="223"/>
                </a:moveTo>
                <a:lnTo>
                  <a:pt x="498167" y="425"/>
                </a:lnTo>
                <a:lnTo>
                  <a:pt x="494076" y="700"/>
                </a:lnTo>
                <a:lnTo>
                  <a:pt x="489985" y="974"/>
                </a:lnTo>
                <a:lnTo>
                  <a:pt x="487232" y="1110"/>
                </a:lnTo>
                <a:lnTo>
                  <a:pt x="446714" y="4211"/>
                </a:lnTo>
                <a:lnTo>
                  <a:pt x="377614" y="16810"/>
                </a:lnTo>
                <a:lnTo>
                  <a:pt x="315465" y="36767"/>
                </a:lnTo>
                <a:lnTo>
                  <a:pt x="261674" y="62505"/>
                </a:lnTo>
                <a:lnTo>
                  <a:pt x="197310" y="107039"/>
                </a:lnTo>
                <a:lnTo>
                  <a:pt x="161818" y="139912"/>
                </a:lnTo>
                <a:lnTo>
                  <a:pt x="130075" y="176445"/>
                </a:lnTo>
                <a:lnTo>
                  <a:pt x="102419" y="216340"/>
                </a:lnTo>
                <a:lnTo>
                  <a:pt x="70193" y="275716"/>
                </a:lnTo>
                <a:lnTo>
                  <a:pt x="45053" y="338900"/>
                </a:lnTo>
                <a:lnTo>
                  <a:pt x="31780" y="383873"/>
                </a:lnTo>
                <a:lnTo>
                  <a:pt x="20936" y="429670"/>
                </a:lnTo>
                <a:lnTo>
                  <a:pt x="12564" y="476084"/>
                </a:lnTo>
                <a:lnTo>
                  <a:pt x="6706" y="522908"/>
                </a:lnTo>
                <a:lnTo>
                  <a:pt x="3119" y="563991"/>
                </a:lnTo>
                <a:lnTo>
                  <a:pt x="907" y="605233"/>
                </a:lnTo>
                <a:lnTo>
                  <a:pt x="0" y="646560"/>
                </a:lnTo>
                <a:lnTo>
                  <a:pt x="326" y="687902"/>
                </a:lnTo>
                <a:lnTo>
                  <a:pt x="1164" y="740459"/>
                </a:lnTo>
                <a:lnTo>
                  <a:pt x="3572" y="801202"/>
                </a:lnTo>
                <a:lnTo>
                  <a:pt x="6637" y="854705"/>
                </a:lnTo>
                <a:lnTo>
                  <a:pt x="11524" y="907894"/>
                </a:lnTo>
                <a:lnTo>
                  <a:pt x="18112" y="960848"/>
                </a:lnTo>
                <a:lnTo>
                  <a:pt x="26277" y="1013649"/>
                </a:lnTo>
                <a:lnTo>
                  <a:pt x="35030" y="1057268"/>
                </a:lnTo>
                <a:lnTo>
                  <a:pt x="45546" y="1100293"/>
                </a:lnTo>
                <a:lnTo>
                  <a:pt x="57893" y="1142791"/>
                </a:lnTo>
                <a:lnTo>
                  <a:pt x="72141" y="1184825"/>
                </a:lnTo>
                <a:lnTo>
                  <a:pt x="100033" y="1247942"/>
                </a:lnTo>
                <a:lnTo>
                  <a:pt x="134031" y="1307859"/>
                </a:lnTo>
                <a:lnTo>
                  <a:pt x="165938" y="1351004"/>
                </a:lnTo>
                <a:lnTo>
                  <a:pt x="202276" y="1390375"/>
                </a:lnTo>
                <a:lnTo>
                  <a:pt x="234291" y="1418322"/>
                </a:lnTo>
                <a:lnTo>
                  <a:pt x="268769" y="1442543"/>
                </a:lnTo>
                <a:lnTo>
                  <a:pt x="305489" y="1462973"/>
                </a:lnTo>
                <a:lnTo>
                  <a:pt x="344228" y="1479549"/>
                </a:lnTo>
                <a:lnTo>
                  <a:pt x="387148" y="1492515"/>
                </a:lnTo>
                <a:lnTo>
                  <a:pt x="430933" y="1501198"/>
                </a:lnTo>
                <a:lnTo>
                  <a:pt x="475327" y="1505555"/>
                </a:lnTo>
                <a:lnTo>
                  <a:pt x="520076" y="1505544"/>
                </a:lnTo>
                <a:lnTo>
                  <a:pt x="522053" y="1505446"/>
                </a:lnTo>
                <a:lnTo>
                  <a:pt x="523959" y="1505353"/>
                </a:lnTo>
                <a:lnTo>
                  <a:pt x="525865" y="1505259"/>
                </a:lnTo>
                <a:lnTo>
                  <a:pt x="528053" y="1505151"/>
                </a:lnTo>
                <a:lnTo>
                  <a:pt x="530315" y="1505112"/>
                </a:lnTo>
                <a:lnTo>
                  <a:pt x="573579" y="1501203"/>
                </a:lnTo>
                <a:lnTo>
                  <a:pt x="614109" y="1493870"/>
                </a:lnTo>
                <a:lnTo>
                  <a:pt x="653776" y="1483024"/>
                </a:lnTo>
                <a:lnTo>
                  <a:pt x="692262" y="1468678"/>
                </a:lnTo>
                <a:lnTo>
                  <a:pt x="753572" y="1435706"/>
                </a:lnTo>
                <a:lnTo>
                  <a:pt x="809283" y="1393598"/>
                </a:lnTo>
                <a:lnTo>
                  <a:pt x="850050" y="1352472"/>
                </a:lnTo>
                <a:lnTo>
                  <a:pt x="886004" y="1306274"/>
                </a:lnTo>
                <a:lnTo>
                  <a:pt x="911668" y="1265443"/>
                </a:lnTo>
                <a:lnTo>
                  <a:pt x="934150" y="1222620"/>
                </a:lnTo>
                <a:lnTo>
                  <a:pt x="953533" y="1178035"/>
                </a:lnTo>
                <a:lnTo>
                  <a:pt x="969901" y="1131916"/>
                </a:lnTo>
                <a:lnTo>
                  <a:pt x="984456" y="1079188"/>
                </a:lnTo>
                <a:lnTo>
                  <a:pt x="996598" y="1025799"/>
                </a:lnTo>
                <a:lnTo>
                  <a:pt x="1006329" y="971894"/>
                </a:lnTo>
                <a:lnTo>
                  <a:pt x="1013655" y="917620"/>
                </a:lnTo>
                <a:lnTo>
                  <a:pt x="1018579" y="863126"/>
                </a:lnTo>
                <a:lnTo>
                  <a:pt x="1021456" y="808339"/>
                </a:lnTo>
                <a:lnTo>
                  <a:pt x="1022800" y="753271"/>
                </a:lnTo>
                <a:lnTo>
                  <a:pt x="1022563" y="698145"/>
                </a:lnTo>
                <a:lnTo>
                  <a:pt x="1020695" y="643181"/>
                </a:lnTo>
                <a:lnTo>
                  <a:pt x="1017227" y="581127"/>
                </a:lnTo>
                <a:lnTo>
                  <a:pt x="1012520" y="533225"/>
                </a:lnTo>
                <a:lnTo>
                  <a:pt x="1005959" y="485415"/>
                </a:lnTo>
                <a:lnTo>
                  <a:pt x="997631" y="437829"/>
                </a:lnTo>
                <a:lnTo>
                  <a:pt x="988929" y="398209"/>
                </a:lnTo>
                <a:lnTo>
                  <a:pt x="978167" y="359074"/>
                </a:lnTo>
                <a:lnTo>
                  <a:pt x="965283" y="320482"/>
                </a:lnTo>
                <a:lnTo>
                  <a:pt x="950213" y="282489"/>
                </a:lnTo>
                <a:lnTo>
                  <a:pt x="921086" y="224677"/>
                </a:lnTo>
                <a:lnTo>
                  <a:pt x="885832" y="170669"/>
                </a:lnTo>
                <a:lnTo>
                  <a:pt x="852313" y="131607"/>
                </a:lnTo>
                <a:lnTo>
                  <a:pt x="814975" y="96891"/>
                </a:lnTo>
                <a:lnTo>
                  <a:pt x="781590" y="72400"/>
                </a:lnTo>
                <a:lnTo>
                  <a:pt x="746149" y="51423"/>
                </a:lnTo>
                <a:lnTo>
                  <a:pt x="709029" y="34072"/>
                </a:lnTo>
                <a:lnTo>
                  <a:pt x="670608" y="20459"/>
                </a:lnTo>
                <a:lnTo>
                  <a:pt x="629102" y="10289"/>
                </a:lnTo>
                <a:lnTo>
                  <a:pt x="587128" y="3412"/>
                </a:lnTo>
                <a:lnTo>
                  <a:pt x="544807" y="0"/>
                </a:lnTo>
                <a:lnTo>
                  <a:pt x="502261" y="22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995711" y="1851299"/>
            <a:ext cx="1153160" cy="2051050"/>
          </a:xfrm>
          <a:custGeom>
            <a:avLst/>
            <a:gdLst/>
            <a:ahLst/>
            <a:cxnLst/>
            <a:rect l="l" t="t" r="r" b="b"/>
            <a:pathLst>
              <a:path w="1153160" h="2051050">
                <a:moveTo>
                  <a:pt x="326463" y="765264"/>
                </a:moveTo>
                <a:lnTo>
                  <a:pt x="330489" y="720344"/>
                </a:lnTo>
                <a:lnTo>
                  <a:pt x="342097" y="678066"/>
                </a:lnTo>
                <a:lnTo>
                  <a:pt x="360582" y="639135"/>
                </a:lnTo>
                <a:lnTo>
                  <a:pt x="385236" y="604257"/>
                </a:lnTo>
                <a:lnTo>
                  <a:pt x="415356" y="574137"/>
                </a:lnTo>
                <a:lnTo>
                  <a:pt x="450234" y="549483"/>
                </a:lnTo>
                <a:lnTo>
                  <a:pt x="489165" y="530998"/>
                </a:lnTo>
                <a:lnTo>
                  <a:pt x="531443" y="519390"/>
                </a:lnTo>
                <a:lnTo>
                  <a:pt x="576363" y="515364"/>
                </a:lnTo>
                <a:lnTo>
                  <a:pt x="625344" y="520210"/>
                </a:lnTo>
                <a:lnTo>
                  <a:pt x="671996" y="534387"/>
                </a:lnTo>
                <a:lnTo>
                  <a:pt x="715008" y="557350"/>
                </a:lnTo>
                <a:lnTo>
                  <a:pt x="753069" y="588558"/>
                </a:lnTo>
                <a:lnTo>
                  <a:pt x="784277" y="626619"/>
                </a:lnTo>
                <a:lnTo>
                  <a:pt x="807240" y="669631"/>
                </a:lnTo>
                <a:lnTo>
                  <a:pt x="821417" y="716283"/>
                </a:lnTo>
                <a:lnTo>
                  <a:pt x="826263" y="765264"/>
                </a:lnTo>
                <a:lnTo>
                  <a:pt x="822237" y="810184"/>
                </a:lnTo>
                <a:lnTo>
                  <a:pt x="810629" y="852462"/>
                </a:lnTo>
                <a:lnTo>
                  <a:pt x="792144" y="891393"/>
                </a:lnTo>
                <a:lnTo>
                  <a:pt x="767490" y="926271"/>
                </a:lnTo>
                <a:lnTo>
                  <a:pt x="737370" y="956391"/>
                </a:lnTo>
                <a:lnTo>
                  <a:pt x="702492" y="981045"/>
                </a:lnTo>
                <a:lnTo>
                  <a:pt x="663561" y="999530"/>
                </a:lnTo>
                <a:lnTo>
                  <a:pt x="621283" y="1011138"/>
                </a:lnTo>
                <a:lnTo>
                  <a:pt x="576363" y="1015164"/>
                </a:lnTo>
                <a:lnTo>
                  <a:pt x="531443" y="1011138"/>
                </a:lnTo>
                <a:lnTo>
                  <a:pt x="489165" y="999530"/>
                </a:lnTo>
                <a:lnTo>
                  <a:pt x="450234" y="981045"/>
                </a:lnTo>
                <a:lnTo>
                  <a:pt x="415356" y="956391"/>
                </a:lnTo>
                <a:lnTo>
                  <a:pt x="385236" y="926271"/>
                </a:lnTo>
                <a:lnTo>
                  <a:pt x="360582" y="891393"/>
                </a:lnTo>
                <a:lnTo>
                  <a:pt x="342097" y="852462"/>
                </a:lnTo>
                <a:lnTo>
                  <a:pt x="330489" y="810184"/>
                </a:lnTo>
                <a:lnTo>
                  <a:pt x="326463" y="765264"/>
                </a:lnTo>
                <a:close/>
              </a:path>
              <a:path w="1153160" h="2051050">
                <a:moveTo>
                  <a:pt x="576327" y="0"/>
                </a:moveTo>
                <a:lnTo>
                  <a:pt x="576327" y="2050499"/>
                </a:lnTo>
              </a:path>
              <a:path w="1153160" h="2051050">
                <a:moveTo>
                  <a:pt x="1152599" y="1017315"/>
                </a:moveTo>
                <a:lnTo>
                  <a:pt x="0" y="1017315"/>
                </a:lnTo>
              </a:path>
              <a:path w="1153160" h="2051050">
                <a:moveTo>
                  <a:pt x="326463" y="1259555"/>
                </a:moveTo>
                <a:lnTo>
                  <a:pt x="331540" y="1211187"/>
                </a:lnTo>
                <a:lnTo>
                  <a:pt x="346101" y="1166137"/>
                </a:lnTo>
                <a:lnTo>
                  <a:pt x="369142" y="1125369"/>
                </a:lnTo>
                <a:lnTo>
                  <a:pt x="399657" y="1089850"/>
                </a:lnTo>
                <a:lnTo>
                  <a:pt x="436642" y="1060544"/>
                </a:lnTo>
                <a:lnTo>
                  <a:pt x="479091" y="1038416"/>
                </a:lnTo>
                <a:lnTo>
                  <a:pt x="525999" y="1024431"/>
                </a:lnTo>
                <a:lnTo>
                  <a:pt x="576363" y="1019555"/>
                </a:lnTo>
                <a:lnTo>
                  <a:pt x="625344" y="1024209"/>
                </a:lnTo>
                <a:lnTo>
                  <a:pt x="671996" y="1037824"/>
                </a:lnTo>
                <a:lnTo>
                  <a:pt x="715008" y="1059878"/>
                </a:lnTo>
                <a:lnTo>
                  <a:pt x="753069" y="1089850"/>
                </a:lnTo>
                <a:lnTo>
                  <a:pt x="784277" y="1126403"/>
                </a:lnTo>
                <a:lnTo>
                  <a:pt x="807240" y="1167711"/>
                </a:lnTo>
                <a:lnTo>
                  <a:pt x="821417" y="1212515"/>
                </a:lnTo>
                <a:lnTo>
                  <a:pt x="826263" y="1259555"/>
                </a:lnTo>
                <a:lnTo>
                  <a:pt x="821186" y="1307924"/>
                </a:lnTo>
                <a:lnTo>
                  <a:pt x="806625" y="1352974"/>
                </a:lnTo>
                <a:lnTo>
                  <a:pt x="783584" y="1393742"/>
                </a:lnTo>
                <a:lnTo>
                  <a:pt x="753069" y="1429261"/>
                </a:lnTo>
                <a:lnTo>
                  <a:pt x="716084" y="1458567"/>
                </a:lnTo>
                <a:lnTo>
                  <a:pt x="673635" y="1480695"/>
                </a:lnTo>
                <a:lnTo>
                  <a:pt x="626727" y="1494679"/>
                </a:lnTo>
                <a:lnTo>
                  <a:pt x="576363" y="1499555"/>
                </a:lnTo>
                <a:lnTo>
                  <a:pt x="525999" y="1494679"/>
                </a:lnTo>
                <a:lnTo>
                  <a:pt x="479091" y="1480695"/>
                </a:lnTo>
                <a:lnTo>
                  <a:pt x="436642" y="1458567"/>
                </a:lnTo>
                <a:lnTo>
                  <a:pt x="399657" y="1429261"/>
                </a:lnTo>
                <a:lnTo>
                  <a:pt x="369142" y="1393742"/>
                </a:lnTo>
                <a:lnTo>
                  <a:pt x="346101" y="1352974"/>
                </a:lnTo>
                <a:lnTo>
                  <a:pt x="331540" y="1307924"/>
                </a:lnTo>
                <a:lnTo>
                  <a:pt x="326463" y="1259555"/>
                </a:lnTo>
                <a:close/>
              </a:path>
            </a:pathLst>
          </a:custGeom>
          <a:ln w="9524">
            <a:solidFill>
              <a:srgbClr val="E0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8688" y="2409451"/>
            <a:ext cx="121783" cy="214067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0126" y="2375449"/>
            <a:ext cx="121783" cy="17939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8949690" cy="5143500"/>
          </a:xfrm>
          <a:custGeom>
            <a:avLst/>
            <a:gdLst/>
            <a:ahLst/>
            <a:cxnLst/>
            <a:rect l="l" t="t" r="r" b="b"/>
            <a:pathLst>
              <a:path w="8949690" h="5143500">
                <a:moveTo>
                  <a:pt x="4762" y="0"/>
                </a:moveTo>
                <a:lnTo>
                  <a:pt x="0" y="0"/>
                </a:lnTo>
                <a:lnTo>
                  <a:pt x="0" y="5143500"/>
                </a:lnTo>
                <a:lnTo>
                  <a:pt x="4762" y="5143500"/>
                </a:lnTo>
                <a:lnTo>
                  <a:pt x="4762" y="0"/>
                </a:lnTo>
                <a:close/>
              </a:path>
              <a:path w="8949690" h="5143500">
                <a:moveTo>
                  <a:pt x="284264" y="0"/>
                </a:moveTo>
                <a:lnTo>
                  <a:pt x="274739" y="0"/>
                </a:lnTo>
                <a:lnTo>
                  <a:pt x="274739" y="5143500"/>
                </a:lnTo>
                <a:lnTo>
                  <a:pt x="284264" y="5143500"/>
                </a:lnTo>
                <a:lnTo>
                  <a:pt x="284264" y="0"/>
                </a:lnTo>
                <a:close/>
              </a:path>
              <a:path w="8949690" h="5143500">
                <a:moveTo>
                  <a:pt x="563778" y="0"/>
                </a:moveTo>
                <a:lnTo>
                  <a:pt x="554253" y="0"/>
                </a:lnTo>
                <a:lnTo>
                  <a:pt x="554253" y="5143500"/>
                </a:lnTo>
                <a:lnTo>
                  <a:pt x="563778" y="5143500"/>
                </a:lnTo>
                <a:lnTo>
                  <a:pt x="563778" y="0"/>
                </a:lnTo>
                <a:close/>
              </a:path>
              <a:path w="8949690" h="5143500">
                <a:moveTo>
                  <a:pt x="843292" y="0"/>
                </a:moveTo>
                <a:lnTo>
                  <a:pt x="833767" y="0"/>
                </a:lnTo>
                <a:lnTo>
                  <a:pt x="833767" y="5143500"/>
                </a:lnTo>
                <a:lnTo>
                  <a:pt x="843292" y="5143500"/>
                </a:lnTo>
                <a:lnTo>
                  <a:pt x="843292" y="0"/>
                </a:lnTo>
                <a:close/>
              </a:path>
              <a:path w="8949690" h="5143500">
                <a:moveTo>
                  <a:pt x="1122807" y="0"/>
                </a:moveTo>
                <a:lnTo>
                  <a:pt x="1113282" y="0"/>
                </a:lnTo>
                <a:lnTo>
                  <a:pt x="1113282" y="5143500"/>
                </a:lnTo>
                <a:lnTo>
                  <a:pt x="1122807" y="5143500"/>
                </a:lnTo>
                <a:lnTo>
                  <a:pt x="1122807" y="0"/>
                </a:lnTo>
                <a:close/>
              </a:path>
              <a:path w="8949690" h="5143500">
                <a:moveTo>
                  <a:pt x="1402321" y="0"/>
                </a:moveTo>
                <a:lnTo>
                  <a:pt x="1392796" y="0"/>
                </a:lnTo>
                <a:lnTo>
                  <a:pt x="1392796" y="5143500"/>
                </a:lnTo>
                <a:lnTo>
                  <a:pt x="1402321" y="5143500"/>
                </a:lnTo>
                <a:lnTo>
                  <a:pt x="1402321" y="0"/>
                </a:lnTo>
                <a:close/>
              </a:path>
              <a:path w="8949690" h="5143500">
                <a:moveTo>
                  <a:pt x="1681835" y="0"/>
                </a:moveTo>
                <a:lnTo>
                  <a:pt x="1672310" y="0"/>
                </a:lnTo>
                <a:lnTo>
                  <a:pt x="1672310" y="5143500"/>
                </a:lnTo>
                <a:lnTo>
                  <a:pt x="1681835" y="5143500"/>
                </a:lnTo>
                <a:lnTo>
                  <a:pt x="1681835" y="0"/>
                </a:lnTo>
                <a:close/>
              </a:path>
              <a:path w="8949690" h="5143500">
                <a:moveTo>
                  <a:pt x="1961349" y="0"/>
                </a:moveTo>
                <a:lnTo>
                  <a:pt x="1951824" y="0"/>
                </a:lnTo>
                <a:lnTo>
                  <a:pt x="1951824" y="5143500"/>
                </a:lnTo>
                <a:lnTo>
                  <a:pt x="1961349" y="5143500"/>
                </a:lnTo>
                <a:lnTo>
                  <a:pt x="1961349" y="0"/>
                </a:lnTo>
                <a:close/>
              </a:path>
              <a:path w="8949690" h="5143500">
                <a:moveTo>
                  <a:pt x="2240851" y="0"/>
                </a:moveTo>
                <a:lnTo>
                  <a:pt x="2231326" y="0"/>
                </a:lnTo>
                <a:lnTo>
                  <a:pt x="2231326" y="5143500"/>
                </a:lnTo>
                <a:lnTo>
                  <a:pt x="2240851" y="5143500"/>
                </a:lnTo>
                <a:lnTo>
                  <a:pt x="2240851" y="0"/>
                </a:lnTo>
                <a:close/>
              </a:path>
              <a:path w="8949690" h="5143500">
                <a:moveTo>
                  <a:pt x="2520365" y="0"/>
                </a:moveTo>
                <a:lnTo>
                  <a:pt x="2510840" y="0"/>
                </a:lnTo>
                <a:lnTo>
                  <a:pt x="2510840" y="5143500"/>
                </a:lnTo>
                <a:lnTo>
                  <a:pt x="2520365" y="5143500"/>
                </a:lnTo>
                <a:lnTo>
                  <a:pt x="2520365" y="0"/>
                </a:lnTo>
                <a:close/>
              </a:path>
              <a:path w="8949690" h="5143500">
                <a:moveTo>
                  <a:pt x="2799880" y="0"/>
                </a:moveTo>
                <a:lnTo>
                  <a:pt x="2790355" y="0"/>
                </a:lnTo>
                <a:lnTo>
                  <a:pt x="2790355" y="5143500"/>
                </a:lnTo>
                <a:lnTo>
                  <a:pt x="2799880" y="5143500"/>
                </a:lnTo>
                <a:lnTo>
                  <a:pt x="2799880" y="0"/>
                </a:lnTo>
                <a:close/>
              </a:path>
              <a:path w="8949690" h="5143500">
                <a:moveTo>
                  <a:pt x="3073247" y="0"/>
                </a:moveTo>
                <a:lnTo>
                  <a:pt x="3063722" y="0"/>
                </a:lnTo>
                <a:lnTo>
                  <a:pt x="3063722" y="5143500"/>
                </a:lnTo>
                <a:lnTo>
                  <a:pt x="3073247" y="5143500"/>
                </a:lnTo>
                <a:lnTo>
                  <a:pt x="3073247" y="0"/>
                </a:lnTo>
                <a:close/>
              </a:path>
              <a:path w="8949690" h="5143500">
                <a:moveTo>
                  <a:pt x="3358908" y="0"/>
                </a:moveTo>
                <a:lnTo>
                  <a:pt x="3349383" y="0"/>
                </a:lnTo>
                <a:lnTo>
                  <a:pt x="3349383" y="5143500"/>
                </a:lnTo>
                <a:lnTo>
                  <a:pt x="3358908" y="5143500"/>
                </a:lnTo>
                <a:lnTo>
                  <a:pt x="3358908" y="0"/>
                </a:lnTo>
                <a:close/>
              </a:path>
              <a:path w="8949690" h="5143500">
                <a:moveTo>
                  <a:pt x="3638423" y="0"/>
                </a:moveTo>
                <a:lnTo>
                  <a:pt x="3628898" y="0"/>
                </a:lnTo>
                <a:lnTo>
                  <a:pt x="3628898" y="5143500"/>
                </a:lnTo>
                <a:lnTo>
                  <a:pt x="3638423" y="5143500"/>
                </a:lnTo>
                <a:lnTo>
                  <a:pt x="3638423" y="0"/>
                </a:lnTo>
                <a:close/>
              </a:path>
              <a:path w="8949690" h="5143500">
                <a:moveTo>
                  <a:pt x="3917937" y="0"/>
                </a:moveTo>
                <a:lnTo>
                  <a:pt x="3908412" y="0"/>
                </a:lnTo>
                <a:lnTo>
                  <a:pt x="3908412" y="5143500"/>
                </a:lnTo>
                <a:lnTo>
                  <a:pt x="3917937" y="5143500"/>
                </a:lnTo>
                <a:lnTo>
                  <a:pt x="3917937" y="0"/>
                </a:lnTo>
                <a:close/>
              </a:path>
              <a:path w="8949690" h="5143500">
                <a:moveTo>
                  <a:pt x="4197439" y="0"/>
                </a:moveTo>
                <a:lnTo>
                  <a:pt x="4187914" y="0"/>
                </a:lnTo>
                <a:lnTo>
                  <a:pt x="4187914" y="5143500"/>
                </a:lnTo>
                <a:lnTo>
                  <a:pt x="4197439" y="5143500"/>
                </a:lnTo>
                <a:lnTo>
                  <a:pt x="4197439" y="0"/>
                </a:lnTo>
                <a:close/>
              </a:path>
              <a:path w="8949690" h="5143500">
                <a:moveTo>
                  <a:pt x="4476953" y="0"/>
                </a:moveTo>
                <a:lnTo>
                  <a:pt x="4467428" y="0"/>
                </a:lnTo>
                <a:lnTo>
                  <a:pt x="4467428" y="5143500"/>
                </a:lnTo>
                <a:lnTo>
                  <a:pt x="4476953" y="5143500"/>
                </a:lnTo>
                <a:lnTo>
                  <a:pt x="4476953" y="0"/>
                </a:lnTo>
                <a:close/>
              </a:path>
              <a:path w="8949690" h="5143500">
                <a:moveTo>
                  <a:pt x="4756467" y="0"/>
                </a:moveTo>
                <a:lnTo>
                  <a:pt x="4746942" y="0"/>
                </a:lnTo>
                <a:lnTo>
                  <a:pt x="4746942" y="5143500"/>
                </a:lnTo>
                <a:lnTo>
                  <a:pt x="4756467" y="5143500"/>
                </a:lnTo>
                <a:lnTo>
                  <a:pt x="4756467" y="0"/>
                </a:lnTo>
                <a:close/>
              </a:path>
              <a:path w="8949690" h="5143500">
                <a:moveTo>
                  <a:pt x="5035982" y="0"/>
                </a:moveTo>
                <a:lnTo>
                  <a:pt x="5026457" y="0"/>
                </a:lnTo>
                <a:lnTo>
                  <a:pt x="5026457" y="5143500"/>
                </a:lnTo>
                <a:lnTo>
                  <a:pt x="5035982" y="5143500"/>
                </a:lnTo>
                <a:lnTo>
                  <a:pt x="5035982" y="0"/>
                </a:lnTo>
                <a:close/>
              </a:path>
              <a:path w="8949690" h="5143500">
                <a:moveTo>
                  <a:pt x="5315496" y="0"/>
                </a:moveTo>
                <a:lnTo>
                  <a:pt x="5305971" y="0"/>
                </a:lnTo>
                <a:lnTo>
                  <a:pt x="5305971" y="5143500"/>
                </a:lnTo>
                <a:lnTo>
                  <a:pt x="5315496" y="5143500"/>
                </a:lnTo>
                <a:lnTo>
                  <a:pt x="5315496" y="0"/>
                </a:lnTo>
                <a:close/>
              </a:path>
              <a:path w="8949690" h="5143500">
                <a:moveTo>
                  <a:pt x="5595010" y="0"/>
                </a:moveTo>
                <a:lnTo>
                  <a:pt x="5585485" y="0"/>
                </a:lnTo>
                <a:lnTo>
                  <a:pt x="5585485" y="5143500"/>
                </a:lnTo>
                <a:lnTo>
                  <a:pt x="5595010" y="5143500"/>
                </a:lnTo>
                <a:lnTo>
                  <a:pt x="5595010" y="0"/>
                </a:lnTo>
                <a:close/>
              </a:path>
              <a:path w="8949690" h="5143500">
                <a:moveTo>
                  <a:pt x="5874524" y="0"/>
                </a:moveTo>
                <a:lnTo>
                  <a:pt x="5864999" y="0"/>
                </a:lnTo>
                <a:lnTo>
                  <a:pt x="5864999" y="5143500"/>
                </a:lnTo>
                <a:lnTo>
                  <a:pt x="5874524" y="5143500"/>
                </a:lnTo>
                <a:lnTo>
                  <a:pt x="5874524" y="0"/>
                </a:lnTo>
                <a:close/>
              </a:path>
              <a:path w="8949690" h="5143500">
                <a:moveTo>
                  <a:pt x="6154026" y="0"/>
                </a:moveTo>
                <a:lnTo>
                  <a:pt x="6144501" y="0"/>
                </a:lnTo>
                <a:lnTo>
                  <a:pt x="6144501" y="5143500"/>
                </a:lnTo>
                <a:lnTo>
                  <a:pt x="6154026" y="5143500"/>
                </a:lnTo>
                <a:lnTo>
                  <a:pt x="6154026" y="0"/>
                </a:lnTo>
                <a:close/>
              </a:path>
              <a:path w="8949690" h="5143500">
                <a:moveTo>
                  <a:pt x="6433540" y="0"/>
                </a:moveTo>
                <a:lnTo>
                  <a:pt x="6424015" y="0"/>
                </a:lnTo>
                <a:lnTo>
                  <a:pt x="6424015" y="5143500"/>
                </a:lnTo>
                <a:lnTo>
                  <a:pt x="6433540" y="5143500"/>
                </a:lnTo>
                <a:lnTo>
                  <a:pt x="6433540" y="0"/>
                </a:lnTo>
                <a:close/>
              </a:path>
              <a:path w="8949690" h="5143500">
                <a:moveTo>
                  <a:pt x="6713055" y="0"/>
                </a:moveTo>
                <a:lnTo>
                  <a:pt x="6703530" y="0"/>
                </a:lnTo>
                <a:lnTo>
                  <a:pt x="6703530" y="5143500"/>
                </a:lnTo>
                <a:lnTo>
                  <a:pt x="6713055" y="5143500"/>
                </a:lnTo>
                <a:lnTo>
                  <a:pt x="6713055" y="0"/>
                </a:lnTo>
                <a:close/>
              </a:path>
              <a:path w="8949690" h="5143500">
                <a:moveTo>
                  <a:pt x="6992569" y="0"/>
                </a:moveTo>
                <a:lnTo>
                  <a:pt x="6983044" y="0"/>
                </a:lnTo>
                <a:lnTo>
                  <a:pt x="6983044" y="5143500"/>
                </a:lnTo>
                <a:lnTo>
                  <a:pt x="6992569" y="5143500"/>
                </a:lnTo>
                <a:lnTo>
                  <a:pt x="6992569" y="0"/>
                </a:lnTo>
                <a:close/>
              </a:path>
              <a:path w="8949690" h="5143500">
                <a:moveTo>
                  <a:pt x="7272083" y="0"/>
                </a:moveTo>
                <a:lnTo>
                  <a:pt x="7262558" y="0"/>
                </a:lnTo>
                <a:lnTo>
                  <a:pt x="7262558" y="5143500"/>
                </a:lnTo>
                <a:lnTo>
                  <a:pt x="7272083" y="5143500"/>
                </a:lnTo>
                <a:lnTo>
                  <a:pt x="7272083" y="0"/>
                </a:lnTo>
                <a:close/>
              </a:path>
              <a:path w="8949690" h="5143500">
                <a:moveTo>
                  <a:pt x="7551598" y="0"/>
                </a:moveTo>
                <a:lnTo>
                  <a:pt x="7542073" y="0"/>
                </a:lnTo>
                <a:lnTo>
                  <a:pt x="7542073" y="5143500"/>
                </a:lnTo>
                <a:lnTo>
                  <a:pt x="7551598" y="5143500"/>
                </a:lnTo>
                <a:lnTo>
                  <a:pt x="7551598" y="0"/>
                </a:lnTo>
                <a:close/>
              </a:path>
              <a:path w="8949690" h="5143500">
                <a:moveTo>
                  <a:pt x="7831112" y="0"/>
                </a:moveTo>
                <a:lnTo>
                  <a:pt x="7821587" y="0"/>
                </a:lnTo>
                <a:lnTo>
                  <a:pt x="7821587" y="5143500"/>
                </a:lnTo>
                <a:lnTo>
                  <a:pt x="7831112" y="5143500"/>
                </a:lnTo>
                <a:lnTo>
                  <a:pt x="7831112" y="0"/>
                </a:lnTo>
                <a:close/>
              </a:path>
              <a:path w="8949690" h="5143500">
                <a:moveTo>
                  <a:pt x="8110614" y="0"/>
                </a:moveTo>
                <a:lnTo>
                  <a:pt x="8101089" y="0"/>
                </a:lnTo>
                <a:lnTo>
                  <a:pt x="8101089" y="5143500"/>
                </a:lnTo>
                <a:lnTo>
                  <a:pt x="8110614" y="5143500"/>
                </a:lnTo>
                <a:lnTo>
                  <a:pt x="8110614" y="0"/>
                </a:lnTo>
                <a:close/>
              </a:path>
              <a:path w="8949690" h="5143500">
                <a:moveTo>
                  <a:pt x="8390128" y="0"/>
                </a:moveTo>
                <a:lnTo>
                  <a:pt x="8380603" y="0"/>
                </a:lnTo>
                <a:lnTo>
                  <a:pt x="8380603" y="5143500"/>
                </a:lnTo>
                <a:lnTo>
                  <a:pt x="8390128" y="5143500"/>
                </a:lnTo>
                <a:lnTo>
                  <a:pt x="8390128" y="0"/>
                </a:lnTo>
                <a:close/>
              </a:path>
              <a:path w="8949690" h="5143500">
                <a:moveTo>
                  <a:pt x="8669642" y="0"/>
                </a:moveTo>
                <a:lnTo>
                  <a:pt x="8660117" y="0"/>
                </a:lnTo>
                <a:lnTo>
                  <a:pt x="8660117" y="5143500"/>
                </a:lnTo>
                <a:lnTo>
                  <a:pt x="8669642" y="5143500"/>
                </a:lnTo>
                <a:lnTo>
                  <a:pt x="8669642" y="0"/>
                </a:lnTo>
                <a:close/>
              </a:path>
              <a:path w="8949690" h="5143500">
                <a:moveTo>
                  <a:pt x="8949157" y="0"/>
                </a:moveTo>
                <a:lnTo>
                  <a:pt x="8939632" y="0"/>
                </a:lnTo>
                <a:lnTo>
                  <a:pt x="8939632" y="5143500"/>
                </a:lnTo>
                <a:lnTo>
                  <a:pt x="8949157" y="5143500"/>
                </a:lnTo>
                <a:lnTo>
                  <a:pt x="894915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" y="55312"/>
            <a:ext cx="9144000" cy="5009515"/>
          </a:xfrm>
          <a:custGeom>
            <a:avLst/>
            <a:gdLst/>
            <a:ahLst/>
            <a:cxnLst/>
            <a:rect l="l" t="t" r="r" b="b"/>
            <a:pathLst>
              <a:path w="9144000" h="5009515">
                <a:moveTo>
                  <a:pt x="9143999" y="0"/>
                </a:moveTo>
                <a:lnTo>
                  <a:pt x="0" y="0"/>
                </a:lnTo>
              </a:path>
              <a:path w="9144000" h="5009515">
                <a:moveTo>
                  <a:pt x="9143999" y="279512"/>
                </a:moveTo>
                <a:lnTo>
                  <a:pt x="0" y="279512"/>
                </a:lnTo>
              </a:path>
              <a:path w="9144000" h="5009515">
                <a:moveTo>
                  <a:pt x="9143999" y="559024"/>
                </a:moveTo>
                <a:lnTo>
                  <a:pt x="0" y="559024"/>
                </a:lnTo>
              </a:path>
              <a:path w="9144000" h="5009515">
                <a:moveTo>
                  <a:pt x="9143999" y="838537"/>
                </a:moveTo>
                <a:lnTo>
                  <a:pt x="0" y="838537"/>
                </a:lnTo>
              </a:path>
              <a:path w="9144000" h="5009515">
                <a:moveTo>
                  <a:pt x="9143999" y="1118049"/>
                </a:moveTo>
                <a:lnTo>
                  <a:pt x="0" y="1118049"/>
                </a:lnTo>
              </a:path>
              <a:path w="9144000" h="5009515">
                <a:moveTo>
                  <a:pt x="9143999" y="1397562"/>
                </a:moveTo>
                <a:lnTo>
                  <a:pt x="0" y="1397562"/>
                </a:lnTo>
              </a:path>
              <a:path w="9144000" h="5009515">
                <a:moveTo>
                  <a:pt x="9143999" y="1677074"/>
                </a:moveTo>
                <a:lnTo>
                  <a:pt x="0" y="1677074"/>
                </a:lnTo>
              </a:path>
              <a:path w="9144000" h="5009515">
                <a:moveTo>
                  <a:pt x="9143999" y="1956587"/>
                </a:moveTo>
                <a:lnTo>
                  <a:pt x="0" y="1956587"/>
                </a:lnTo>
              </a:path>
              <a:path w="9144000" h="5009515">
                <a:moveTo>
                  <a:pt x="9143999" y="2236099"/>
                </a:moveTo>
                <a:lnTo>
                  <a:pt x="0" y="2236099"/>
                </a:lnTo>
              </a:path>
              <a:path w="9144000" h="5009515">
                <a:moveTo>
                  <a:pt x="9143999" y="2515612"/>
                </a:moveTo>
                <a:lnTo>
                  <a:pt x="0" y="2515612"/>
                </a:lnTo>
              </a:path>
              <a:path w="9144000" h="5009515">
                <a:moveTo>
                  <a:pt x="9143999" y="2795124"/>
                </a:moveTo>
                <a:lnTo>
                  <a:pt x="0" y="2795124"/>
                </a:lnTo>
              </a:path>
              <a:path w="9144000" h="5009515">
                <a:moveTo>
                  <a:pt x="9143999" y="3074637"/>
                </a:moveTo>
                <a:lnTo>
                  <a:pt x="0" y="3074637"/>
                </a:lnTo>
              </a:path>
              <a:path w="9144000" h="5009515">
                <a:moveTo>
                  <a:pt x="9143999" y="3354149"/>
                </a:moveTo>
                <a:lnTo>
                  <a:pt x="0" y="3354149"/>
                </a:lnTo>
              </a:path>
              <a:path w="9144000" h="5009515">
                <a:moveTo>
                  <a:pt x="9143999" y="3633662"/>
                </a:moveTo>
                <a:lnTo>
                  <a:pt x="0" y="3633662"/>
                </a:lnTo>
              </a:path>
              <a:path w="9144000" h="5009515">
                <a:moveTo>
                  <a:pt x="9143999" y="3913174"/>
                </a:moveTo>
                <a:lnTo>
                  <a:pt x="0" y="3913174"/>
                </a:lnTo>
              </a:path>
              <a:path w="9144000" h="5009515">
                <a:moveTo>
                  <a:pt x="9143999" y="4192687"/>
                </a:moveTo>
                <a:lnTo>
                  <a:pt x="0" y="4192687"/>
                </a:lnTo>
              </a:path>
              <a:path w="9144000" h="5009515">
                <a:moveTo>
                  <a:pt x="9143999" y="4472199"/>
                </a:moveTo>
                <a:lnTo>
                  <a:pt x="0" y="4472199"/>
                </a:lnTo>
              </a:path>
              <a:path w="9144000" h="5009515">
                <a:moveTo>
                  <a:pt x="9143999" y="4751712"/>
                </a:moveTo>
                <a:lnTo>
                  <a:pt x="0" y="4751712"/>
                </a:lnTo>
              </a:path>
              <a:path w="9144000" h="5009515">
                <a:moveTo>
                  <a:pt x="9143999" y="5008887"/>
                </a:moveTo>
                <a:lnTo>
                  <a:pt x="0" y="5008887"/>
                </a:lnTo>
              </a:path>
            </a:pathLst>
          </a:custGeom>
          <a:ln w="952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374" y="239081"/>
            <a:ext cx="87152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46647" y="1699086"/>
            <a:ext cx="4450704" cy="129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6425" y="1058991"/>
            <a:ext cx="261937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215" dirty="0"/>
              <a:t>Ayo</a:t>
            </a:r>
            <a:r>
              <a:rPr sz="4300" spc="355" dirty="0"/>
              <a:t> </a:t>
            </a:r>
            <a:r>
              <a:rPr sz="4300" spc="150" dirty="0"/>
              <a:t>Pakai</a:t>
            </a:r>
            <a:endParaRPr sz="4300" dirty="0"/>
          </a:p>
        </p:txBody>
      </p:sp>
      <p:sp>
        <p:nvSpPr>
          <p:cNvPr id="4" name="object 4"/>
          <p:cNvSpPr txBox="1"/>
          <p:nvPr/>
        </p:nvSpPr>
        <p:spPr>
          <a:xfrm>
            <a:off x="3018053" y="1683361"/>
            <a:ext cx="183832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300" spc="-110" dirty="0">
                <a:latin typeface="Trebuchet MS"/>
                <a:cs typeface="Trebuchet MS"/>
              </a:rPr>
              <a:t>Masker</a:t>
            </a:r>
            <a:endParaRPr lang="en-US" sz="43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81729" y="1771543"/>
            <a:ext cx="855622" cy="766590"/>
          </a:xfrm>
          <a:custGeom>
            <a:avLst/>
            <a:gdLst/>
            <a:ahLst/>
            <a:cxnLst/>
            <a:rect l="l" t="t" r="r" b="b"/>
            <a:pathLst>
              <a:path w="768985" h="666750">
                <a:moveTo>
                  <a:pt x="375697" y="666435"/>
                </a:moveTo>
                <a:lnTo>
                  <a:pt x="322309" y="661706"/>
                </a:lnTo>
                <a:lnTo>
                  <a:pt x="271505" y="651447"/>
                </a:lnTo>
                <a:lnTo>
                  <a:pt x="223714" y="636077"/>
                </a:lnTo>
                <a:lnTo>
                  <a:pt x="179365" y="616012"/>
                </a:lnTo>
                <a:lnTo>
                  <a:pt x="138887" y="591669"/>
                </a:lnTo>
                <a:lnTo>
                  <a:pt x="102710" y="563466"/>
                </a:lnTo>
                <a:lnTo>
                  <a:pt x="71263" y="531819"/>
                </a:lnTo>
                <a:lnTo>
                  <a:pt x="44975" y="497146"/>
                </a:lnTo>
                <a:lnTo>
                  <a:pt x="24276" y="459864"/>
                </a:lnTo>
                <a:lnTo>
                  <a:pt x="9594" y="420390"/>
                </a:lnTo>
                <a:lnTo>
                  <a:pt x="1359" y="379142"/>
                </a:lnTo>
                <a:lnTo>
                  <a:pt x="0" y="336536"/>
                </a:lnTo>
                <a:lnTo>
                  <a:pt x="3046" y="287803"/>
                </a:lnTo>
                <a:lnTo>
                  <a:pt x="11980" y="242003"/>
                </a:lnTo>
                <a:lnTo>
                  <a:pt x="26498" y="199382"/>
                </a:lnTo>
                <a:lnTo>
                  <a:pt x="46292" y="160192"/>
                </a:lnTo>
                <a:lnTo>
                  <a:pt x="71058" y="124679"/>
                </a:lnTo>
                <a:lnTo>
                  <a:pt x="100489" y="93095"/>
                </a:lnTo>
                <a:lnTo>
                  <a:pt x="134279" y="65686"/>
                </a:lnTo>
                <a:lnTo>
                  <a:pt x="172123" y="42703"/>
                </a:lnTo>
                <a:lnTo>
                  <a:pt x="213716" y="24393"/>
                </a:lnTo>
                <a:lnTo>
                  <a:pt x="258750" y="11007"/>
                </a:lnTo>
                <a:lnTo>
                  <a:pt x="306921" y="2793"/>
                </a:lnTo>
                <a:lnTo>
                  <a:pt x="357922" y="0"/>
                </a:lnTo>
                <a:lnTo>
                  <a:pt x="409331" y="4169"/>
                </a:lnTo>
                <a:lnTo>
                  <a:pt x="458567" y="13116"/>
                </a:lnTo>
                <a:lnTo>
                  <a:pt x="505320" y="26549"/>
                </a:lnTo>
                <a:lnTo>
                  <a:pt x="549282" y="44179"/>
                </a:lnTo>
                <a:lnTo>
                  <a:pt x="590144" y="65716"/>
                </a:lnTo>
                <a:lnTo>
                  <a:pt x="627596" y="90869"/>
                </a:lnTo>
                <a:lnTo>
                  <a:pt x="661331" y="119348"/>
                </a:lnTo>
                <a:lnTo>
                  <a:pt x="691039" y="150864"/>
                </a:lnTo>
                <a:lnTo>
                  <a:pt x="716411" y="185126"/>
                </a:lnTo>
                <a:lnTo>
                  <a:pt x="737138" y="221845"/>
                </a:lnTo>
                <a:lnTo>
                  <a:pt x="752912" y="260729"/>
                </a:lnTo>
                <a:lnTo>
                  <a:pt x="763423" y="301490"/>
                </a:lnTo>
                <a:lnTo>
                  <a:pt x="768362" y="343837"/>
                </a:lnTo>
                <a:lnTo>
                  <a:pt x="762766" y="387694"/>
                </a:lnTo>
                <a:lnTo>
                  <a:pt x="750722" y="429456"/>
                </a:lnTo>
                <a:lnTo>
                  <a:pt x="732686" y="468825"/>
                </a:lnTo>
                <a:lnTo>
                  <a:pt x="709113" y="505505"/>
                </a:lnTo>
                <a:lnTo>
                  <a:pt x="680455" y="539197"/>
                </a:lnTo>
                <a:lnTo>
                  <a:pt x="647169" y="569606"/>
                </a:lnTo>
                <a:lnTo>
                  <a:pt x="609709" y="596432"/>
                </a:lnTo>
                <a:lnTo>
                  <a:pt x="568529" y="619380"/>
                </a:lnTo>
                <a:lnTo>
                  <a:pt x="524083" y="638151"/>
                </a:lnTo>
                <a:lnTo>
                  <a:pt x="476826" y="652449"/>
                </a:lnTo>
                <a:lnTo>
                  <a:pt x="427212" y="661976"/>
                </a:lnTo>
                <a:lnTo>
                  <a:pt x="375697" y="666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31516" y="3945886"/>
            <a:ext cx="2567940" cy="7957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70205">
              <a:lnSpc>
                <a:spcPct val="134100"/>
              </a:lnSpc>
              <a:spcBef>
                <a:spcPts val="95"/>
              </a:spcBef>
            </a:pPr>
            <a:r>
              <a:rPr sz="950" spc="15">
                <a:latin typeface="Arial MT"/>
                <a:cs typeface="Arial MT"/>
              </a:rPr>
              <a:t>GHAMAL</a:t>
            </a:r>
            <a:r>
              <a:rPr sz="950" spc="-30">
                <a:latin typeface="Arial MT"/>
                <a:cs typeface="Arial MT"/>
              </a:rPr>
              <a:t> </a:t>
            </a:r>
            <a:r>
              <a:rPr sz="950" dirty="0">
                <a:latin typeface="Arial MT"/>
                <a:cs typeface="Arial MT"/>
              </a:rPr>
              <a:t>FEBRYANTO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10" dirty="0">
                <a:latin typeface="Arial MT"/>
                <a:cs typeface="Arial MT"/>
              </a:rPr>
              <a:t>-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lang="en-US" sz="950" dirty="0">
                <a:latin typeface="Arial MT"/>
                <a:cs typeface="Arial MT"/>
              </a:rPr>
              <a:t>KUSUMA</a:t>
            </a:r>
            <a:endParaRPr sz="950" dirty="0">
              <a:latin typeface="Arial MT"/>
              <a:cs typeface="Arial MT"/>
            </a:endParaRPr>
          </a:p>
          <a:p>
            <a:pPr marL="12700" marR="5080">
              <a:lnSpc>
                <a:spcPct val="134100"/>
              </a:lnSpc>
            </a:pPr>
            <a:r>
              <a:rPr sz="950" spc="15" dirty="0">
                <a:latin typeface="Arial MT"/>
                <a:cs typeface="Arial MT"/>
              </a:rPr>
              <a:t>BHARAKA </a:t>
            </a:r>
            <a:r>
              <a:rPr sz="950" spc="5" dirty="0">
                <a:latin typeface="Arial MT"/>
                <a:cs typeface="Arial MT"/>
              </a:rPr>
              <a:t>ZULFA </a:t>
            </a:r>
            <a:r>
              <a:rPr sz="950" spc="20" dirty="0">
                <a:latin typeface="Arial MT"/>
                <a:cs typeface="Arial MT"/>
              </a:rPr>
              <a:t>MARAGHI </a:t>
            </a:r>
            <a:r>
              <a:rPr sz="950" spc="10" dirty="0">
                <a:latin typeface="Arial MT"/>
                <a:cs typeface="Arial MT"/>
              </a:rPr>
              <a:t>-  </a:t>
            </a:r>
            <a:r>
              <a:rPr lang="en-US" sz="950" dirty="0">
                <a:latin typeface="Arial MT"/>
                <a:cs typeface="Arial MT"/>
              </a:rPr>
              <a:t>KUSUMA</a:t>
            </a:r>
          </a:p>
          <a:p>
            <a:pPr marL="12700" marR="5080">
              <a:lnSpc>
                <a:spcPct val="134100"/>
              </a:lnSpc>
            </a:pPr>
            <a:r>
              <a:rPr lang="en-US" sz="950" dirty="0">
                <a:latin typeface="Arial MT"/>
                <a:cs typeface="Arial MT"/>
              </a:rPr>
              <a:t>UMAYU ALAKBAR YUSA - KUSUMA</a:t>
            </a:r>
          </a:p>
          <a:p>
            <a:pPr marL="12700" marR="5080">
              <a:lnSpc>
                <a:spcPct val="134100"/>
              </a:lnSpc>
            </a:pPr>
            <a:r>
              <a:rPr lang="en-US" sz="950" dirty="0">
                <a:latin typeface="Arial MT"/>
                <a:cs typeface="Arial MT"/>
              </a:rPr>
              <a:t>ADINDA AZZAH HAANIYAH - KUSUMA</a:t>
            </a:r>
            <a:endParaRPr sz="95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02517" y="1944994"/>
            <a:ext cx="8757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85" dirty="0">
                <a:solidFill>
                  <a:srgbClr val="EEEEEE"/>
                </a:solidFill>
                <a:latin typeface="Trebuchet MS"/>
                <a:cs typeface="Trebuchet MS"/>
              </a:rPr>
              <a:t>K</a:t>
            </a:r>
            <a:r>
              <a:rPr lang="en-US" sz="2800" spc="185" dirty="0">
                <a:solidFill>
                  <a:srgbClr val="EEEEEE"/>
                </a:solidFill>
                <a:latin typeface="Trebuchet MS"/>
                <a:cs typeface="Trebuchet MS"/>
              </a:rPr>
              <a:t>-15   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53194" y="2862986"/>
            <a:ext cx="6066956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150" dirty="0">
                <a:latin typeface="Trebuchet MS"/>
                <a:cs typeface="Trebuchet MS"/>
              </a:rPr>
              <a:t>PENDETEKSI MASKER BERBASIS  IMAGE RECOGNITION DAN DETECTION</a:t>
            </a:r>
          </a:p>
        </p:txBody>
      </p:sp>
      <p:sp>
        <p:nvSpPr>
          <p:cNvPr id="9" name="object 9"/>
          <p:cNvSpPr/>
          <p:nvPr/>
        </p:nvSpPr>
        <p:spPr>
          <a:xfrm>
            <a:off x="6227162" y="2734804"/>
            <a:ext cx="304165" cy="617220"/>
          </a:xfrm>
          <a:custGeom>
            <a:avLst/>
            <a:gdLst/>
            <a:ahLst/>
            <a:cxnLst/>
            <a:rect l="l" t="t" r="r" b="b"/>
            <a:pathLst>
              <a:path w="304165" h="617220">
                <a:moveTo>
                  <a:pt x="1886" y="129688"/>
                </a:moveTo>
                <a:lnTo>
                  <a:pt x="0" y="128533"/>
                </a:lnTo>
                <a:lnTo>
                  <a:pt x="1081" y="124416"/>
                </a:lnTo>
                <a:lnTo>
                  <a:pt x="6710" y="116100"/>
                </a:lnTo>
                <a:lnTo>
                  <a:pt x="18464" y="102345"/>
                </a:lnTo>
                <a:lnTo>
                  <a:pt x="18259" y="101427"/>
                </a:lnTo>
                <a:lnTo>
                  <a:pt x="59022" y="57817"/>
                </a:lnTo>
                <a:lnTo>
                  <a:pt x="102449" y="16437"/>
                </a:lnTo>
                <a:lnTo>
                  <a:pt x="133064" y="0"/>
                </a:lnTo>
                <a:lnTo>
                  <a:pt x="135234" y="2465"/>
                </a:lnTo>
                <a:lnTo>
                  <a:pt x="112488" y="35914"/>
                </a:lnTo>
                <a:lnTo>
                  <a:pt x="75411" y="71761"/>
                </a:lnTo>
                <a:lnTo>
                  <a:pt x="37248" y="105683"/>
                </a:lnTo>
                <a:lnTo>
                  <a:pt x="6397" y="128565"/>
                </a:lnTo>
                <a:lnTo>
                  <a:pt x="1886" y="129688"/>
                </a:lnTo>
                <a:close/>
              </a:path>
              <a:path w="304165" h="617220">
                <a:moveTo>
                  <a:pt x="284291" y="616885"/>
                </a:moveTo>
                <a:lnTo>
                  <a:pt x="229930" y="604566"/>
                </a:lnTo>
                <a:lnTo>
                  <a:pt x="187462" y="587081"/>
                </a:lnTo>
                <a:lnTo>
                  <a:pt x="145430" y="565339"/>
                </a:lnTo>
                <a:lnTo>
                  <a:pt x="139218" y="558691"/>
                </a:lnTo>
                <a:lnTo>
                  <a:pt x="139697" y="555740"/>
                </a:lnTo>
                <a:lnTo>
                  <a:pt x="143740" y="554037"/>
                </a:lnTo>
                <a:lnTo>
                  <a:pt x="152988" y="554178"/>
                </a:lnTo>
                <a:lnTo>
                  <a:pt x="169084" y="556755"/>
                </a:lnTo>
                <a:lnTo>
                  <a:pt x="174842" y="556755"/>
                </a:lnTo>
                <a:lnTo>
                  <a:pt x="222947" y="568608"/>
                </a:lnTo>
                <a:lnTo>
                  <a:pt x="274939" y="586111"/>
                </a:lnTo>
                <a:lnTo>
                  <a:pt x="303947" y="607555"/>
                </a:lnTo>
                <a:lnTo>
                  <a:pt x="301624" y="612294"/>
                </a:lnTo>
                <a:lnTo>
                  <a:pt x="294877" y="615483"/>
                </a:lnTo>
                <a:lnTo>
                  <a:pt x="284291" y="616885"/>
                </a:lnTo>
                <a:close/>
              </a:path>
              <a:path w="304165" h="617220">
                <a:moveTo>
                  <a:pt x="174842" y="556755"/>
                </a:moveTo>
                <a:lnTo>
                  <a:pt x="169084" y="556755"/>
                </a:lnTo>
                <a:lnTo>
                  <a:pt x="169797" y="555632"/>
                </a:lnTo>
                <a:lnTo>
                  <a:pt x="174842" y="556755"/>
                </a:lnTo>
                <a:close/>
              </a:path>
              <a:path w="304165" h="617220">
                <a:moveTo>
                  <a:pt x="92237" y="374947"/>
                </a:moveTo>
                <a:lnTo>
                  <a:pt x="87766" y="373788"/>
                </a:lnTo>
                <a:lnTo>
                  <a:pt x="86238" y="371907"/>
                </a:lnTo>
                <a:lnTo>
                  <a:pt x="87460" y="369655"/>
                </a:lnTo>
                <a:lnTo>
                  <a:pt x="139109" y="348518"/>
                </a:lnTo>
                <a:lnTo>
                  <a:pt x="194182" y="330002"/>
                </a:lnTo>
                <a:lnTo>
                  <a:pt x="234409" y="318917"/>
                </a:lnTo>
                <a:lnTo>
                  <a:pt x="244410" y="317804"/>
                </a:lnTo>
                <a:lnTo>
                  <a:pt x="249861" y="318594"/>
                </a:lnTo>
                <a:lnTo>
                  <a:pt x="252555" y="320606"/>
                </a:lnTo>
                <a:lnTo>
                  <a:pt x="255191" y="323783"/>
                </a:lnTo>
                <a:lnTo>
                  <a:pt x="253527" y="328883"/>
                </a:lnTo>
                <a:lnTo>
                  <a:pt x="216271" y="346158"/>
                </a:lnTo>
                <a:lnTo>
                  <a:pt x="205071" y="349154"/>
                </a:lnTo>
                <a:lnTo>
                  <a:pt x="183428" y="355371"/>
                </a:lnTo>
                <a:lnTo>
                  <a:pt x="159098" y="361909"/>
                </a:lnTo>
                <a:lnTo>
                  <a:pt x="135156" y="367835"/>
                </a:lnTo>
                <a:lnTo>
                  <a:pt x="114679" y="372216"/>
                </a:lnTo>
                <a:lnTo>
                  <a:pt x="100818" y="374663"/>
                </a:lnTo>
                <a:lnTo>
                  <a:pt x="92237" y="374947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2512762" y="545904"/>
            <a:ext cx="4104640" cy="2148840"/>
            <a:chOff x="2512762" y="545904"/>
            <a:chExt cx="4104640" cy="2148840"/>
          </a:xfrm>
        </p:grpSpPr>
        <p:sp>
          <p:nvSpPr>
            <p:cNvPr id="11" name="object 11"/>
            <p:cNvSpPr/>
            <p:nvPr/>
          </p:nvSpPr>
          <p:spPr>
            <a:xfrm>
              <a:off x="2597645" y="545909"/>
              <a:ext cx="4020185" cy="1983105"/>
            </a:xfrm>
            <a:custGeom>
              <a:avLst/>
              <a:gdLst/>
              <a:ahLst/>
              <a:cxnLst/>
              <a:rect l="l" t="t" r="r" b="b"/>
              <a:pathLst>
                <a:path w="4020184" h="1983105">
                  <a:moveTo>
                    <a:pt x="599808" y="774941"/>
                  </a:moveTo>
                  <a:lnTo>
                    <a:pt x="568096" y="744524"/>
                  </a:lnTo>
                  <a:lnTo>
                    <a:pt x="528739" y="722985"/>
                  </a:lnTo>
                  <a:lnTo>
                    <a:pt x="477926" y="702894"/>
                  </a:lnTo>
                  <a:lnTo>
                    <a:pt x="425551" y="688378"/>
                  </a:lnTo>
                  <a:lnTo>
                    <a:pt x="372097" y="679475"/>
                  </a:lnTo>
                  <a:lnTo>
                    <a:pt x="318008" y="676275"/>
                  </a:lnTo>
                  <a:lnTo>
                    <a:pt x="263740" y="678840"/>
                  </a:lnTo>
                  <a:lnTo>
                    <a:pt x="208280" y="687539"/>
                  </a:lnTo>
                  <a:lnTo>
                    <a:pt x="155282" y="704545"/>
                  </a:lnTo>
                  <a:lnTo>
                    <a:pt x="105752" y="729437"/>
                  </a:lnTo>
                  <a:lnTo>
                    <a:pt x="60655" y="761771"/>
                  </a:lnTo>
                  <a:lnTo>
                    <a:pt x="32448" y="789978"/>
                  </a:lnTo>
                  <a:lnTo>
                    <a:pt x="11379" y="822388"/>
                  </a:lnTo>
                  <a:lnTo>
                    <a:pt x="8928" y="830707"/>
                  </a:lnTo>
                  <a:lnTo>
                    <a:pt x="5867" y="837387"/>
                  </a:lnTo>
                  <a:lnTo>
                    <a:pt x="3835" y="844550"/>
                  </a:lnTo>
                  <a:lnTo>
                    <a:pt x="0" y="870318"/>
                  </a:lnTo>
                  <a:lnTo>
                    <a:pt x="5626" y="894803"/>
                  </a:lnTo>
                  <a:lnTo>
                    <a:pt x="39954" y="930211"/>
                  </a:lnTo>
                  <a:lnTo>
                    <a:pt x="78308" y="939800"/>
                  </a:lnTo>
                  <a:lnTo>
                    <a:pt x="101536" y="940650"/>
                  </a:lnTo>
                  <a:lnTo>
                    <a:pt x="124434" y="937831"/>
                  </a:lnTo>
                  <a:lnTo>
                    <a:pt x="175094" y="920013"/>
                  </a:lnTo>
                  <a:lnTo>
                    <a:pt x="232041" y="895680"/>
                  </a:lnTo>
                  <a:lnTo>
                    <a:pt x="305206" y="859472"/>
                  </a:lnTo>
                  <a:lnTo>
                    <a:pt x="351078" y="837844"/>
                  </a:lnTo>
                  <a:lnTo>
                    <a:pt x="397725" y="817803"/>
                  </a:lnTo>
                  <a:lnTo>
                    <a:pt x="444893" y="799350"/>
                  </a:lnTo>
                  <a:lnTo>
                    <a:pt x="511898" y="782078"/>
                  </a:lnTo>
                  <a:lnTo>
                    <a:pt x="546049" y="778852"/>
                  </a:lnTo>
                  <a:lnTo>
                    <a:pt x="580237" y="779399"/>
                  </a:lnTo>
                  <a:lnTo>
                    <a:pt x="584098" y="779919"/>
                  </a:lnTo>
                  <a:lnTo>
                    <a:pt x="586778" y="779780"/>
                  </a:lnTo>
                  <a:lnTo>
                    <a:pt x="590677" y="780199"/>
                  </a:lnTo>
                  <a:lnTo>
                    <a:pt x="596607" y="778941"/>
                  </a:lnTo>
                  <a:lnTo>
                    <a:pt x="599808" y="774941"/>
                  </a:lnTo>
                  <a:close/>
                </a:path>
                <a:path w="4020184" h="1983105">
                  <a:moveTo>
                    <a:pt x="630936" y="920864"/>
                  </a:moveTo>
                  <a:lnTo>
                    <a:pt x="619836" y="915784"/>
                  </a:lnTo>
                  <a:lnTo>
                    <a:pt x="618032" y="914831"/>
                  </a:lnTo>
                  <a:lnTo>
                    <a:pt x="616343" y="913930"/>
                  </a:lnTo>
                  <a:lnTo>
                    <a:pt x="614489" y="913079"/>
                  </a:lnTo>
                  <a:lnTo>
                    <a:pt x="604850" y="909396"/>
                  </a:lnTo>
                  <a:lnTo>
                    <a:pt x="594893" y="906970"/>
                  </a:lnTo>
                  <a:lnTo>
                    <a:pt x="584809" y="905789"/>
                  </a:lnTo>
                  <a:lnTo>
                    <a:pt x="574789" y="905840"/>
                  </a:lnTo>
                  <a:lnTo>
                    <a:pt x="531215" y="909891"/>
                  </a:lnTo>
                  <a:lnTo>
                    <a:pt x="489788" y="921981"/>
                  </a:lnTo>
                  <a:lnTo>
                    <a:pt x="451497" y="941539"/>
                  </a:lnTo>
                  <a:lnTo>
                    <a:pt x="417372" y="968032"/>
                  </a:lnTo>
                  <a:lnTo>
                    <a:pt x="389089" y="999756"/>
                  </a:lnTo>
                  <a:lnTo>
                    <a:pt x="371678" y="1038491"/>
                  </a:lnTo>
                  <a:lnTo>
                    <a:pt x="366572" y="1064691"/>
                  </a:lnTo>
                  <a:lnTo>
                    <a:pt x="368096" y="1089888"/>
                  </a:lnTo>
                  <a:lnTo>
                    <a:pt x="394652" y="1134935"/>
                  </a:lnTo>
                  <a:lnTo>
                    <a:pt x="437896" y="1151115"/>
                  </a:lnTo>
                  <a:lnTo>
                    <a:pt x="453707" y="1147762"/>
                  </a:lnTo>
                  <a:lnTo>
                    <a:pt x="484238" y="1107948"/>
                  </a:lnTo>
                  <a:lnTo>
                    <a:pt x="500024" y="1071791"/>
                  </a:lnTo>
                  <a:lnTo>
                    <a:pt x="519023" y="1031252"/>
                  </a:lnTo>
                  <a:lnTo>
                    <a:pt x="544703" y="994816"/>
                  </a:lnTo>
                  <a:lnTo>
                    <a:pt x="576275" y="963104"/>
                  </a:lnTo>
                  <a:lnTo>
                    <a:pt x="612965" y="936764"/>
                  </a:lnTo>
                  <a:lnTo>
                    <a:pt x="615086" y="935113"/>
                  </a:lnTo>
                  <a:lnTo>
                    <a:pt x="618807" y="932713"/>
                  </a:lnTo>
                  <a:lnTo>
                    <a:pt x="621436" y="929944"/>
                  </a:lnTo>
                  <a:lnTo>
                    <a:pt x="630567" y="924674"/>
                  </a:lnTo>
                  <a:lnTo>
                    <a:pt x="630936" y="920864"/>
                  </a:lnTo>
                  <a:close/>
                </a:path>
                <a:path w="4020184" h="1983105">
                  <a:moveTo>
                    <a:pt x="693966" y="654316"/>
                  </a:moveTo>
                  <a:lnTo>
                    <a:pt x="692708" y="648385"/>
                  </a:lnTo>
                  <a:lnTo>
                    <a:pt x="690727" y="640765"/>
                  </a:lnTo>
                  <a:lnTo>
                    <a:pt x="685190" y="635495"/>
                  </a:lnTo>
                  <a:lnTo>
                    <a:pt x="678510" y="632434"/>
                  </a:lnTo>
                  <a:lnTo>
                    <a:pt x="668616" y="627646"/>
                  </a:lnTo>
                  <a:lnTo>
                    <a:pt x="608380" y="583971"/>
                  </a:lnTo>
                  <a:lnTo>
                    <a:pt x="579145" y="553529"/>
                  </a:lnTo>
                  <a:lnTo>
                    <a:pt x="553618" y="520001"/>
                  </a:lnTo>
                  <a:lnTo>
                    <a:pt x="531926" y="483362"/>
                  </a:lnTo>
                  <a:lnTo>
                    <a:pt x="511022" y="440537"/>
                  </a:lnTo>
                  <a:lnTo>
                    <a:pt x="492328" y="396748"/>
                  </a:lnTo>
                  <a:lnTo>
                    <a:pt x="476059" y="352056"/>
                  </a:lnTo>
                  <a:lnTo>
                    <a:pt x="462457" y="306565"/>
                  </a:lnTo>
                  <a:lnTo>
                    <a:pt x="450329" y="267525"/>
                  </a:lnTo>
                  <a:lnTo>
                    <a:pt x="438378" y="228333"/>
                  </a:lnTo>
                  <a:lnTo>
                    <a:pt x="426224" y="189052"/>
                  </a:lnTo>
                  <a:lnTo>
                    <a:pt x="413448" y="149707"/>
                  </a:lnTo>
                  <a:lnTo>
                    <a:pt x="389763" y="95758"/>
                  </a:lnTo>
                  <a:lnTo>
                    <a:pt x="355244" y="47955"/>
                  </a:lnTo>
                  <a:lnTo>
                    <a:pt x="320713" y="19634"/>
                  </a:lnTo>
                  <a:lnTo>
                    <a:pt x="284276" y="4457"/>
                  </a:lnTo>
                  <a:lnTo>
                    <a:pt x="234924" y="0"/>
                  </a:lnTo>
                  <a:lnTo>
                    <a:pt x="210146" y="4254"/>
                  </a:lnTo>
                  <a:lnTo>
                    <a:pt x="173659" y="18618"/>
                  </a:lnTo>
                  <a:lnTo>
                    <a:pt x="124307" y="71691"/>
                  </a:lnTo>
                  <a:lnTo>
                    <a:pt x="110439" y="107670"/>
                  </a:lnTo>
                  <a:lnTo>
                    <a:pt x="102412" y="154165"/>
                  </a:lnTo>
                  <a:lnTo>
                    <a:pt x="102400" y="201053"/>
                  </a:lnTo>
                  <a:lnTo>
                    <a:pt x="110566" y="247142"/>
                  </a:lnTo>
                  <a:lnTo>
                    <a:pt x="127076" y="291236"/>
                  </a:lnTo>
                  <a:lnTo>
                    <a:pt x="162090" y="353275"/>
                  </a:lnTo>
                  <a:lnTo>
                    <a:pt x="205917" y="409282"/>
                  </a:lnTo>
                  <a:lnTo>
                    <a:pt x="243293" y="447509"/>
                  </a:lnTo>
                  <a:lnTo>
                    <a:pt x="283070" y="483158"/>
                  </a:lnTo>
                  <a:lnTo>
                    <a:pt x="325120" y="516077"/>
                  </a:lnTo>
                  <a:lnTo>
                    <a:pt x="369316" y="546163"/>
                  </a:lnTo>
                  <a:lnTo>
                    <a:pt x="415518" y="573278"/>
                  </a:lnTo>
                  <a:lnTo>
                    <a:pt x="463588" y="597293"/>
                  </a:lnTo>
                  <a:lnTo>
                    <a:pt x="479158" y="604291"/>
                  </a:lnTo>
                  <a:lnTo>
                    <a:pt x="483273" y="606183"/>
                  </a:lnTo>
                  <a:lnTo>
                    <a:pt x="525691" y="624497"/>
                  </a:lnTo>
                  <a:lnTo>
                    <a:pt x="596696" y="647395"/>
                  </a:lnTo>
                  <a:lnTo>
                    <a:pt x="645629" y="658126"/>
                  </a:lnTo>
                  <a:lnTo>
                    <a:pt x="658304" y="659269"/>
                  </a:lnTo>
                  <a:lnTo>
                    <a:pt x="670826" y="659079"/>
                  </a:lnTo>
                  <a:lnTo>
                    <a:pt x="683094" y="657415"/>
                  </a:lnTo>
                  <a:lnTo>
                    <a:pt x="691337" y="657085"/>
                  </a:lnTo>
                  <a:lnTo>
                    <a:pt x="693966" y="654316"/>
                  </a:lnTo>
                  <a:close/>
                </a:path>
                <a:path w="4020184" h="1983105">
                  <a:moveTo>
                    <a:pt x="3757587" y="1887880"/>
                  </a:moveTo>
                  <a:lnTo>
                    <a:pt x="3742601" y="1837423"/>
                  </a:lnTo>
                  <a:lnTo>
                    <a:pt x="3706736" y="1787766"/>
                  </a:lnTo>
                  <a:lnTo>
                    <a:pt x="3675443" y="1758073"/>
                  </a:lnTo>
                  <a:lnTo>
                    <a:pt x="3640239" y="1732953"/>
                  </a:lnTo>
                  <a:lnTo>
                    <a:pt x="3602075" y="1713103"/>
                  </a:lnTo>
                  <a:lnTo>
                    <a:pt x="3558476" y="1695932"/>
                  </a:lnTo>
                  <a:lnTo>
                    <a:pt x="3513836" y="1682483"/>
                  </a:lnTo>
                  <a:lnTo>
                    <a:pt x="3468382" y="1672831"/>
                  </a:lnTo>
                  <a:lnTo>
                    <a:pt x="3422307" y="1667002"/>
                  </a:lnTo>
                  <a:lnTo>
                    <a:pt x="3375837" y="1665046"/>
                  </a:lnTo>
                  <a:lnTo>
                    <a:pt x="3350222" y="1665643"/>
                  </a:lnTo>
                  <a:lnTo>
                    <a:pt x="3324618" y="1667446"/>
                  </a:lnTo>
                  <a:lnTo>
                    <a:pt x="3299002" y="1670431"/>
                  </a:lnTo>
                  <a:lnTo>
                    <a:pt x="3273399" y="1674583"/>
                  </a:lnTo>
                  <a:lnTo>
                    <a:pt x="3263214" y="1675231"/>
                  </a:lnTo>
                  <a:lnTo>
                    <a:pt x="3222523" y="1693468"/>
                  </a:lnTo>
                  <a:lnTo>
                    <a:pt x="3215792" y="1706143"/>
                  </a:lnTo>
                  <a:lnTo>
                    <a:pt x="3215792" y="1707769"/>
                  </a:lnTo>
                  <a:lnTo>
                    <a:pt x="3226143" y="1716506"/>
                  </a:lnTo>
                  <a:lnTo>
                    <a:pt x="3231489" y="1720062"/>
                  </a:lnTo>
                  <a:lnTo>
                    <a:pt x="3281603" y="1740306"/>
                  </a:lnTo>
                  <a:lnTo>
                    <a:pt x="3329775" y="1764157"/>
                  </a:lnTo>
                  <a:lnTo>
                    <a:pt x="3375964" y="1791296"/>
                  </a:lnTo>
                  <a:lnTo>
                    <a:pt x="3420173" y="1821370"/>
                  </a:lnTo>
                  <a:lnTo>
                    <a:pt x="3458286" y="1852320"/>
                  </a:lnTo>
                  <a:lnTo>
                    <a:pt x="3496526" y="1882394"/>
                  </a:lnTo>
                  <a:lnTo>
                    <a:pt x="3535057" y="1912150"/>
                  </a:lnTo>
                  <a:lnTo>
                    <a:pt x="3574072" y="1942096"/>
                  </a:lnTo>
                  <a:lnTo>
                    <a:pt x="3611626" y="1965210"/>
                  </a:lnTo>
                  <a:lnTo>
                    <a:pt x="3654514" y="1980450"/>
                  </a:lnTo>
                  <a:lnTo>
                    <a:pt x="3669068" y="1982876"/>
                  </a:lnTo>
                  <a:lnTo>
                    <a:pt x="3675875" y="1982876"/>
                  </a:lnTo>
                  <a:lnTo>
                    <a:pt x="3708501" y="1976386"/>
                  </a:lnTo>
                  <a:lnTo>
                    <a:pt x="3734397" y="1957641"/>
                  </a:lnTo>
                  <a:lnTo>
                    <a:pt x="3751440" y="1927771"/>
                  </a:lnTo>
                  <a:lnTo>
                    <a:pt x="3757587" y="1887880"/>
                  </a:lnTo>
                  <a:close/>
                </a:path>
                <a:path w="4020184" h="1983105">
                  <a:moveTo>
                    <a:pt x="4019715" y="1325245"/>
                  </a:moveTo>
                  <a:lnTo>
                    <a:pt x="4009250" y="1280693"/>
                  </a:lnTo>
                  <a:lnTo>
                    <a:pt x="3985209" y="1242021"/>
                  </a:lnTo>
                  <a:lnTo>
                    <a:pt x="3949573" y="1212583"/>
                  </a:lnTo>
                  <a:lnTo>
                    <a:pt x="3904373" y="1195743"/>
                  </a:lnTo>
                  <a:lnTo>
                    <a:pt x="3864724" y="1191374"/>
                  </a:lnTo>
                  <a:lnTo>
                    <a:pt x="3838676" y="1193215"/>
                  </a:lnTo>
                  <a:lnTo>
                    <a:pt x="3788143" y="1207693"/>
                  </a:lnTo>
                  <a:lnTo>
                    <a:pt x="3735997" y="1237780"/>
                  </a:lnTo>
                  <a:lnTo>
                    <a:pt x="3680282" y="1275664"/>
                  </a:lnTo>
                  <a:lnTo>
                    <a:pt x="3619208" y="1322006"/>
                  </a:lnTo>
                  <a:lnTo>
                    <a:pt x="3586518" y="1349260"/>
                  </a:lnTo>
                  <a:lnTo>
                    <a:pt x="3554171" y="1376172"/>
                  </a:lnTo>
                  <a:lnTo>
                    <a:pt x="3521646" y="1401914"/>
                  </a:lnTo>
                  <a:lnTo>
                    <a:pt x="3484956" y="1429639"/>
                  </a:lnTo>
                  <a:lnTo>
                    <a:pt x="3446234" y="1453997"/>
                  </a:lnTo>
                  <a:lnTo>
                    <a:pt x="3405581" y="1474965"/>
                  </a:lnTo>
                  <a:lnTo>
                    <a:pt x="3363099" y="1492554"/>
                  </a:lnTo>
                  <a:lnTo>
                    <a:pt x="3318878" y="1506778"/>
                  </a:lnTo>
                  <a:lnTo>
                    <a:pt x="3275177" y="1513738"/>
                  </a:lnTo>
                  <a:lnTo>
                    <a:pt x="3266440" y="1513738"/>
                  </a:lnTo>
                  <a:lnTo>
                    <a:pt x="3261093" y="1515516"/>
                  </a:lnTo>
                  <a:lnTo>
                    <a:pt x="3257702" y="1524254"/>
                  </a:lnTo>
                  <a:lnTo>
                    <a:pt x="3254146" y="1532991"/>
                  </a:lnTo>
                  <a:lnTo>
                    <a:pt x="3259480" y="1538325"/>
                  </a:lnTo>
                  <a:lnTo>
                    <a:pt x="3266440" y="1541729"/>
                  </a:lnTo>
                  <a:lnTo>
                    <a:pt x="3276904" y="1547952"/>
                  </a:lnTo>
                  <a:lnTo>
                    <a:pt x="3287395" y="1553527"/>
                  </a:lnTo>
                  <a:lnTo>
                    <a:pt x="3352812" y="1575981"/>
                  </a:lnTo>
                  <a:lnTo>
                    <a:pt x="3397935" y="1586369"/>
                  </a:lnTo>
                  <a:lnTo>
                    <a:pt x="3443541" y="1593989"/>
                  </a:lnTo>
                  <a:lnTo>
                    <a:pt x="3489464" y="1598942"/>
                  </a:lnTo>
                  <a:lnTo>
                    <a:pt x="3535565" y="1601279"/>
                  </a:lnTo>
                  <a:lnTo>
                    <a:pt x="3584333" y="1599946"/>
                  </a:lnTo>
                  <a:lnTo>
                    <a:pt x="3633241" y="1595983"/>
                  </a:lnTo>
                  <a:lnTo>
                    <a:pt x="3681819" y="1589405"/>
                  </a:lnTo>
                  <a:lnTo>
                    <a:pt x="3729596" y="1580248"/>
                  </a:lnTo>
                  <a:lnTo>
                    <a:pt x="3776395" y="1568767"/>
                  </a:lnTo>
                  <a:lnTo>
                    <a:pt x="3822039" y="1552892"/>
                  </a:lnTo>
                  <a:lnTo>
                    <a:pt x="3866045" y="1532775"/>
                  </a:lnTo>
                  <a:lnTo>
                    <a:pt x="3907929" y="1508556"/>
                  </a:lnTo>
                  <a:lnTo>
                    <a:pt x="3942981" y="1481124"/>
                  </a:lnTo>
                  <a:lnTo>
                    <a:pt x="3973639" y="1450251"/>
                  </a:lnTo>
                  <a:lnTo>
                    <a:pt x="3998099" y="1414475"/>
                  </a:lnTo>
                  <a:lnTo>
                    <a:pt x="4014584" y="1372298"/>
                  </a:lnTo>
                  <a:lnTo>
                    <a:pt x="4019715" y="1325245"/>
                  </a:lnTo>
                  <a:close/>
                </a:path>
              </a:pathLst>
            </a:custGeom>
            <a:solidFill>
              <a:srgbClr val="E0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44237" y="1610190"/>
              <a:ext cx="173990" cy="292100"/>
            </a:xfrm>
            <a:custGeom>
              <a:avLst/>
              <a:gdLst/>
              <a:ahLst/>
              <a:cxnLst/>
              <a:rect l="l" t="t" r="r" b="b"/>
              <a:pathLst>
                <a:path w="173989" h="292100">
                  <a:moveTo>
                    <a:pt x="96193" y="292052"/>
                  </a:moveTo>
                  <a:lnTo>
                    <a:pt x="80719" y="292052"/>
                  </a:lnTo>
                  <a:lnTo>
                    <a:pt x="75127" y="287891"/>
                  </a:lnTo>
                  <a:lnTo>
                    <a:pt x="72266" y="280870"/>
                  </a:lnTo>
                  <a:lnTo>
                    <a:pt x="69974" y="274287"/>
                  </a:lnTo>
                  <a:lnTo>
                    <a:pt x="67390" y="267314"/>
                  </a:lnTo>
                  <a:lnTo>
                    <a:pt x="64806" y="260097"/>
                  </a:lnTo>
                  <a:lnTo>
                    <a:pt x="62514" y="252782"/>
                  </a:lnTo>
                  <a:lnTo>
                    <a:pt x="54880" y="233125"/>
                  </a:lnTo>
                  <a:lnTo>
                    <a:pt x="44748" y="214504"/>
                  </a:lnTo>
                  <a:lnTo>
                    <a:pt x="32250" y="197468"/>
                  </a:lnTo>
                  <a:lnTo>
                    <a:pt x="17521" y="182565"/>
                  </a:lnTo>
                  <a:lnTo>
                    <a:pt x="13360" y="178274"/>
                  </a:lnTo>
                  <a:lnTo>
                    <a:pt x="9069" y="175543"/>
                  </a:lnTo>
                  <a:lnTo>
                    <a:pt x="6338" y="171252"/>
                  </a:lnTo>
                  <a:lnTo>
                    <a:pt x="1584" y="165112"/>
                  </a:lnTo>
                  <a:lnTo>
                    <a:pt x="0" y="157924"/>
                  </a:lnTo>
                  <a:lnTo>
                    <a:pt x="1584" y="150736"/>
                  </a:lnTo>
                  <a:lnTo>
                    <a:pt x="6338" y="144596"/>
                  </a:lnTo>
                  <a:lnTo>
                    <a:pt x="28223" y="123508"/>
                  </a:lnTo>
                  <a:lnTo>
                    <a:pt x="44585" y="98970"/>
                  </a:lnTo>
                  <a:lnTo>
                    <a:pt x="57266" y="72312"/>
                  </a:lnTo>
                  <a:lnTo>
                    <a:pt x="68105" y="44861"/>
                  </a:lnTo>
                  <a:lnTo>
                    <a:pt x="71023" y="36677"/>
                  </a:lnTo>
                  <a:lnTo>
                    <a:pt x="76371" y="20797"/>
                  </a:lnTo>
                  <a:lnTo>
                    <a:pt x="79288" y="12613"/>
                  </a:lnTo>
                  <a:lnTo>
                    <a:pt x="82149" y="5591"/>
                  </a:lnTo>
                  <a:lnTo>
                    <a:pt x="86310" y="0"/>
                  </a:lnTo>
                  <a:lnTo>
                    <a:pt x="96193" y="0"/>
                  </a:lnTo>
                  <a:lnTo>
                    <a:pt x="103215" y="1300"/>
                  </a:lnTo>
                  <a:lnTo>
                    <a:pt x="108806" y="7021"/>
                  </a:lnTo>
                  <a:lnTo>
                    <a:pt x="108806" y="15343"/>
                  </a:lnTo>
                  <a:lnTo>
                    <a:pt x="112494" y="38465"/>
                  </a:lnTo>
                  <a:lnTo>
                    <a:pt x="119193" y="61050"/>
                  </a:lnTo>
                  <a:lnTo>
                    <a:pt x="128793" y="82562"/>
                  </a:lnTo>
                  <a:lnTo>
                    <a:pt x="141185" y="102465"/>
                  </a:lnTo>
                  <a:lnTo>
                    <a:pt x="147427" y="112774"/>
                  </a:lnTo>
                  <a:lnTo>
                    <a:pt x="153571" y="122815"/>
                  </a:lnTo>
                  <a:lnTo>
                    <a:pt x="159471" y="132856"/>
                  </a:lnTo>
                  <a:lnTo>
                    <a:pt x="164981" y="143165"/>
                  </a:lnTo>
                  <a:lnTo>
                    <a:pt x="167842" y="148757"/>
                  </a:lnTo>
                  <a:lnTo>
                    <a:pt x="170573" y="153048"/>
                  </a:lnTo>
                  <a:lnTo>
                    <a:pt x="173433" y="158639"/>
                  </a:lnTo>
                  <a:lnTo>
                    <a:pt x="170573" y="162800"/>
                  </a:lnTo>
                  <a:lnTo>
                    <a:pt x="167842" y="168522"/>
                  </a:lnTo>
                  <a:lnTo>
                    <a:pt x="164981" y="172682"/>
                  </a:lnTo>
                  <a:lnTo>
                    <a:pt x="162250" y="175543"/>
                  </a:lnTo>
                  <a:lnTo>
                    <a:pt x="159390" y="178274"/>
                  </a:lnTo>
                  <a:lnTo>
                    <a:pt x="155229" y="179704"/>
                  </a:lnTo>
                  <a:lnTo>
                    <a:pt x="138086" y="192988"/>
                  </a:lnTo>
                  <a:lnTo>
                    <a:pt x="117065" y="226918"/>
                  </a:lnTo>
                  <a:lnTo>
                    <a:pt x="103727" y="271032"/>
                  </a:lnTo>
                  <a:lnTo>
                    <a:pt x="101784" y="279439"/>
                  </a:lnTo>
                  <a:lnTo>
                    <a:pt x="99054" y="286461"/>
                  </a:lnTo>
                  <a:lnTo>
                    <a:pt x="96193" y="292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2762" y="1888700"/>
              <a:ext cx="129153" cy="18855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0920" y="2303763"/>
              <a:ext cx="1839756" cy="39052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917441" y="2262889"/>
              <a:ext cx="1843405" cy="391795"/>
            </a:xfrm>
            <a:custGeom>
              <a:avLst/>
              <a:gdLst/>
              <a:ahLst/>
              <a:cxnLst/>
              <a:rect l="l" t="t" r="r" b="b"/>
              <a:pathLst>
                <a:path w="1843404" h="391794">
                  <a:moveTo>
                    <a:pt x="16356" y="391561"/>
                  </a:moveTo>
                  <a:lnTo>
                    <a:pt x="12976" y="391324"/>
                  </a:lnTo>
                  <a:lnTo>
                    <a:pt x="9317" y="390512"/>
                  </a:lnTo>
                  <a:lnTo>
                    <a:pt x="415" y="388906"/>
                  </a:lnTo>
                  <a:lnTo>
                    <a:pt x="0" y="378689"/>
                  </a:lnTo>
                  <a:lnTo>
                    <a:pt x="289" y="371810"/>
                  </a:lnTo>
                  <a:lnTo>
                    <a:pt x="8209" y="325318"/>
                  </a:lnTo>
                  <a:lnTo>
                    <a:pt x="25961" y="282871"/>
                  </a:lnTo>
                  <a:lnTo>
                    <a:pt x="52543" y="245633"/>
                  </a:lnTo>
                  <a:lnTo>
                    <a:pt x="86953" y="214766"/>
                  </a:lnTo>
                  <a:lnTo>
                    <a:pt x="120109" y="193996"/>
                  </a:lnTo>
                  <a:lnTo>
                    <a:pt x="154532" y="176124"/>
                  </a:lnTo>
                  <a:lnTo>
                    <a:pt x="190224" y="161165"/>
                  </a:lnTo>
                  <a:lnTo>
                    <a:pt x="227189" y="149132"/>
                  </a:lnTo>
                  <a:lnTo>
                    <a:pt x="270190" y="138548"/>
                  </a:lnTo>
                  <a:lnTo>
                    <a:pt x="336669" y="125726"/>
                  </a:lnTo>
                  <a:lnTo>
                    <a:pt x="389180" y="118535"/>
                  </a:lnTo>
                  <a:lnTo>
                    <a:pt x="441968" y="113782"/>
                  </a:lnTo>
                  <a:lnTo>
                    <a:pt x="494930" y="111400"/>
                  </a:lnTo>
                  <a:lnTo>
                    <a:pt x="543234" y="110302"/>
                  </a:lnTo>
                  <a:lnTo>
                    <a:pt x="591761" y="109599"/>
                  </a:lnTo>
                  <a:lnTo>
                    <a:pt x="640419" y="109128"/>
                  </a:lnTo>
                  <a:lnTo>
                    <a:pt x="689120" y="108729"/>
                  </a:lnTo>
                  <a:lnTo>
                    <a:pt x="737775" y="108239"/>
                  </a:lnTo>
                  <a:lnTo>
                    <a:pt x="786293" y="107499"/>
                  </a:lnTo>
                  <a:lnTo>
                    <a:pt x="834585" y="106345"/>
                  </a:lnTo>
                  <a:lnTo>
                    <a:pt x="885421" y="106045"/>
                  </a:lnTo>
                  <a:lnTo>
                    <a:pt x="936322" y="105983"/>
                  </a:lnTo>
                  <a:lnTo>
                    <a:pt x="987277" y="106079"/>
                  </a:lnTo>
                  <a:lnTo>
                    <a:pt x="1038274" y="106248"/>
                  </a:lnTo>
                  <a:lnTo>
                    <a:pt x="1089303" y="106408"/>
                  </a:lnTo>
                  <a:lnTo>
                    <a:pt x="1140353" y="106477"/>
                  </a:lnTo>
                  <a:lnTo>
                    <a:pt x="1191413" y="106371"/>
                  </a:lnTo>
                  <a:lnTo>
                    <a:pt x="1242471" y="106008"/>
                  </a:lnTo>
                  <a:lnTo>
                    <a:pt x="1293516" y="105306"/>
                  </a:lnTo>
                  <a:lnTo>
                    <a:pt x="1344538" y="104181"/>
                  </a:lnTo>
                  <a:lnTo>
                    <a:pt x="1395525" y="102551"/>
                  </a:lnTo>
                  <a:lnTo>
                    <a:pt x="1441355" y="100618"/>
                  </a:lnTo>
                  <a:lnTo>
                    <a:pt x="1487172" y="97043"/>
                  </a:lnTo>
                  <a:lnTo>
                    <a:pt x="1532888" y="91801"/>
                  </a:lnTo>
                  <a:lnTo>
                    <a:pt x="1578413" y="84864"/>
                  </a:lnTo>
                  <a:lnTo>
                    <a:pt x="1623658" y="76205"/>
                  </a:lnTo>
                  <a:lnTo>
                    <a:pt x="1673918" y="64391"/>
                  </a:lnTo>
                  <a:lnTo>
                    <a:pt x="1723469" y="50349"/>
                  </a:lnTo>
                  <a:lnTo>
                    <a:pt x="1768189" y="31641"/>
                  </a:lnTo>
                  <a:lnTo>
                    <a:pt x="1809738" y="4685"/>
                  </a:lnTo>
                  <a:lnTo>
                    <a:pt x="1812246" y="3045"/>
                  </a:lnTo>
                  <a:lnTo>
                    <a:pt x="1815001" y="1828"/>
                  </a:lnTo>
                  <a:lnTo>
                    <a:pt x="1823651" y="0"/>
                  </a:lnTo>
                  <a:lnTo>
                    <a:pt x="1829596" y="1121"/>
                  </a:lnTo>
                  <a:lnTo>
                    <a:pt x="1833714" y="4848"/>
                  </a:lnTo>
                  <a:lnTo>
                    <a:pt x="1842936" y="7972"/>
                  </a:lnTo>
                  <a:lnTo>
                    <a:pt x="1839812" y="17194"/>
                  </a:lnTo>
                  <a:lnTo>
                    <a:pt x="1837852" y="24425"/>
                  </a:lnTo>
                  <a:lnTo>
                    <a:pt x="1820596" y="58872"/>
                  </a:lnTo>
                  <a:lnTo>
                    <a:pt x="1769102" y="114650"/>
                  </a:lnTo>
                  <a:lnTo>
                    <a:pt x="1736290" y="134995"/>
                  </a:lnTo>
                  <a:lnTo>
                    <a:pt x="1669756" y="162734"/>
                  </a:lnTo>
                  <a:lnTo>
                    <a:pt x="1600776" y="181716"/>
                  </a:lnTo>
                  <a:lnTo>
                    <a:pt x="1565981" y="188120"/>
                  </a:lnTo>
                  <a:lnTo>
                    <a:pt x="1516434" y="196744"/>
                  </a:lnTo>
                  <a:lnTo>
                    <a:pt x="1466573" y="203881"/>
                  </a:lnTo>
                  <a:lnTo>
                    <a:pt x="1416414" y="209612"/>
                  </a:lnTo>
                  <a:lnTo>
                    <a:pt x="1365975" y="214018"/>
                  </a:lnTo>
                  <a:lnTo>
                    <a:pt x="1315273" y="217178"/>
                  </a:lnTo>
                  <a:lnTo>
                    <a:pt x="1264895" y="219147"/>
                  </a:lnTo>
                  <a:lnTo>
                    <a:pt x="1214468" y="220925"/>
                  </a:lnTo>
                  <a:lnTo>
                    <a:pt x="1164005" y="222567"/>
                  </a:lnTo>
                  <a:lnTo>
                    <a:pt x="1113521" y="224127"/>
                  </a:lnTo>
                  <a:lnTo>
                    <a:pt x="1063030" y="225661"/>
                  </a:lnTo>
                  <a:lnTo>
                    <a:pt x="1012546" y="227221"/>
                  </a:lnTo>
                  <a:lnTo>
                    <a:pt x="962083" y="228863"/>
                  </a:lnTo>
                  <a:lnTo>
                    <a:pt x="911656" y="230641"/>
                  </a:lnTo>
                  <a:lnTo>
                    <a:pt x="861278" y="232610"/>
                  </a:lnTo>
                  <a:lnTo>
                    <a:pt x="812384" y="235305"/>
                  </a:lnTo>
                  <a:lnTo>
                    <a:pt x="763516" y="238170"/>
                  </a:lnTo>
                  <a:lnTo>
                    <a:pt x="714651" y="241205"/>
                  </a:lnTo>
                  <a:lnTo>
                    <a:pt x="665764" y="244412"/>
                  </a:lnTo>
                  <a:lnTo>
                    <a:pt x="616832" y="247791"/>
                  </a:lnTo>
                  <a:lnTo>
                    <a:pt x="567831" y="251345"/>
                  </a:lnTo>
                  <a:lnTo>
                    <a:pt x="518738" y="255075"/>
                  </a:lnTo>
                  <a:lnTo>
                    <a:pt x="469527" y="258982"/>
                  </a:lnTo>
                  <a:lnTo>
                    <a:pt x="425443" y="262591"/>
                  </a:lnTo>
                  <a:lnTo>
                    <a:pt x="381479" y="267825"/>
                  </a:lnTo>
                  <a:lnTo>
                    <a:pt x="337704" y="274653"/>
                  </a:lnTo>
                  <a:lnTo>
                    <a:pt x="294185" y="283048"/>
                  </a:lnTo>
                  <a:lnTo>
                    <a:pt x="226886" y="299196"/>
                  </a:lnTo>
                  <a:lnTo>
                    <a:pt x="160381" y="319101"/>
                  </a:lnTo>
                  <a:lnTo>
                    <a:pt x="92238" y="347478"/>
                  </a:lnTo>
                  <a:lnTo>
                    <a:pt x="29046" y="386341"/>
                  </a:lnTo>
                  <a:lnTo>
                    <a:pt x="26028" y="388565"/>
                  </a:lnTo>
                  <a:lnTo>
                    <a:pt x="22882" y="390181"/>
                  </a:lnTo>
                  <a:lnTo>
                    <a:pt x="16356" y="3915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023687" y="2794699"/>
            <a:ext cx="749300" cy="1445260"/>
            <a:chOff x="2023687" y="2794699"/>
            <a:chExt cx="749300" cy="1445260"/>
          </a:xfrm>
        </p:grpSpPr>
        <p:sp>
          <p:nvSpPr>
            <p:cNvPr id="17" name="object 17"/>
            <p:cNvSpPr/>
            <p:nvPr/>
          </p:nvSpPr>
          <p:spPr>
            <a:xfrm>
              <a:off x="2391409" y="3609364"/>
              <a:ext cx="340360" cy="630555"/>
            </a:xfrm>
            <a:custGeom>
              <a:avLst/>
              <a:gdLst/>
              <a:ahLst/>
              <a:cxnLst/>
              <a:rect l="l" t="t" r="r" b="b"/>
              <a:pathLst>
                <a:path w="340360" h="630554">
                  <a:moveTo>
                    <a:pt x="262067" y="630401"/>
                  </a:moveTo>
                  <a:lnTo>
                    <a:pt x="258703" y="628780"/>
                  </a:lnTo>
                  <a:lnTo>
                    <a:pt x="257305" y="624183"/>
                  </a:lnTo>
                  <a:lnTo>
                    <a:pt x="258829" y="615580"/>
                  </a:lnTo>
                  <a:lnTo>
                    <a:pt x="286032" y="561441"/>
                  </a:lnTo>
                  <a:lnTo>
                    <a:pt x="310208" y="522881"/>
                  </a:lnTo>
                  <a:lnTo>
                    <a:pt x="336741" y="496489"/>
                  </a:lnTo>
                  <a:lnTo>
                    <a:pt x="340299" y="499934"/>
                  </a:lnTo>
                  <a:lnTo>
                    <a:pt x="327969" y="538566"/>
                  </a:lnTo>
                  <a:lnTo>
                    <a:pt x="323015" y="548507"/>
                  </a:lnTo>
                  <a:lnTo>
                    <a:pt x="314924" y="564832"/>
                  </a:lnTo>
                  <a:lnTo>
                    <a:pt x="287082" y="611761"/>
                  </a:lnTo>
                  <a:lnTo>
                    <a:pt x="266158" y="630103"/>
                  </a:lnTo>
                  <a:lnTo>
                    <a:pt x="262067" y="630401"/>
                  </a:lnTo>
                  <a:close/>
                </a:path>
                <a:path w="340360" h="630554">
                  <a:moveTo>
                    <a:pt x="155961" y="52464"/>
                  </a:moveTo>
                  <a:lnTo>
                    <a:pt x="112281" y="47741"/>
                  </a:lnTo>
                  <a:lnTo>
                    <a:pt x="60245" y="38818"/>
                  </a:lnTo>
                  <a:lnTo>
                    <a:pt x="17708" y="28425"/>
                  </a:lnTo>
                  <a:lnTo>
                    <a:pt x="0" y="11230"/>
                  </a:lnTo>
                  <a:lnTo>
                    <a:pt x="2267" y="5109"/>
                  </a:lnTo>
                  <a:lnTo>
                    <a:pt x="6530" y="1081"/>
                  </a:lnTo>
                  <a:lnTo>
                    <a:pt x="9224" y="0"/>
                  </a:lnTo>
                  <a:lnTo>
                    <a:pt x="14280" y="319"/>
                  </a:lnTo>
                  <a:lnTo>
                    <a:pt x="90965" y="15480"/>
                  </a:lnTo>
                  <a:lnTo>
                    <a:pt x="143565" y="27480"/>
                  </a:lnTo>
                  <a:lnTo>
                    <a:pt x="174395" y="45860"/>
                  </a:lnTo>
                  <a:lnTo>
                    <a:pt x="172532" y="49398"/>
                  </a:lnTo>
                  <a:lnTo>
                    <a:pt x="166892" y="51717"/>
                  </a:lnTo>
                  <a:lnTo>
                    <a:pt x="155961" y="52464"/>
                  </a:lnTo>
                  <a:close/>
                </a:path>
                <a:path w="340360" h="630554">
                  <a:moveTo>
                    <a:pt x="21786" y="338843"/>
                  </a:moveTo>
                  <a:lnTo>
                    <a:pt x="17729" y="337268"/>
                  </a:lnTo>
                  <a:lnTo>
                    <a:pt x="12847" y="333397"/>
                  </a:lnTo>
                  <a:lnTo>
                    <a:pt x="10171" y="327572"/>
                  </a:lnTo>
                  <a:lnTo>
                    <a:pt x="10414" y="321347"/>
                  </a:lnTo>
                  <a:lnTo>
                    <a:pt x="66487" y="296493"/>
                  </a:lnTo>
                  <a:lnTo>
                    <a:pt x="123805" y="278335"/>
                  </a:lnTo>
                  <a:lnTo>
                    <a:pt x="163590" y="268359"/>
                  </a:lnTo>
                  <a:lnTo>
                    <a:pt x="172082" y="268003"/>
                  </a:lnTo>
                  <a:lnTo>
                    <a:pt x="175626" y="269355"/>
                  </a:lnTo>
                  <a:lnTo>
                    <a:pt x="176470" y="271489"/>
                  </a:lnTo>
                  <a:lnTo>
                    <a:pt x="176131" y="273723"/>
                  </a:lnTo>
                  <a:lnTo>
                    <a:pt x="130999" y="298220"/>
                  </a:lnTo>
                  <a:lnTo>
                    <a:pt x="78273" y="320955"/>
                  </a:lnTo>
                  <a:lnTo>
                    <a:pt x="38963" y="335925"/>
                  </a:lnTo>
                  <a:lnTo>
                    <a:pt x="21786" y="338843"/>
                  </a:lnTo>
                  <a:close/>
                </a:path>
              </a:pathLst>
            </a:custGeom>
            <a:solidFill>
              <a:srgbClr val="E0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29887" y="2830799"/>
              <a:ext cx="0" cy="1004569"/>
            </a:xfrm>
            <a:custGeom>
              <a:avLst/>
              <a:gdLst/>
              <a:ahLst/>
              <a:cxnLst/>
              <a:rect l="l" t="t" r="r" b="b"/>
              <a:pathLst>
                <a:path h="1004570">
                  <a:moveTo>
                    <a:pt x="0" y="0"/>
                  </a:moveTo>
                  <a:lnTo>
                    <a:pt x="0" y="100420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14219" y="27994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1" y="31337"/>
                  </a:moveTo>
                  <a:lnTo>
                    <a:pt x="7014" y="31337"/>
                  </a:lnTo>
                  <a:lnTo>
                    <a:pt x="0" y="24321"/>
                  </a:lnTo>
                  <a:lnTo>
                    <a:pt x="0" y="7014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4"/>
                  </a:lnTo>
                  <a:lnTo>
                    <a:pt x="31336" y="24321"/>
                  </a:lnTo>
                  <a:lnTo>
                    <a:pt x="24321" y="31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14219" y="27994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0"/>
                  </a:moveTo>
                  <a:lnTo>
                    <a:pt x="24321" y="0"/>
                  </a:lnTo>
                  <a:lnTo>
                    <a:pt x="31336" y="7014"/>
                  </a:lnTo>
                  <a:lnTo>
                    <a:pt x="31336" y="15668"/>
                  </a:lnTo>
                  <a:lnTo>
                    <a:pt x="31336" y="24321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1"/>
                  </a:lnTo>
                  <a:lnTo>
                    <a:pt x="0" y="15668"/>
                  </a:lnTo>
                  <a:lnTo>
                    <a:pt x="0" y="7014"/>
                  </a:lnTo>
                  <a:lnTo>
                    <a:pt x="7014" y="0"/>
                  </a:lnTo>
                  <a:lnTo>
                    <a:pt x="15668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14219" y="383500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1" y="31336"/>
                  </a:moveTo>
                  <a:lnTo>
                    <a:pt x="15668" y="31336"/>
                  </a:lnTo>
                  <a:lnTo>
                    <a:pt x="7014" y="31336"/>
                  </a:lnTo>
                  <a:lnTo>
                    <a:pt x="0" y="24321"/>
                  </a:lnTo>
                  <a:lnTo>
                    <a:pt x="0" y="7014"/>
                  </a:lnTo>
                  <a:lnTo>
                    <a:pt x="7014" y="0"/>
                  </a:lnTo>
                  <a:lnTo>
                    <a:pt x="24321" y="0"/>
                  </a:lnTo>
                  <a:lnTo>
                    <a:pt x="31336" y="7014"/>
                  </a:lnTo>
                  <a:lnTo>
                    <a:pt x="31336" y="24321"/>
                  </a:lnTo>
                  <a:lnTo>
                    <a:pt x="24321" y="3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14219" y="383500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6"/>
                  </a:moveTo>
                  <a:lnTo>
                    <a:pt x="7014" y="31336"/>
                  </a:lnTo>
                  <a:lnTo>
                    <a:pt x="0" y="24321"/>
                  </a:lnTo>
                  <a:lnTo>
                    <a:pt x="0" y="15668"/>
                  </a:lnTo>
                  <a:lnTo>
                    <a:pt x="0" y="7014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4"/>
                  </a:lnTo>
                  <a:lnTo>
                    <a:pt x="31336" y="15668"/>
                  </a:lnTo>
                  <a:lnTo>
                    <a:pt x="31336" y="24321"/>
                  </a:lnTo>
                  <a:lnTo>
                    <a:pt x="24321" y="31336"/>
                  </a:lnTo>
                  <a:lnTo>
                    <a:pt x="15668" y="3133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7037" y="3253312"/>
              <a:ext cx="85724" cy="8572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028450" y="2951099"/>
              <a:ext cx="560705" cy="208279"/>
            </a:xfrm>
            <a:custGeom>
              <a:avLst/>
              <a:gdLst/>
              <a:ahLst/>
              <a:cxnLst/>
              <a:rect l="l" t="t" r="r" b="b"/>
              <a:pathLst>
                <a:path w="560705" h="208280">
                  <a:moveTo>
                    <a:pt x="0" y="0"/>
                  </a:moveTo>
                  <a:lnTo>
                    <a:pt x="25488" y="36278"/>
                  </a:lnTo>
                  <a:lnTo>
                    <a:pt x="56297" y="69651"/>
                  </a:lnTo>
                  <a:lnTo>
                    <a:pt x="91739" y="99922"/>
                  </a:lnTo>
                  <a:lnTo>
                    <a:pt x="131125" y="126891"/>
                  </a:lnTo>
                  <a:lnTo>
                    <a:pt x="173768" y="150362"/>
                  </a:lnTo>
                  <a:lnTo>
                    <a:pt x="218979" y="170135"/>
                  </a:lnTo>
                  <a:lnTo>
                    <a:pt x="266070" y="186013"/>
                  </a:lnTo>
                  <a:lnTo>
                    <a:pt x="308276" y="196555"/>
                  </a:lnTo>
                  <a:lnTo>
                    <a:pt x="350934" y="203831"/>
                  </a:lnTo>
                  <a:lnTo>
                    <a:pt x="393583" y="207707"/>
                  </a:lnTo>
                  <a:lnTo>
                    <a:pt x="435761" y="208050"/>
                  </a:lnTo>
                  <a:lnTo>
                    <a:pt x="456529" y="206856"/>
                  </a:lnTo>
                  <a:lnTo>
                    <a:pt x="497137" y="201653"/>
                  </a:lnTo>
                  <a:lnTo>
                    <a:pt x="536123" y="192586"/>
                  </a:lnTo>
                  <a:lnTo>
                    <a:pt x="559460" y="184897"/>
                  </a:lnTo>
                  <a:lnTo>
                    <a:pt x="560612" y="18446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74968" y="3128100"/>
              <a:ext cx="31750" cy="21590"/>
            </a:xfrm>
            <a:custGeom>
              <a:avLst/>
              <a:gdLst/>
              <a:ahLst/>
              <a:cxnLst/>
              <a:rect l="l" t="t" r="r" b="b"/>
              <a:pathLst>
                <a:path w="31750" h="21589">
                  <a:moveTo>
                    <a:pt x="8539" y="21554"/>
                  </a:moveTo>
                  <a:lnTo>
                    <a:pt x="14093" y="7461"/>
                  </a:lnTo>
                  <a:lnTo>
                    <a:pt x="0" y="1906"/>
                  </a:lnTo>
                  <a:lnTo>
                    <a:pt x="31260" y="0"/>
                  </a:lnTo>
                  <a:lnTo>
                    <a:pt x="8539" y="215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74968" y="3128100"/>
              <a:ext cx="31750" cy="21590"/>
            </a:xfrm>
            <a:custGeom>
              <a:avLst/>
              <a:gdLst/>
              <a:ahLst/>
              <a:cxnLst/>
              <a:rect l="l" t="t" r="r" b="b"/>
              <a:pathLst>
                <a:path w="31750" h="21589">
                  <a:moveTo>
                    <a:pt x="14093" y="7461"/>
                  </a:moveTo>
                  <a:lnTo>
                    <a:pt x="8539" y="21554"/>
                  </a:lnTo>
                  <a:lnTo>
                    <a:pt x="31260" y="0"/>
                  </a:lnTo>
                  <a:lnTo>
                    <a:pt x="0" y="1906"/>
                  </a:lnTo>
                  <a:lnTo>
                    <a:pt x="14093" y="746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362052" y="2806737"/>
            <a:ext cx="6457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700" spc="80" dirty="0">
                <a:latin typeface="Trebuchet MS"/>
                <a:cs typeface="Trebuchet MS"/>
              </a:rPr>
              <a:t>KECERDASAN</a:t>
            </a:r>
            <a:endParaRPr sz="7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</a:pPr>
            <a:r>
              <a:rPr sz="700" spc="60" dirty="0">
                <a:latin typeface="Trebuchet MS"/>
                <a:cs typeface="Trebuchet MS"/>
              </a:rPr>
              <a:t>BUATAN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16190" marR="508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Ayo</a:t>
            </a:r>
            <a:r>
              <a:rPr spc="100" dirty="0"/>
              <a:t> </a:t>
            </a:r>
            <a:r>
              <a:rPr spc="60" dirty="0" err="1"/>
              <a:t>Pakai</a:t>
            </a:r>
            <a:r>
              <a:rPr spc="60" dirty="0"/>
              <a:t> </a:t>
            </a:r>
            <a:r>
              <a:rPr spc="-530" dirty="0"/>
              <a:t> </a:t>
            </a:r>
            <a:r>
              <a:rPr lang="en-US" spc="-50" dirty="0"/>
              <a:t>M</a:t>
            </a:r>
            <a:r>
              <a:rPr spc="-50" dirty="0"/>
              <a:t>asker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588497" y="124832"/>
            <a:ext cx="263525" cy="363855"/>
            <a:chOff x="7588497" y="124832"/>
            <a:chExt cx="263525" cy="3638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8497" y="406399"/>
              <a:ext cx="165095" cy="817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6838" y="124832"/>
              <a:ext cx="154578" cy="15143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61474" y="309571"/>
              <a:ext cx="139065" cy="61594"/>
            </a:xfrm>
            <a:custGeom>
              <a:avLst/>
              <a:gdLst/>
              <a:ahLst/>
              <a:cxnLst/>
              <a:rect l="l" t="t" r="r" b="b"/>
              <a:pathLst>
                <a:path w="139065" h="61595">
                  <a:moveTo>
                    <a:pt x="127355" y="61211"/>
                  </a:moveTo>
                  <a:lnTo>
                    <a:pt x="75721" y="56680"/>
                  </a:lnTo>
                  <a:lnTo>
                    <a:pt x="31768" y="46622"/>
                  </a:lnTo>
                  <a:lnTo>
                    <a:pt x="274" y="18921"/>
                  </a:lnTo>
                  <a:lnTo>
                    <a:pt x="0" y="15713"/>
                  </a:lnTo>
                  <a:lnTo>
                    <a:pt x="938" y="12862"/>
                  </a:lnTo>
                  <a:lnTo>
                    <a:pt x="3064" y="10445"/>
                  </a:lnTo>
                  <a:lnTo>
                    <a:pt x="9498" y="4879"/>
                  </a:lnTo>
                  <a:lnTo>
                    <a:pt x="16592" y="1253"/>
                  </a:lnTo>
                  <a:lnTo>
                    <a:pt x="24502" y="0"/>
                  </a:lnTo>
                  <a:lnTo>
                    <a:pt x="33385" y="1553"/>
                  </a:lnTo>
                  <a:lnTo>
                    <a:pt x="39524" y="3865"/>
                  </a:lnTo>
                  <a:lnTo>
                    <a:pt x="45676" y="6015"/>
                  </a:lnTo>
                  <a:lnTo>
                    <a:pt x="51864" y="8052"/>
                  </a:lnTo>
                  <a:lnTo>
                    <a:pt x="61178" y="11053"/>
                  </a:lnTo>
                  <a:lnTo>
                    <a:pt x="70477" y="13971"/>
                  </a:lnTo>
                  <a:lnTo>
                    <a:pt x="79726" y="16873"/>
                  </a:lnTo>
                  <a:lnTo>
                    <a:pt x="88893" y="19826"/>
                  </a:lnTo>
                  <a:lnTo>
                    <a:pt x="132210" y="34086"/>
                  </a:lnTo>
                  <a:lnTo>
                    <a:pt x="138860" y="42551"/>
                  </a:lnTo>
                  <a:lnTo>
                    <a:pt x="138356" y="48247"/>
                  </a:lnTo>
                  <a:lnTo>
                    <a:pt x="137552" y="53344"/>
                  </a:lnTo>
                  <a:lnTo>
                    <a:pt x="127355" y="61211"/>
                  </a:lnTo>
                  <a:close/>
                </a:path>
              </a:pathLst>
            </a:custGeom>
            <a:solidFill>
              <a:srgbClr val="E0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50953" y="280427"/>
            <a:ext cx="271780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120" dirty="0">
                <a:latin typeface="Trebuchet MS"/>
                <a:cs typeface="Trebuchet MS"/>
              </a:rPr>
              <a:t>Pandemic</a:t>
            </a:r>
            <a:endParaRPr sz="5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9399" y="1638287"/>
            <a:ext cx="4439920" cy="221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250" b="1" spc="-5" dirty="0">
                <a:latin typeface="Arial"/>
                <a:cs typeface="Arial"/>
              </a:rPr>
              <a:t>Seperti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kita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ketahui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bersama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bahwa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penularan</a:t>
            </a:r>
            <a:r>
              <a:rPr sz="1250" b="1" spc="335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virus 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corona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dapat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melalui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droplet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atau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percikan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yang 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dikeluarkan pada saat kita batuk atau bicara. Penularan </a:t>
            </a:r>
            <a:r>
              <a:rPr sz="1250" b="1" dirty="0">
                <a:latin typeface="Arial"/>
                <a:cs typeface="Arial"/>
              </a:rPr>
              <a:t> terjadi</a:t>
            </a:r>
            <a:r>
              <a:rPr sz="1250" b="1" spc="5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ketika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percikan</a:t>
            </a:r>
            <a:r>
              <a:rPr sz="1250" b="1" dirty="0">
                <a:latin typeface="Arial"/>
                <a:cs typeface="Arial"/>
              </a:rPr>
              <a:t> terhirup</a:t>
            </a:r>
            <a:r>
              <a:rPr sz="1250" b="1" spc="5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orang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lain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yang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ada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di 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b="1" spc="-15" dirty="0">
                <a:latin typeface="Arial"/>
                <a:cs typeface="Arial"/>
              </a:rPr>
              <a:t>sekitar. </a:t>
            </a:r>
            <a:r>
              <a:rPr sz="1250" b="1" spc="-5" dirty="0">
                <a:latin typeface="Arial"/>
                <a:cs typeface="Arial"/>
              </a:rPr>
              <a:t>Oleh karenanya,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masker dibuat untuk melindungi 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dari droplet yang dikeluarkan oleh orang lain agar </a:t>
            </a:r>
            <a:r>
              <a:rPr sz="1250" b="1" dirty="0">
                <a:latin typeface="Arial"/>
                <a:cs typeface="Arial"/>
              </a:rPr>
              <a:t>tidak </a:t>
            </a:r>
            <a:r>
              <a:rPr sz="1250" b="1" spc="5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masuk ke hidung dan mulut kita ataupun sebaliknya, agar 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droplet kita </a:t>
            </a:r>
            <a:r>
              <a:rPr sz="1250" b="1" dirty="0">
                <a:latin typeface="Arial"/>
                <a:cs typeface="Arial"/>
              </a:rPr>
              <a:t>tidak </a:t>
            </a:r>
            <a:r>
              <a:rPr sz="1250" b="1" spc="-5" dirty="0">
                <a:latin typeface="Arial"/>
                <a:cs typeface="Arial"/>
              </a:rPr>
              <a:t>mengenai orang lain karena kita </a:t>
            </a:r>
            <a:r>
              <a:rPr sz="1250" b="1" dirty="0">
                <a:latin typeface="Arial"/>
                <a:cs typeface="Arial"/>
              </a:rPr>
              <a:t>tidak </a:t>
            </a:r>
            <a:r>
              <a:rPr sz="1250" b="1" spc="5" dirty="0">
                <a:latin typeface="Arial"/>
                <a:cs typeface="Arial"/>
              </a:rPr>
              <a:t> </a:t>
            </a:r>
            <a:r>
              <a:rPr sz="1250" b="1" dirty="0">
                <a:latin typeface="Arial"/>
                <a:cs typeface="Arial"/>
              </a:rPr>
              <a:t>tahu</a:t>
            </a:r>
            <a:r>
              <a:rPr sz="1250" b="1" spc="5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kita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atau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lawan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bicara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kita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yang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sedang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menjadi 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pembawa</a:t>
            </a:r>
            <a:r>
              <a:rPr sz="1250" b="1" spc="-10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virus.</a:t>
            </a:r>
            <a:endParaRPr sz="1250" dirty="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4850" y="1130725"/>
            <a:ext cx="3289451" cy="3289451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3572873" y="136602"/>
            <a:ext cx="575945" cy="650240"/>
            <a:chOff x="3572873" y="136602"/>
            <a:chExt cx="575945" cy="65024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1252" y="271700"/>
              <a:ext cx="199247" cy="21705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72865" y="136613"/>
              <a:ext cx="575945" cy="650240"/>
            </a:xfrm>
            <a:custGeom>
              <a:avLst/>
              <a:gdLst/>
              <a:ahLst/>
              <a:cxnLst/>
              <a:rect l="l" t="t" r="r" b="b"/>
              <a:pathLst>
                <a:path w="575945" h="650240">
                  <a:moveTo>
                    <a:pt x="300774" y="108775"/>
                  </a:moveTo>
                  <a:lnTo>
                    <a:pt x="295033" y="60490"/>
                  </a:lnTo>
                  <a:lnTo>
                    <a:pt x="286143" y="39471"/>
                  </a:lnTo>
                  <a:lnTo>
                    <a:pt x="283679" y="33959"/>
                  </a:lnTo>
                  <a:lnTo>
                    <a:pt x="280352" y="28829"/>
                  </a:lnTo>
                  <a:lnTo>
                    <a:pt x="266496" y="12509"/>
                  </a:lnTo>
                  <a:lnTo>
                    <a:pt x="248310" y="2730"/>
                  </a:lnTo>
                  <a:lnTo>
                    <a:pt x="228015" y="0"/>
                  </a:lnTo>
                  <a:lnTo>
                    <a:pt x="207835" y="4775"/>
                  </a:lnTo>
                  <a:lnTo>
                    <a:pt x="168046" y="37211"/>
                  </a:lnTo>
                  <a:lnTo>
                    <a:pt x="140982" y="93865"/>
                  </a:lnTo>
                  <a:lnTo>
                    <a:pt x="125196" y="142252"/>
                  </a:lnTo>
                  <a:lnTo>
                    <a:pt x="107962" y="207086"/>
                  </a:lnTo>
                  <a:lnTo>
                    <a:pt x="96507" y="247154"/>
                  </a:lnTo>
                  <a:lnTo>
                    <a:pt x="83642" y="286854"/>
                  </a:lnTo>
                  <a:lnTo>
                    <a:pt x="69507" y="326009"/>
                  </a:lnTo>
                  <a:lnTo>
                    <a:pt x="43916" y="376796"/>
                  </a:lnTo>
                  <a:lnTo>
                    <a:pt x="8585" y="420497"/>
                  </a:lnTo>
                  <a:lnTo>
                    <a:pt x="6172" y="422592"/>
                  </a:lnTo>
                  <a:lnTo>
                    <a:pt x="4800" y="424332"/>
                  </a:lnTo>
                  <a:lnTo>
                    <a:pt x="2425" y="426516"/>
                  </a:lnTo>
                  <a:lnTo>
                    <a:pt x="0" y="430860"/>
                  </a:lnTo>
                  <a:lnTo>
                    <a:pt x="749" y="435013"/>
                  </a:lnTo>
                  <a:lnTo>
                    <a:pt x="5600" y="436092"/>
                  </a:lnTo>
                  <a:lnTo>
                    <a:pt x="10553" y="437121"/>
                  </a:lnTo>
                  <a:lnTo>
                    <a:pt x="15963" y="436930"/>
                  </a:lnTo>
                  <a:lnTo>
                    <a:pt x="58635" y="424688"/>
                  </a:lnTo>
                  <a:lnTo>
                    <a:pt x="120865" y="392874"/>
                  </a:lnTo>
                  <a:lnTo>
                    <a:pt x="166204" y="360464"/>
                  </a:lnTo>
                  <a:lnTo>
                    <a:pt x="206806" y="322427"/>
                  </a:lnTo>
                  <a:lnTo>
                    <a:pt x="242100" y="279247"/>
                  </a:lnTo>
                  <a:lnTo>
                    <a:pt x="266750" y="240233"/>
                  </a:lnTo>
                  <a:lnTo>
                    <a:pt x="284924" y="198259"/>
                  </a:lnTo>
                  <a:lnTo>
                    <a:pt x="296354" y="154165"/>
                  </a:lnTo>
                  <a:lnTo>
                    <a:pt x="300774" y="108775"/>
                  </a:lnTo>
                  <a:close/>
                </a:path>
                <a:path w="575945" h="650240">
                  <a:moveTo>
                    <a:pt x="575551" y="546341"/>
                  </a:moveTo>
                  <a:lnTo>
                    <a:pt x="557479" y="499389"/>
                  </a:lnTo>
                  <a:lnTo>
                    <a:pt x="513727" y="453898"/>
                  </a:lnTo>
                  <a:lnTo>
                    <a:pt x="457098" y="426389"/>
                  </a:lnTo>
                  <a:lnTo>
                    <a:pt x="410133" y="416610"/>
                  </a:lnTo>
                  <a:lnTo>
                    <a:pt x="362305" y="413969"/>
                  </a:lnTo>
                  <a:lnTo>
                    <a:pt x="308470" y="417817"/>
                  </a:lnTo>
                  <a:lnTo>
                    <a:pt x="255320" y="426986"/>
                  </a:lnTo>
                  <a:lnTo>
                    <a:pt x="203276" y="441426"/>
                  </a:lnTo>
                  <a:lnTo>
                    <a:pt x="152742" y="461111"/>
                  </a:lnTo>
                  <a:lnTo>
                    <a:pt x="142290" y="465886"/>
                  </a:lnTo>
                  <a:lnTo>
                    <a:pt x="139509" y="467144"/>
                  </a:lnTo>
                  <a:lnTo>
                    <a:pt x="89496" y="492810"/>
                  </a:lnTo>
                  <a:lnTo>
                    <a:pt x="48006" y="520928"/>
                  </a:lnTo>
                  <a:lnTo>
                    <a:pt x="24904" y="545655"/>
                  </a:lnTo>
                  <a:lnTo>
                    <a:pt x="21424" y="549973"/>
                  </a:lnTo>
                  <a:lnTo>
                    <a:pt x="21653" y="552538"/>
                  </a:lnTo>
                  <a:lnTo>
                    <a:pt x="25222" y="554532"/>
                  </a:lnTo>
                  <a:lnTo>
                    <a:pt x="29959" y="556907"/>
                  </a:lnTo>
                  <a:lnTo>
                    <a:pt x="35090" y="556437"/>
                  </a:lnTo>
                  <a:lnTo>
                    <a:pt x="39598" y="554405"/>
                  </a:lnTo>
                  <a:lnTo>
                    <a:pt x="46418" y="551522"/>
                  </a:lnTo>
                  <a:lnTo>
                    <a:pt x="95262" y="540385"/>
                  </a:lnTo>
                  <a:lnTo>
                    <a:pt x="123647" y="539076"/>
                  </a:lnTo>
                  <a:lnTo>
                    <a:pt x="151968" y="541007"/>
                  </a:lnTo>
                  <a:lnTo>
                    <a:pt x="211124" y="554685"/>
                  </a:lnTo>
                  <a:lnTo>
                    <a:pt x="271462" y="576224"/>
                  </a:lnTo>
                  <a:lnTo>
                    <a:pt x="300532" y="589508"/>
                  </a:lnTo>
                  <a:lnTo>
                    <a:pt x="325704" y="600684"/>
                  </a:lnTo>
                  <a:lnTo>
                    <a:pt x="376148" y="623290"/>
                  </a:lnTo>
                  <a:lnTo>
                    <a:pt x="420446" y="641223"/>
                  </a:lnTo>
                  <a:lnTo>
                    <a:pt x="459168" y="649122"/>
                  </a:lnTo>
                  <a:lnTo>
                    <a:pt x="479132" y="649922"/>
                  </a:lnTo>
                  <a:lnTo>
                    <a:pt x="489280" y="649325"/>
                  </a:lnTo>
                  <a:lnTo>
                    <a:pt x="532650" y="633260"/>
                  </a:lnTo>
                  <a:lnTo>
                    <a:pt x="565632" y="595782"/>
                  </a:lnTo>
                  <a:lnTo>
                    <a:pt x="574548" y="570928"/>
                  </a:lnTo>
                  <a:lnTo>
                    <a:pt x="575551" y="546341"/>
                  </a:lnTo>
                  <a:close/>
                </a:path>
              </a:pathLst>
            </a:custGeom>
            <a:solidFill>
              <a:srgbClr val="E0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024" y="401296"/>
            <a:ext cx="6912609" cy="2254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100" dirty="0">
                <a:latin typeface="Trebuchet MS"/>
                <a:cs typeface="Trebuchet MS"/>
              </a:rPr>
              <a:t>Tujuan</a:t>
            </a:r>
            <a:endParaRPr sz="3800">
              <a:latin typeface="Trebuchet MS"/>
              <a:cs typeface="Trebuchet MS"/>
            </a:endParaRPr>
          </a:p>
          <a:p>
            <a:pPr marL="274320" marR="5080" algn="ctr">
              <a:lnSpc>
                <a:spcPct val="114999"/>
              </a:lnSpc>
              <a:spcBef>
                <a:spcPts val="4160"/>
              </a:spcBef>
            </a:pPr>
            <a:r>
              <a:rPr sz="1600" dirty="0">
                <a:latin typeface="Arial MT"/>
                <a:cs typeface="Arial MT"/>
              </a:rPr>
              <a:t>Mendeteksi </a:t>
            </a:r>
            <a:r>
              <a:rPr sz="1600" spc="-5" dirty="0">
                <a:latin typeface="Arial MT"/>
                <a:cs typeface="Arial MT"/>
              </a:rPr>
              <a:t>apakah </a:t>
            </a:r>
            <a:r>
              <a:rPr sz="1600" dirty="0">
                <a:latin typeface="Arial MT"/>
                <a:cs typeface="Arial MT"/>
              </a:rPr>
              <a:t>masker sudah </a:t>
            </a:r>
            <a:r>
              <a:rPr sz="1600" spc="-5" dirty="0">
                <a:latin typeface="Arial MT"/>
                <a:cs typeface="Arial MT"/>
              </a:rPr>
              <a:t>terpakai dengan benar ataukah belum.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Sistem akan </a:t>
            </a:r>
            <a:r>
              <a:rPr sz="1600" dirty="0">
                <a:latin typeface="Arial MT"/>
                <a:cs typeface="Arial MT"/>
              </a:rPr>
              <a:t>mendeteksi masker sudah </a:t>
            </a:r>
            <a:r>
              <a:rPr sz="1600" spc="-5" dirty="0">
                <a:latin typeface="Arial MT"/>
                <a:cs typeface="Arial MT"/>
              </a:rPr>
              <a:t>terpakai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apabila, </a:t>
            </a:r>
            <a:r>
              <a:rPr sz="1600" dirty="0">
                <a:latin typeface="Arial MT"/>
                <a:cs typeface="Arial MT"/>
              </a:rPr>
              <a:t>masker sudah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menutupi </a:t>
            </a:r>
            <a:r>
              <a:rPr sz="1600" spc="-5" dirty="0">
                <a:latin typeface="Arial MT"/>
                <a:cs typeface="Arial MT"/>
              </a:rPr>
              <a:t>bagian hidung </a:t>
            </a:r>
            <a:r>
              <a:rPr sz="1600" dirty="0">
                <a:latin typeface="Arial MT"/>
                <a:cs typeface="Arial MT"/>
              </a:rPr>
              <a:t>sampai </a:t>
            </a:r>
            <a:r>
              <a:rPr sz="1600" spc="-5" dirty="0">
                <a:latin typeface="Arial MT"/>
                <a:cs typeface="Arial MT"/>
              </a:rPr>
              <a:t>bagian dagu, terutama pada bagian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lubang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hidung.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15323" y="237477"/>
            <a:ext cx="575945" cy="650240"/>
            <a:chOff x="2315323" y="237477"/>
            <a:chExt cx="575945" cy="650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3702" y="372575"/>
              <a:ext cx="199247" cy="21705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15311" y="237489"/>
              <a:ext cx="575945" cy="650240"/>
            </a:xfrm>
            <a:custGeom>
              <a:avLst/>
              <a:gdLst/>
              <a:ahLst/>
              <a:cxnLst/>
              <a:rect l="l" t="t" r="r" b="b"/>
              <a:pathLst>
                <a:path w="575944" h="650240">
                  <a:moveTo>
                    <a:pt x="300786" y="108775"/>
                  </a:moveTo>
                  <a:lnTo>
                    <a:pt x="295033" y="60477"/>
                  </a:lnTo>
                  <a:lnTo>
                    <a:pt x="286156" y="39471"/>
                  </a:lnTo>
                  <a:lnTo>
                    <a:pt x="283679" y="33959"/>
                  </a:lnTo>
                  <a:lnTo>
                    <a:pt x="280352" y="28829"/>
                  </a:lnTo>
                  <a:lnTo>
                    <a:pt x="266496" y="12496"/>
                  </a:lnTo>
                  <a:lnTo>
                    <a:pt x="248310" y="2730"/>
                  </a:lnTo>
                  <a:lnTo>
                    <a:pt x="228015" y="0"/>
                  </a:lnTo>
                  <a:lnTo>
                    <a:pt x="207835" y="4775"/>
                  </a:lnTo>
                  <a:lnTo>
                    <a:pt x="168046" y="37211"/>
                  </a:lnTo>
                  <a:lnTo>
                    <a:pt x="140982" y="93865"/>
                  </a:lnTo>
                  <a:lnTo>
                    <a:pt x="125196" y="142252"/>
                  </a:lnTo>
                  <a:lnTo>
                    <a:pt x="107975" y="207086"/>
                  </a:lnTo>
                  <a:lnTo>
                    <a:pt x="96520" y="247154"/>
                  </a:lnTo>
                  <a:lnTo>
                    <a:pt x="83642" y="286854"/>
                  </a:lnTo>
                  <a:lnTo>
                    <a:pt x="69519" y="326009"/>
                  </a:lnTo>
                  <a:lnTo>
                    <a:pt x="43929" y="376796"/>
                  </a:lnTo>
                  <a:lnTo>
                    <a:pt x="8585" y="420497"/>
                  </a:lnTo>
                  <a:lnTo>
                    <a:pt x="6172" y="422592"/>
                  </a:lnTo>
                  <a:lnTo>
                    <a:pt x="4813" y="424332"/>
                  </a:lnTo>
                  <a:lnTo>
                    <a:pt x="2425" y="426516"/>
                  </a:lnTo>
                  <a:lnTo>
                    <a:pt x="0" y="430860"/>
                  </a:lnTo>
                  <a:lnTo>
                    <a:pt x="749" y="435013"/>
                  </a:lnTo>
                  <a:lnTo>
                    <a:pt x="5613" y="436092"/>
                  </a:lnTo>
                  <a:lnTo>
                    <a:pt x="10553" y="437121"/>
                  </a:lnTo>
                  <a:lnTo>
                    <a:pt x="15976" y="436930"/>
                  </a:lnTo>
                  <a:lnTo>
                    <a:pt x="58648" y="424688"/>
                  </a:lnTo>
                  <a:lnTo>
                    <a:pt x="120865" y="392874"/>
                  </a:lnTo>
                  <a:lnTo>
                    <a:pt x="166204" y="360464"/>
                  </a:lnTo>
                  <a:lnTo>
                    <a:pt x="206806" y="322427"/>
                  </a:lnTo>
                  <a:lnTo>
                    <a:pt x="242100" y="279234"/>
                  </a:lnTo>
                  <a:lnTo>
                    <a:pt x="266750" y="240233"/>
                  </a:lnTo>
                  <a:lnTo>
                    <a:pt x="284924" y="198259"/>
                  </a:lnTo>
                  <a:lnTo>
                    <a:pt x="296354" y="154165"/>
                  </a:lnTo>
                  <a:lnTo>
                    <a:pt x="300786" y="108775"/>
                  </a:lnTo>
                  <a:close/>
                </a:path>
                <a:path w="575944" h="650240">
                  <a:moveTo>
                    <a:pt x="575551" y="546341"/>
                  </a:moveTo>
                  <a:lnTo>
                    <a:pt x="557479" y="499389"/>
                  </a:lnTo>
                  <a:lnTo>
                    <a:pt x="513727" y="453898"/>
                  </a:lnTo>
                  <a:lnTo>
                    <a:pt x="457098" y="426389"/>
                  </a:lnTo>
                  <a:lnTo>
                    <a:pt x="410133" y="416610"/>
                  </a:lnTo>
                  <a:lnTo>
                    <a:pt x="362305" y="413969"/>
                  </a:lnTo>
                  <a:lnTo>
                    <a:pt x="308470" y="417817"/>
                  </a:lnTo>
                  <a:lnTo>
                    <a:pt x="255320" y="426986"/>
                  </a:lnTo>
                  <a:lnTo>
                    <a:pt x="203276" y="441426"/>
                  </a:lnTo>
                  <a:lnTo>
                    <a:pt x="152755" y="461111"/>
                  </a:lnTo>
                  <a:lnTo>
                    <a:pt x="142290" y="465886"/>
                  </a:lnTo>
                  <a:lnTo>
                    <a:pt x="139522" y="467144"/>
                  </a:lnTo>
                  <a:lnTo>
                    <a:pt x="89496" y="492810"/>
                  </a:lnTo>
                  <a:lnTo>
                    <a:pt x="48018" y="520928"/>
                  </a:lnTo>
                  <a:lnTo>
                    <a:pt x="24904" y="545655"/>
                  </a:lnTo>
                  <a:lnTo>
                    <a:pt x="21424" y="549973"/>
                  </a:lnTo>
                  <a:lnTo>
                    <a:pt x="21653" y="552538"/>
                  </a:lnTo>
                  <a:lnTo>
                    <a:pt x="25222" y="554532"/>
                  </a:lnTo>
                  <a:lnTo>
                    <a:pt x="29959" y="556907"/>
                  </a:lnTo>
                  <a:lnTo>
                    <a:pt x="35090" y="556437"/>
                  </a:lnTo>
                  <a:lnTo>
                    <a:pt x="39611" y="554405"/>
                  </a:lnTo>
                  <a:lnTo>
                    <a:pt x="46418" y="551522"/>
                  </a:lnTo>
                  <a:lnTo>
                    <a:pt x="95262" y="540385"/>
                  </a:lnTo>
                  <a:lnTo>
                    <a:pt x="123659" y="539076"/>
                  </a:lnTo>
                  <a:lnTo>
                    <a:pt x="151968" y="541007"/>
                  </a:lnTo>
                  <a:lnTo>
                    <a:pt x="211124" y="554685"/>
                  </a:lnTo>
                  <a:lnTo>
                    <a:pt x="271462" y="576224"/>
                  </a:lnTo>
                  <a:lnTo>
                    <a:pt x="300545" y="589508"/>
                  </a:lnTo>
                  <a:lnTo>
                    <a:pt x="325704" y="600684"/>
                  </a:lnTo>
                  <a:lnTo>
                    <a:pt x="376161" y="623290"/>
                  </a:lnTo>
                  <a:lnTo>
                    <a:pt x="420446" y="641223"/>
                  </a:lnTo>
                  <a:lnTo>
                    <a:pt x="459168" y="649122"/>
                  </a:lnTo>
                  <a:lnTo>
                    <a:pt x="479132" y="649909"/>
                  </a:lnTo>
                  <a:lnTo>
                    <a:pt x="489280" y="649325"/>
                  </a:lnTo>
                  <a:lnTo>
                    <a:pt x="532650" y="633247"/>
                  </a:lnTo>
                  <a:lnTo>
                    <a:pt x="565645" y="595782"/>
                  </a:lnTo>
                  <a:lnTo>
                    <a:pt x="574548" y="570928"/>
                  </a:lnTo>
                  <a:lnTo>
                    <a:pt x="575551" y="546341"/>
                  </a:lnTo>
                  <a:close/>
                </a:path>
              </a:pathLst>
            </a:custGeom>
            <a:solidFill>
              <a:srgbClr val="E0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16190" marR="508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Ayo</a:t>
            </a:r>
            <a:r>
              <a:rPr spc="100" dirty="0"/>
              <a:t> </a:t>
            </a:r>
            <a:r>
              <a:rPr spc="60" dirty="0" err="1"/>
              <a:t>Pakai</a:t>
            </a:r>
            <a:r>
              <a:rPr spc="60" dirty="0"/>
              <a:t> </a:t>
            </a:r>
            <a:r>
              <a:rPr spc="-530" dirty="0"/>
              <a:t> </a:t>
            </a:r>
            <a:r>
              <a:rPr lang="en-US" spc="-50" dirty="0"/>
              <a:t>M</a:t>
            </a:r>
            <a:r>
              <a:rPr spc="-50" dirty="0"/>
              <a:t>asker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588497" y="124836"/>
            <a:ext cx="263525" cy="363855"/>
            <a:chOff x="7588497" y="124836"/>
            <a:chExt cx="263525" cy="36385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6836" y="124836"/>
              <a:ext cx="154581" cy="15143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8497" y="406399"/>
              <a:ext cx="165092" cy="8171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661473" y="309574"/>
              <a:ext cx="139065" cy="61594"/>
            </a:xfrm>
            <a:custGeom>
              <a:avLst/>
              <a:gdLst/>
              <a:ahLst/>
              <a:cxnLst/>
              <a:rect l="l" t="t" r="r" b="b"/>
              <a:pathLst>
                <a:path w="139065" h="61595">
                  <a:moveTo>
                    <a:pt x="127355" y="61208"/>
                  </a:moveTo>
                  <a:lnTo>
                    <a:pt x="75722" y="56678"/>
                  </a:lnTo>
                  <a:lnTo>
                    <a:pt x="31768" y="46622"/>
                  </a:lnTo>
                  <a:lnTo>
                    <a:pt x="273" y="18921"/>
                  </a:lnTo>
                  <a:lnTo>
                    <a:pt x="0" y="15713"/>
                  </a:lnTo>
                  <a:lnTo>
                    <a:pt x="938" y="12863"/>
                  </a:lnTo>
                  <a:lnTo>
                    <a:pt x="3063" y="10445"/>
                  </a:lnTo>
                  <a:lnTo>
                    <a:pt x="9498" y="4879"/>
                  </a:lnTo>
                  <a:lnTo>
                    <a:pt x="16591" y="1253"/>
                  </a:lnTo>
                  <a:lnTo>
                    <a:pt x="24500" y="0"/>
                  </a:lnTo>
                  <a:lnTo>
                    <a:pt x="33383" y="1553"/>
                  </a:lnTo>
                  <a:lnTo>
                    <a:pt x="39523" y="3865"/>
                  </a:lnTo>
                  <a:lnTo>
                    <a:pt x="45675" y="6014"/>
                  </a:lnTo>
                  <a:lnTo>
                    <a:pt x="51863" y="8051"/>
                  </a:lnTo>
                  <a:lnTo>
                    <a:pt x="61177" y="11052"/>
                  </a:lnTo>
                  <a:lnTo>
                    <a:pt x="70476" y="13970"/>
                  </a:lnTo>
                  <a:lnTo>
                    <a:pt x="79725" y="16872"/>
                  </a:lnTo>
                  <a:lnTo>
                    <a:pt x="88891" y="19824"/>
                  </a:lnTo>
                  <a:lnTo>
                    <a:pt x="132209" y="34082"/>
                  </a:lnTo>
                  <a:lnTo>
                    <a:pt x="138859" y="42548"/>
                  </a:lnTo>
                  <a:lnTo>
                    <a:pt x="138356" y="48243"/>
                  </a:lnTo>
                  <a:lnTo>
                    <a:pt x="137552" y="53341"/>
                  </a:lnTo>
                  <a:lnTo>
                    <a:pt x="127355" y="61208"/>
                  </a:lnTo>
                  <a:close/>
                </a:path>
              </a:pathLst>
            </a:custGeom>
            <a:solidFill>
              <a:srgbClr val="E0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48710" y="1874175"/>
            <a:ext cx="3320872" cy="32693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425" y="1492315"/>
            <a:ext cx="3570604" cy="2282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rebuchet MS"/>
                <a:cs typeface="Trebuchet MS"/>
              </a:rPr>
              <a:t>Image</a:t>
            </a:r>
            <a:r>
              <a:rPr sz="2000" spc="14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Recognition</a:t>
            </a:r>
            <a:endParaRPr sz="2000" dirty="0">
              <a:latin typeface="Trebuchet MS"/>
              <a:cs typeface="Trebuchet MS"/>
            </a:endParaRPr>
          </a:p>
          <a:p>
            <a:pPr marL="12700" marR="102870">
              <a:lnSpc>
                <a:spcPct val="114999"/>
              </a:lnSpc>
              <a:spcBef>
                <a:spcPts val="1850"/>
              </a:spcBef>
            </a:pPr>
            <a:r>
              <a:rPr sz="1400" spc="-5" dirty="0">
                <a:latin typeface="Arial MT"/>
                <a:cs typeface="Arial MT"/>
              </a:rPr>
              <a:t>Image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recognition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adalah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proses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mengenali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dan </a:t>
            </a:r>
            <a:r>
              <a:rPr sz="1400" dirty="0">
                <a:latin typeface="Arial MT"/>
                <a:cs typeface="Arial MT"/>
              </a:rPr>
              <a:t>mendeteksi suatu </a:t>
            </a:r>
            <a:r>
              <a:rPr sz="1400" spc="-5" dirty="0">
                <a:latin typeface="Arial MT"/>
                <a:cs typeface="Arial MT"/>
              </a:rPr>
              <a:t>objek atau fitur di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dalam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sebuah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gambar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digital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atau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video.</a:t>
            </a:r>
          </a:p>
          <a:p>
            <a:pPr marL="12700" marR="5080">
              <a:lnSpc>
                <a:spcPct val="114999"/>
              </a:lnSpc>
            </a:pPr>
            <a:r>
              <a:rPr sz="1400" spc="-5" dirty="0">
                <a:latin typeface="Arial MT"/>
                <a:cs typeface="Arial MT"/>
              </a:rPr>
              <a:t>Konsep image </a:t>
            </a:r>
            <a:r>
              <a:rPr sz="1400" dirty="0">
                <a:latin typeface="Arial MT"/>
                <a:cs typeface="Arial MT"/>
              </a:rPr>
              <a:t>recognition </a:t>
            </a:r>
            <a:r>
              <a:rPr sz="1400" spc="-5" dirty="0">
                <a:latin typeface="Arial MT"/>
                <a:cs typeface="Arial MT"/>
              </a:rPr>
              <a:t>banyak digunakan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dalam aplikasi-aplikasi </a:t>
            </a:r>
            <a:r>
              <a:rPr sz="1400" dirty="0">
                <a:latin typeface="Arial MT"/>
                <a:cs typeface="Arial MT"/>
              </a:rPr>
              <a:t>seperti sistem </a:t>
            </a:r>
            <a:r>
              <a:rPr sz="1400" spc="-5" dirty="0">
                <a:latin typeface="Arial MT"/>
                <a:cs typeface="Arial MT"/>
              </a:rPr>
              <a:t>untuk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otomatisasi pabrik, pemantauan tol dan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pengawasan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keamanan.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9873" y="2133133"/>
            <a:ext cx="3474085" cy="2479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68680" algn="r">
              <a:lnSpc>
                <a:spcPct val="114999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Image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recognition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adalah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proses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mengidentifikasi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mendeteksi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objek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atau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fitur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dalam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gambar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atau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video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digital.</a:t>
            </a:r>
            <a:endParaRPr sz="1400" dirty="0">
              <a:latin typeface="Arial MT"/>
              <a:cs typeface="Arial MT"/>
            </a:endParaRPr>
          </a:p>
          <a:p>
            <a:pPr marL="22860" marR="5080" indent="344805" algn="r">
              <a:lnSpc>
                <a:spcPct val="114999"/>
              </a:lnSpc>
            </a:pPr>
            <a:r>
              <a:rPr sz="1400" spc="-5" dirty="0">
                <a:latin typeface="Arial MT"/>
                <a:cs typeface="Arial MT"/>
              </a:rPr>
              <a:t>Konsep ini digunakan untuk </a:t>
            </a:r>
            <a:r>
              <a:rPr sz="1400" dirty="0">
                <a:latin typeface="Arial MT"/>
                <a:cs typeface="Arial MT"/>
              </a:rPr>
              <a:t>melakukan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sejumlah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besar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tugas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visual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berbasis </a:t>
            </a:r>
            <a:r>
              <a:rPr sz="1400" dirty="0">
                <a:latin typeface="Arial MT"/>
                <a:cs typeface="Arial MT"/>
              </a:rPr>
              <a:t> mesin, seperti memberi </a:t>
            </a:r>
            <a:r>
              <a:rPr sz="1400" spc="-5" dirty="0">
                <a:latin typeface="Arial MT"/>
                <a:cs typeface="Arial MT"/>
              </a:rPr>
              <a:t>label pada </a:t>
            </a:r>
            <a:r>
              <a:rPr sz="1400" dirty="0">
                <a:latin typeface="Arial MT"/>
                <a:cs typeface="Arial MT"/>
              </a:rPr>
              <a:t>konten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gambar dengan </a:t>
            </a:r>
            <a:r>
              <a:rPr sz="1400" dirty="0">
                <a:latin typeface="Arial MT"/>
                <a:cs typeface="Arial MT"/>
              </a:rPr>
              <a:t>meta-tag, melakukan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pencarian </a:t>
            </a:r>
            <a:r>
              <a:rPr sz="1400" dirty="0">
                <a:latin typeface="Arial MT"/>
                <a:cs typeface="Arial MT"/>
              </a:rPr>
              <a:t>konten </a:t>
            </a:r>
            <a:r>
              <a:rPr sz="1400" spc="-5" dirty="0">
                <a:latin typeface="Arial MT"/>
                <a:cs typeface="Arial MT"/>
              </a:rPr>
              <a:t>gambar dan </a:t>
            </a:r>
            <a:r>
              <a:rPr sz="1400" dirty="0">
                <a:latin typeface="Arial MT"/>
                <a:cs typeface="Arial MT"/>
              </a:rPr>
              <a:t>memandu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robot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otonom,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mobil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self-driving,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sistem</a:t>
            </a:r>
          </a:p>
          <a:p>
            <a:pPr marR="5080" algn="r">
              <a:lnSpc>
                <a:spcPct val="100000"/>
              </a:lnSpc>
              <a:spcBef>
                <a:spcPts val="250"/>
              </a:spcBef>
            </a:pPr>
            <a:r>
              <a:rPr sz="1400" spc="-5" dirty="0">
                <a:latin typeface="Arial MT"/>
                <a:cs typeface="Arial MT"/>
              </a:rPr>
              <a:t>penghindara</a:t>
            </a:r>
            <a:r>
              <a:rPr sz="1400" dirty="0">
                <a:latin typeface="Arial MT"/>
                <a:cs typeface="Arial MT"/>
              </a:rPr>
              <a:t>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kecelakaan.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48547" y="1442602"/>
            <a:ext cx="181546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rebuchet MS"/>
                <a:cs typeface="Trebuchet MS"/>
              </a:rPr>
              <a:t>Image</a:t>
            </a:r>
            <a:r>
              <a:rPr sz="2000" spc="14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Detection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81299" y="1765799"/>
            <a:ext cx="4555490" cy="751840"/>
            <a:chOff x="2481299" y="1765799"/>
            <a:chExt cx="4555490" cy="751840"/>
          </a:xfrm>
        </p:grpSpPr>
        <p:sp>
          <p:nvSpPr>
            <p:cNvPr id="6" name="object 6"/>
            <p:cNvSpPr/>
            <p:nvPr/>
          </p:nvSpPr>
          <p:spPr>
            <a:xfrm>
              <a:off x="2486062" y="1770562"/>
              <a:ext cx="1537335" cy="533400"/>
            </a:xfrm>
            <a:custGeom>
              <a:avLst/>
              <a:gdLst/>
              <a:ahLst/>
              <a:cxnLst/>
              <a:rect l="l" t="t" r="r" b="b"/>
              <a:pathLst>
                <a:path w="1537335" h="533400">
                  <a:moveTo>
                    <a:pt x="0" y="0"/>
                  </a:moveTo>
                  <a:lnTo>
                    <a:pt x="46326" y="168"/>
                  </a:lnTo>
                  <a:lnTo>
                    <a:pt x="93512" y="705"/>
                  </a:lnTo>
                  <a:lnTo>
                    <a:pt x="141466" y="1656"/>
                  </a:lnTo>
                  <a:lnTo>
                    <a:pt x="190097" y="3065"/>
                  </a:lnTo>
                  <a:lnTo>
                    <a:pt x="239311" y="4978"/>
                  </a:lnTo>
                  <a:lnTo>
                    <a:pt x="289018" y="7441"/>
                  </a:lnTo>
                  <a:lnTo>
                    <a:pt x="339124" y="10499"/>
                  </a:lnTo>
                  <a:lnTo>
                    <a:pt x="389539" y="14197"/>
                  </a:lnTo>
                  <a:lnTo>
                    <a:pt x="440169" y="18581"/>
                  </a:lnTo>
                  <a:lnTo>
                    <a:pt x="490924" y="23697"/>
                  </a:lnTo>
                  <a:lnTo>
                    <a:pt x="541710" y="29588"/>
                  </a:lnTo>
                  <a:lnTo>
                    <a:pt x="592437" y="36302"/>
                  </a:lnTo>
                  <a:lnTo>
                    <a:pt x="643011" y="43882"/>
                  </a:lnTo>
                  <a:lnTo>
                    <a:pt x="693341" y="52375"/>
                  </a:lnTo>
                  <a:lnTo>
                    <a:pt x="743335" y="61827"/>
                  </a:lnTo>
                  <a:lnTo>
                    <a:pt x="792900" y="72281"/>
                  </a:lnTo>
                  <a:lnTo>
                    <a:pt x="841946" y="83785"/>
                  </a:lnTo>
                  <a:lnTo>
                    <a:pt x="890379" y="96382"/>
                  </a:lnTo>
                  <a:lnTo>
                    <a:pt x="938108" y="110120"/>
                  </a:lnTo>
                  <a:lnTo>
                    <a:pt x="985040" y="125042"/>
                  </a:lnTo>
                  <a:lnTo>
                    <a:pt x="1031085" y="141194"/>
                  </a:lnTo>
                  <a:lnTo>
                    <a:pt x="1076149" y="158622"/>
                  </a:lnTo>
                  <a:lnTo>
                    <a:pt x="1120140" y="177371"/>
                  </a:lnTo>
                  <a:lnTo>
                    <a:pt x="1162967" y="197487"/>
                  </a:lnTo>
                  <a:lnTo>
                    <a:pt x="1204538" y="219014"/>
                  </a:lnTo>
                  <a:lnTo>
                    <a:pt x="1244761" y="241999"/>
                  </a:lnTo>
                  <a:lnTo>
                    <a:pt x="1283542" y="266486"/>
                  </a:lnTo>
                  <a:lnTo>
                    <a:pt x="1325336" y="295886"/>
                  </a:lnTo>
                  <a:lnTo>
                    <a:pt x="1365058" y="327311"/>
                  </a:lnTo>
                  <a:lnTo>
                    <a:pt x="1402579" y="360824"/>
                  </a:lnTo>
                  <a:lnTo>
                    <a:pt x="1437768" y="396489"/>
                  </a:lnTo>
                  <a:lnTo>
                    <a:pt x="1470492" y="434373"/>
                  </a:lnTo>
                  <a:lnTo>
                    <a:pt x="1500622" y="474538"/>
                  </a:lnTo>
                  <a:lnTo>
                    <a:pt x="1528027" y="517051"/>
                  </a:lnTo>
                  <a:lnTo>
                    <a:pt x="1534436" y="528053"/>
                  </a:lnTo>
                  <a:lnTo>
                    <a:pt x="1537300" y="53312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08884" y="2289209"/>
              <a:ext cx="23495" cy="31115"/>
            </a:xfrm>
            <a:custGeom>
              <a:avLst/>
              <a:gdLst/>
              <a:ahLst/>
              <a:cxnLst/>
              <a:rect l="l" t="t" r="r" b="b"/>
              <a:pathLst>
                <a:path w="23495" h="31114">
                  <a:moveTo>
                    <a:pt x="23237" y="31021"/>
                  </a:moveTo>
                  <a:lnTo>
                    <a:pt x="0" y="10024"/>
                  </a:lnTo>
                  <a:lnTo>
                    <a:pt x="14478" y="14478"/>
                  </a:lnTo>
                  <a:lnTo>
                    <a:pt x="18932" y="0"/>
                  </a:lnTo>
                  <a:lnTo>
                    <a:pt x="23237" y="310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08884" y="2289209"/>
              <a:ext cx="23495" cy="31115"/>
            </a:xfrm>
            <a:custGeom>
              <a:avLst/>
              <a:gdLst/>
              <a:ahLst/>
              <a:cxnLst/>
              <a:rect l="l" t="t" r="r" b="b"/>
              <a:pathLst>
                <a:path w="23495" h="31114">
                  <a:moveTo>
                    <a:pt x="14478" y="14478"/>
                  </a:moveTo>
                  <a:lnTo>
                    <a:pt x="0" y="10024"/>
                  </a:lnTo>
                  <a:lnTo>
                    <a:pt x="23237" y="31021"/>
                  </a:lnTo>
                  <a:lnTo>
                    <a:pt x="18932" y="0"/>
                  </a:lnTo>
                  <a:lnTo>
                    <a:pt x="14478" y="1447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49562" y="1770574"/>
              <a:ext cx="1882139" cy="732155"/>
            </a:xfrm>
            <a:custGeom>
              <a:avLst/>
              <a:gdLst/>
              <a:ahLst/>
              <a:cxnLst/>
              <a:rect l="l" t="t" r="r" b="b"/>
              <a:pathLst>
                <a:path w="1882140" h="732155">
                  <a:moveTo>
                    <a:pt x="1881912" y="0"/>
                  </a:moveTo>
                  <a:lnTo>
                    <a:pt x="1833050" y="238"/>
                  </a:lnTo>
                  <a:lnTo>
                    <a:pt x="1783942" y="984"/>
                  </a:lnTo>
                  <a:lnTo>
                    <a:pt x="1734634" y="2279"/>
                  </a:lnTo>
                  <a:lnTo>
                    <a:pt x="1685170" y="4167"/>
                  </a:lnTo>
                  <a:lnTo>
                    <a:pt x="1635596" y="6691"/>
                  </a:lnTo>
                  <a:lnTo>
                    <a:pt x="1585959" y="9895"/>
                  </a:lnTo>
                  <a:lnTo>
                    <a:pt x="1536303" y="13820"/>
                  </a:lnTo>
                  <a:lnTo>
                    <a:pt x="1486674" y="18511"/>
                  </a:lnTo>
                  <a:lnTo>
                    <a:pt x="1437118" y="24011"/>
                  </a:lnTo>
                  <a:lnTo>
                    <a:pt x="1387680" y="30362"/>
                  </a:lnTo>
                  <a:lnTo>
                    <a:pt x="1338406" y="37608"/>
                  </a:lnTo>
                  <a:lnTo>
                    <a:pt x="1289341" y="45792"/>
                  </a:lnTo>
                  <a:lnTo>
                    <a:pt x="1240531" y="54958"/>
                  </a:lnTo>
                  <a:lnTo>
                    <a:pt x="1192022" y="65147"/>
                  </a:lnTo>
                  <a:lnTo>
                    <a:pt x="1143859" y="76404"/>
                  </a:lnTo>
                  <a:lnTo>
                    <a:pt x="1096087" y="88772"/>
                  </a:lnTo>
                  <a:lnTo>
                    <a:pt x="1048753" y="102293"/>
                  </a:lnTo>
                  <a:lnTo>
                    <a:pt x="1001901" y="117011"/>
                  </a:lnTo>
                  <a:lnTo>
                    <a:pt x="955578" y="132970"/>
                  </a:lnTo>
                  <a:lnTo>
                    <a:pt x="909829" y="150211"/>
                  </a:lnTo>
                  <a:lnTo>
                    <a:pt x="864699" y="168778"/>
                  </a:lnTo>
                  <a:lnTo>
                    <a:pt x="820235" y="188715"/>
                  </a:lnTo>
                  <a:lnTo>
                    <a:pt x="776481" y="210065"/>
                  </a:lnTo>
                  <a:lnTo>
                    <a:pt x="733483" y="232870"/>
                  </a:lnTo>
                  <a:lnTo>
                    <a:pt x="691287" y="257174"/>
                  </a:lnTo>
                  <a:lnTo>
                    <a:pt x="650538" y="283513"/>
                  </a:lnTo>
                  <a:lnTo>
                    <a:pt x="610739" y="312646"/>
                  </a:lnTo>
                  <a:lnTo>
                    <a:pt x="571724" y="344052"/>
                  </a:lnTo>
                  <a:lnTo>
                    <a:pt x="533326" y="377209"/>
                  </a:lnTo>
                  <a:lnTo>
                    <a:pt x="495380" y="411597"/>
                  </a:lnTo>
                  <a:lnTo>
                    <a:pt x="457717" y="446694"/>
                  </a:lnTo>
                  <a:lnTo>
                    <a:pt x="420173" y="481979"/>
                  </a:lnTo>
                  <a:lnTo>
                    <a:pt x="382580" y="516930"/>
                  </a:lnTo>
                  <a:lnTo>
                    <a:pt x="344772" y="551027"/>
                  </a:lnTo>
                  <a:lnTo>
                    <a:pt x="301776" y="587715"/>
                  </a:lnTo>
                  <a:lnTo>
                    <a:pt x="258059" y="621919"/>
                  </a:lnTo>
                  <a:lnTo>
                    <a:pt x="213386" y="652898"/>
                  </a:lnTo>
                  <a:lnTo>
                    <a:pt x="167520" y="679908"/>
                  </a:lnTo>
                  <a:lnTo>
                    <a:pt x="120225" y="702208"/>
                  </a:lnTo>
                  <a:lnTo>
                    <a:pt x="71261" y="719056"/>
                  </a:lnTo>
                  <a:lnTo>
                    <a:pt x="33303" y="727667"/>
                  </a:lnTo>
                  <a:lnTo>
                    <a:pt x="7352" y="731317"/>
                  </a:lnTo>
                  <a:lnTo>
                    <a:pt x="5168" y="731548"/>
                  </a:lnTo>
                  <a:lnTo>
                    <a:pt x="2977" y="731761"/>
                  </a:lnTo>
                  <a:lnTo>
                    <a:pt x="780" y="731955"/>
                  </a:lnTo>
                  <a:lnTo>
                    <a:pt x="0" y="73201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0861" y="2491428"/>
              <a:ext cx="30480" cy="21590"/>
            </a:xfrm>
            <a:custGeom>
              <a:avLst/>
              <a:gdLst/>
              <a:ahLst/>
              <a:cxnLst/>
              <a:rect l="l" t="t" r="r" b="b"/>
              <a:pathLst>
                <a:path w="30479" h="21589">
                  <a:moveTo>
                    <a:pt x="29864" y="21403"/>
                  </a:moveTo>
                  <a:lnTo>
                    <a:pt x="0" y="11970"/>
                  </a:lnTo>
                  <a:lnTo>
                    <a:pt x="28940" y="0"/>
                  </a:lnTo>
                  <a:lnTo>
                    <a:pt x="18700" y="11163"/>
                  </a:lnTo>
                  <a:lnTo>
                    <a:pt x="29864" y="214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0861" y="2491428"/>
              <a:ext cx="30480" cy="21590"/>
            </a:xfrm>
            <a:custGeom>
              <a:avLst/>
              <a:gdLst/>
              <a:ahLst/>
              <a:cxnLst/>
              <a:rect l="l" t="t" r="r" b="b"/>
              <a:pathLst>
                <a:path w="30479" h="21589">
                  <a:moveTo>
                    <a:pt x="18700" y="11163"/>
                  </a:moveTo>
                  <a:lnTo>
                    <a:pt x="28940" y="0"/>
                  </a:lnTo>
                  <a:lnTo>
                    <a:pt x="0" y="11970"/>
                  </a:lnTo>
                  <a:lnTo>
                    <a:pt x="29864" y="21403"/>
                  </a:lnTo>
                  <a:lnTo>
                    <a:pt x="18700" y="1116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419460" y="2340183"/>
            <a:ext cx="3168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345" dirty="0">
                <a:latin typeface="Trebuchet MS"/>
                <a:cs typeface="Trebuchet MS"/>
              </a:rPr>
              <a:t>A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96365" y="2859328"/>
            <a:ext cx="16319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160" dirty="0">
                <a:latin typeface="Trebuchet MS"/>
                <a:cs typeface="Trebuchet MS"/>
              </a:rPr>
              <a:t>I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18375" y="239081"/>
            <a:ext cx="1111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Trebuchet MS"/>
                <a:cs typeface="Trebuchet MS"/>
              </a:rPr>
              <a:t>Ayo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60" dirty="0" err="1">
                <a:latin typeface="Trebuchet MS"/>
                <a:cs typeface="Trebuchet MS"/>
              </a:rPr>
              <a:t>Pakai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lang="en-US" spc="-50" dirty="0">
                <a:latin typeface="Trebuchet MS"/>
                <a:cs typeface="Trebuchet MS"/>
              </a:rPr>
              <a:t>M</a:t>
            </a:r>
            <a:r>
              <a:rPr sz="1800" spc="-50" dirty="0">
                <a:latin typeface="Trebuchet MS"/>
                <a:cs typeface="Trebuchet MS"/>
              </a:rPr>
              <a:t>asker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588497" y="124836"/>
            <a:ext cx="263525" cy="363855"/>
            <a:chOff x="7588497" y="124836"/>
            <a:chExt cx="263525" cy="36385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6836" y="124836"/>
              <a:ext cx="154581" cy="15143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8497" y="406399"/>
              <a:ext cx="165092" cy="8171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661473" y="309574"/>
              <a:ext cx="139065" cy="61594"/>
            </a:xfrm>
            <a:custGeom>
              <a:avLst/>
              <a:gdLst/>
              <a:ahLst/>
              <a:cxnLst/>
              <a:rect l="l" t="t" r="r" b="b"/>
              <a:pathLst>
                <a:path w="139065" h="61595">
                  <a:moveTo>
                    <a:pt x="127355" y="61208"/>
                  </a:moveTo>
                  <a:lnTo>
                    <a:pt x="75722" y="56678"/>
                  </a:lnTo>
                  <a:lnTo>
                    <a:pt x="31768" y="46622"/>
                  </a:lnTo>
                  <a:lnTo>
                    <a:pt x="273" y="18921"/>
                  </a:lnTo>
                  <a:lnTo>
                    <a:pt x="0" y="15713"/>
                  </a:lnTo>
                  <a:lnTo>
                    <a:pt x="938" y="12863"/>
                  </a:lnTo>
                  <a:lnTo>
                    <a:pt x="3063" y="10445"/>
                  </a:lnTo>
                  <a:lnTo>
                    <a:pt x="9498" y="4879"/>
                  </a:lnTo>
                  <a:lnTo>
                    <a:pt x="16591" y="1253"/>
                  </a:lnTo>
                  <a:lnTo>
                    <a:pt x="24500" y="0"/>
                  </a:lnTo>
                  <a:lnTo>
                    <a:pt x="33383" y="1553"/>
                  </a:lnTo>
                  <a:lnTo>
                    <a:pt x="39523" y="3865"/>
                  </a:lnTo>
                  <a:lnTo>
                    <a:pt x="45675" y="6014"/>
                  </a:lnTo>
                  <a:lnTo>
                    <a:pt x="51863" y="8051"/>
                  </a:lnTo>
                  <a:lnTo>
                    <a:pt x="61177" y="11052"/>
                  </a:lnTo>
                  <a:lnTo>
                    <a:pt x="70476" y="13970"/>
                  </a:lnTo>
                  <a:lnTo>
                    <a:pt x="79725" y="16872"/>
                  </a:lnTo>
                  <a:lnTo>
                    <a:pt x="88891" y="19824"/>
                  </a:lnTo>
                  <a:lnTo>
                    <a:pt x="132209" y="34082"/>
                  </a:lnTo>
                  <a:lnTo>
                    <a:pt x="138859" y="42548"/>
                  </a:lnTo>
                  <a:lnTo>
                    <a:pt x="138356" y="48243"/>
                  </a:lnTo>
                  <a:lnTo>
                    <a:pt x="137552" y="53341"/>
                  </a:lnTo>
                  <a:lnTo>
                    <a:pt x="127355" y="61208"/>
                  </a:lnTo>
                  <a:close/>
                </a:path>
              </a:pathLst>
            </a:custGeom>
            <a:solidFill>
              <a:srgbClr val="E0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68750" y="442983"/>
            <a:ext cx="570484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" dirty="0"/>
              <a:t>Image</a:t>
            </a:r>
            <a:r>
              <a:rPr sz="2700" spc="265" dirty="0"/>
              <a:t> </a:t>
            </a:r>
            <a:r>
              <a:rPr sz="2700" spc="-50" dirty="0"/>
              <a:t>Recognition</a:t>
            </a:r>
            <a:r>
              <a:rPr sz="2700" spc="270" dirty="0"/>
              <a:t> </a:t>
            </a:r>
            <a:r>
              <a:rPr sz="2700" spc="-345" dirty="0"/>
              <a:t>&amp;</a:t>
            </a:r>
            <a:r>
              <a:rPr sz="2700" spc="270" dirty="0"/>
              <a:t> </a:t>
            </a:r>
            <a:r>
              <a:rPr sz="2700" spc="-10" dirty="0"/>
              <a:t>Image</a:t>
            </a:r>
            <a:r>
              <a:rPr sz="2700" spc="270" dirty="0"/>
              <a:t> </a:t>
            </a:r>
            <a:r>
              <a:rPr sz="2700" spc="-120" dirty="0"/>
              <a:t>Detection</a:t>
            </a:r>
            <a:endParaRPr sz="2700"/>
          </a:p>
        </p:txBody>
      </p:sp>
      <p:grpSp>
        <p:nvGrpSpPr>
          <p:cNvPr id="20" name="object 20"/>
          <p:cNvGrpSpPr/>
          <p:nvPr/>
        </p:nvGrpSpPr>
        <p:grpSpPr>
          <a:xfrm>
            <a:off x="6061198" y="136602"/>
            <a:ext cx="575945" cy="650240"/>
            <a:chOff x="6061198" y="136602"/>
            <a:chExt cx="575945" cy="650240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9577" y="271700"/>
              <a:ext cx="199247" cy="21705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061189" y="136613"/>
              <a:ext cx="575945" cy="650240"/>
            </a:xfrm>
            <a:custGeom>
              <a:avLst/>
              <a:gdLst/>
              <a:ahLst/>
              <a:cxnLst/>
              <a:rect l="l" t="t" r="r" b="b"/>
              <a:pathLst>
                <a:path w="575945" h="650240">
                  <a:moveTo>
                    <a:pt x="300774" y="108775"/>
                  </a:moveTo>
                  <a:lnTo>
                    <a:pt x="295033" y="60490"/>
                  </a:lnTo>
                  <a:lnTo>
                    <a:pt x="286143" y="39471"/>
                  </a:lnTo>
                  <a:lnTo>
                    <a:pt x="283679" y="33959"/>
                  </a:lnTo>
                  <a:lnTo>
                    <a:pt x="280352" y="28829"/>
                  </a:lnTo>
                  <a:lnTo>
                    <a:pt x="266496" y="12509"/>
                  </a:lnTo>
                  <a:lnTo>
                    <a:pt x="248310" y="2730"/>
                  </a:lnTo>
                  <a:lnTo>
                    <a:pt x="228015" y="0"/>
                  </a:lnTo>
                  <a:lnTo>
                    <a:pt x="207835" y="4775"/>
                  </a:lnTo>
                  <a:lnTo>
                    <a:pt x="168046" y="37211"/>
                  </a:lnTo>
                  <a:lnTo>
                    <a:pt x="140982" y="93865"/>
                  </a:lnTo>
                  <a:lnTo>
                    <a:pt x="125196" y="142252"/>
                  </a:lnTo>
                  <a:lnTo>
                    <a:pt x="107975" y="207086"/>
                  </a:lnTo>
                  <a:lnTo>
                    <a:pt x="96507" y="247154"/>
                  </a:lnTo>
                  <a:lnTo>
                    <a:pt x="83642" y="286854"/>
                  </a:lnTo>
                  <a:lnTo>
                    <a:pt x="69507" y="326009"/>
                  </a:lnTo>
                  <a:lnTo>
                    <a:pt x="43916" y="376796"/>
                  </a:lnTo>
                  <a:lnTo>
                    <a:pt x="8585" y="420497"/>
                  </a:lnTo>
                  <a:lnTo>
                    <a:pt x="6172" y="422592"/>
                  </a:lnTo>
                  <a:lnTo>
                    <a:pt x="4800" y="424332"/>
                  </a:lnTo>
                  <a:lnTo>
                    <a:pt x="2425" y="426516"/>
                  </a:lnTo>
                  <a:lnTo>
                    <a:pt x="0" y="430860"/>
                  </a:lnTo>
                  <a:lnTo>
                    <a:pt x="749" y="435013"/>
                  </a:lnTo>
                  <a:lnTo>
                    <a:pt x="5613" y="436092"/>
                  </a:lnTo>
                  <a:lnTo>
                    <a:pt x="10553" y="437121"/>
                  </a:lnTo>
                  <a:lnTo>
                    <a:pt x="15963" y="436930"/>
                  </a:lnTo>
                  <a:lnTo>
                    <a:pt x="58635" y="424688"/>
                  </a:lnTo>
                  <a:lnTo>
                    <a:pt x="120865" y="392874"/>
                  </a:lnTo>
                  <a:lnTo>
                    <a:pt x="166204" y="360464"/>
                  </a:lnTo>
                  <a:lnTo>
                    <a:pt x="206806" y="322427"/>
                  </a:lnTo>
                  <a:lnTo>
                    <a:pt x="242100" y="279247"/>
                  </a:lnTo>
                  <a:lnTo>
                    <a:pt x="266750" y="240233"/>
                  </a:lnTo>
                  <a:lnTo>
                    <a:pt x="284924" y="198259"/>
                  </a:lnTo>
                  <a:lnTo>
                    <a:pt x="296354" y="154165"/>
                  </a:lnTo>
                  <a:lnTo>
                    <a:pt x="300774" y="108775"/>
                  </a:lnTo>
                  <a:close/>
                </a:path>
                <a:path w="575945" h="650240">
                  <a:moveTo>
                    <a:pt x="575551" y="546341"/>
                  </a:moveTo>
                  <a:lnTo>
                    <a:pt x="557479" y="499389"/>
                  </a:lnTo>
                  <a:lnTo>
                    <a:pt x="513727" y="453898"/>
                  </a:lnTo>
                  <a:lnTo>
                    <a:pt x="457098" y="426389"/>
                  </a:lnTo>
                  <a:lnTo>
                    <a:pt x="410133" y="416610"/>
                  </a:lnTo>
                  <a:lnTo>
                    <a:pt x="362305" y="413969"/>
                  </a:lnTo>
                  <a:lnTo>
                    <a:pt x="308470" y="417817"/>
                  </a:lnTo>
                  <a:lnTo>
                    <a:pt x="255320" y="426986"/>
                  </a:lnTo>
                  <a:lnTo>
                    <a:pt x="203276" y="441426"/>
                  </a:lnTo>
                  <a:lnTo>
                    <a:pt x="152742" y="461111"/>
                  </a:lnTo>
                  <a:lnTo>
                    <a:pt x="142290" y="465886"/>
                  </a:lnTo>
                  <a:lnTo>
                    <a:pt x="139509" y="467144"/>
                  </a:lnTo>
                  <a:lnTo>
                    <a:pt x="89496" y="492810"/>
                  </a:lnTo>
                  <a:lnTo>
                    <a:pt x="48018" y="520928"/>
                  </a:lnTo>
                  <a:lnTo>
                    <a:pt x="24904" y="545655"/>
                  </a:lnTo>
                  <a:lnTo>
                    <a:pt x="21424" y="549973"/>
                  </a:lnTo>
                  <a:lnTo>
                    <a:pt x="21653" y="552538"/>
                  </a:lnTo>
                  <a:lnTo>
                    <a:pt x="25222" y="554532"/>
                  </a:lnTo>
                  <a:lnTo>
                    <a:pt x="29959" y="556907"/>
                  </a:lnTo>
                  <a:lnTo>
                    <a:pt x="35090" y="556437"/>
                  </a:lnTo>
                  <a:lnTo>
                    <a:pt x="39598" y="554405"/>
                  </a:lnTo>
                  <a:lnTo>
                    <a:pt x="46418" y="551522"/>
                  </a:lnTo>
                  <a:lnTo>
                    <a:pt x="95262" y="540385"/>
                  </a:lnTo>
                  <a:lnTo>
                    <a:pt x="123659" y="539076"/>
                  </a:lnTo>
                  <a:lnTo>
                    <a:pt x="151968" y="541007"/>
                  </a:lnTo>
                  <a:lnTo>
                    <a:pt x="211124" y="554685"/>
                  </a:lnTo>
                  <a:lnTo>
                    <a:pt x="271462" y="576224"/>
                  </a:lnTo>
                  <a:lnTo>
                    <a:pt x="300545" y="589508"/>
                  </a:lnTo>
                  <a:lnTo>
                    <a:pt x="325704" y="600684"/>
                  </a:lnTo>
                  <a:lnTo>
                    <a:pt x="376161" y="623290"/>
                  </a:lnTo>
                  <a:lnTo>
                    <a:pt x="420446" y="641223"/>
                  </a:lnTo>
                  <a:lnTo>
                    <a:pt x="459168" y="649122"/>
                  </a:lnTo>
                  <a:lnTo>
                    <a:pt x="479132" y="649922"/>
                  </a:lnTo>
                  <a:lnTo>
                    <a:pt x="489280" y="649325"/>
                  </a:lnTo>
                  <a:lnTo>
                    <a:pt x="532650" y="633260"/>
                  </a:lnTo>
                  <a:lnTo>
                    <a:pt x="565632" y="595782"/>
                  </a:lnTo>
                  <a:lnTo>
                    <a:pt x="574548" y="570928"/>
                  </a:lnTo>
                  <a:lnTo>
                    <a:pt x="575551" y="546341"/>
                  </a:lnTo>
                  <a:close/>
                </a:path>
              </a:pathLst>
            </a:custGeom>
            <a:solidFill>
              <a:srgbClr val="E0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024" y="403328"/>
            <a:ext cx="365950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14" dirty="0">
                <a:latin typeface="Trebuchet MS"/>
                <a:cs typeface="Trebuchet MS"/>
              </a:rPr>
              <a:t>Teachable</a:t>
            </a:r>
            <a:r>
              <a:rPr sz="3400" spc="265" dirty="0">
                <a:latin typeface="Trebuchet MS"/>
                <a:cs typeface="Trebuchet MS"/>
              </a:rPr>
              <a:t> </a:t>
            </a:r>
            <a:r>
              <a:rPr lang="en-US" sz="3400" spc="-160" dirty="0">
                <a:latin typeface="Trebuchet MS"/>
                <a:cs typeface="Trebuchet MS"/>
              </a:rPr>
              <a:t>M</a:t>
            </a:r>
            <a:r>
              <a:rPr sz="3400" spc="-160" dirty="0">
                <a:latin typeface="Trebuchet MS"/>
                <a:cs typeface="Trebuchet MS"/>
              </a:rPr>
              <a:t>achine</a:t>
            </a:r>
            <a:endParaRPr sz="3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897" y="1539146"/>
            <a:ext cx="3435985" cy="254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4999"/>
              </a:lnSpc>
              <a:spcBef>
                <a:spcPts val="100"/>
              </a:spcBef>
            </a:pPr>
            <a:r>
              <a:rPr sz="1600" spc="-25" dirty="0">
                <a:latin typeface="Arial MT"/>
                <a:cs typeface="Arial MT"/>
              </a:rPr>
              <a:t>Teachable </a:t>
            </a:r>
            <a:r>
              <a:rPr sz="1600" dirty="0">
                <a:latin typeface="Arial MT"/>
                <a:cs typeface="Arial MT"/>
              </a:rPr>
              <a:t>Machine </a:t>
            </a:r>
            <a:r>
              <a:rPr sz="1600" spc="-5" dirty="0">
                <a:latin typeface="Arial MT"/>
                <a:cs typeface="Arial MT"/>
              </a:rPr>
              <a:t>adalah produk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untuk </a:t>
            </a:r>
            <a:r>
              <a:rPr sz="1600" dirty="0">
                <a:latin typeface="Arial MT"/>
                <a:cs typeface="Arial MT"/>
              </a:rPr>
              <a:t>membuat machine </a:t>
            </a:r>
            <a:r>
              <a:rPr sz="1600" spc="-5" dirty="0">
                <a:latin typeface="Arial MT"/>
                <a:cs typeface="Arial MT"/>
              </a:rPr>
              <a:t>learning </a:t>
            </a:r>
            <a:r>
              <a:rPr sz="1600" dirty="0">
                <a:latin typeface="Arial MT"/>
                <a:cs typeface="Arial MT"/>
              </a:rPr>
              <a:t> model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dengan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mudah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cepat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yang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dibuat dengan </a:t>
            </a:r>
            <a:r>
              <a:rPr sz="1600" dirty="0">
                <a:latin typeface="Arial MT"/>
                <a:cs typeface="Arial MT"/>
              </a:rPr>
              <a:t>menggunakan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Tensorflow.js. </a:t>
            </a:r>
            <a:r>
              <a:rPr sz="1600" spc="-5" dirty="0">
                <a:latin typeface="Arial MT"/>
                <a:cs typeface="Arial MT"/>
              </a:rPr>
              <a:t>Pada </a:t>
            </a:r>
            <a:r>
              <a:rPr sz="1600" spc="-25" dirty="0">
                <a:latin typeface="Arial MT"/>
                <a:cs typeface="Arial MT"/>
              </a:rPr>
              <a:t>Teachable 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Machine </a:t>
            </a:r>
            <a:r>
              <a:rPr sz="1600" spc="-5" dirty="0">
                <a:latin typeface="Arial MT"/>
                <a:cs typeface="Arial MT"/>
              </a:rPr>
              <a:t>ini </a:t>
            </a:r>
            <a:r>
              <a:rPr sz="1600" dirty="0">
                <a:latin typeface="Arial MT"/>
                <a:cs typeface="Arial MT"/>
              </a:rPr>
              <a:t>kita </a:t>
            </a:r>
            <a:r>
              <a:rPr sz="1600" spc="-5" dirty="0">
                <a:latin typeface="Arial MT"/>
                <a:cs typeface="Arial MT"/>
              </a:rPr>
              <a:t>juga dapat </a:t>
            </a:r>
            <a:r>
              <a:rPr sz="1600" dirty="0">
                <a:latin typeface="Arial MT"/>
                <a:cs typeface="Arial MT"/>
              </a:rPr>
              <a:t> menggunakan </a:t>
            </a:r>
            <a:r>
              <a:rPr sz="1600" spc="-5" dirty="0">
                <a:latin typeface="Arial MT"/>
                <a:cs typeface="Arial MT"/>
              </a:rPr>
              <a:t>webcam </a:t>
            </a:r>
            <a:r>
              <a:rPr sz="1600" dirty="0">
                <a:latin typeface="Arial MT"/>
                <a:cs typeface="Arial MT"/>
              </a:rPr>
              <a:t>kamera </a:t>
            </a:r>
            <a:r>
              <a:rPr sz="1600" spc="-5" dirty="0">
                <a:latin typeface="Arial MT"/>
                <a:cs typeface="Arial MT"/>
              </a:rPr>
              <a:t>atau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upload foto dari perangkat </a:t>
            </a:r>
            <a:r>
              <a:rPr sz="1600" dirty="0">
                <a:latin typeface="Arial MT"/>
                <a:cs typeface="Arial MT"/>
              </a:rPr>
              <a:t>kita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sebagai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sumber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endParaRPr sz="16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98323" y="194402"/>
            <a:ext cx="575945" cy="650240"/>
            <a:chOff x="4598323" y="194402"/>
            <a:chExt cx="575945" cy="6502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66702" y="329500"/>
              <a:ext cx="199247" cy="2170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98314" y="194411"/>
              <a:ext cx="575945" cy="650240"/>
            </a:xfrm>
            <a:custGeom>
              <a:avLst/>
              <a:gdLst/>
              <a:ahLst/>
              <a:cxnLst/>
              <a:rect l="l" t="t" r="r" b="b"/>
              <a:pathLst>
                <a:path w="575945" h="650240">
                  <a:moveTo>
                    <a:pt x="300774" y="108775"/>
                  </a:moveTo>
                  <a:lnTo>
                    <a:pt x="295033" y="60490"/>
                  </a:lnTo>
                  <a:lnTo>
                    <a:pt x="286143" y="39471"/>
                  </a:lnTo>
                  <a:lnTo>
                    <a:pt x="283679" y="33959"/>
                  </a:lnTo>
                  <a:lnTo>
                    <a:pt x="280352" y="28841"/>
                  </a:lnTo>
                  <a:lnTo>
                    <a:pt x="266496" y="12509"/>
                  </a:lnTo>
                  <a:lnTo>
                    <a:pt x="248310" y="2730"/>
                  </a:lnTo>
                  <a:lnTo>
                    <a:pt x="228015" y="0"/>
                  </a:lnTo>
                  <a:lnTo>
                    <a:pt x="207835" y="4787"/>
                  </a:lnTo>
                  <a:lnTo>
                    <a:pt x="168046" y="37211"/>
                  </a:lnTo>
                  <a:lnTo>
                    <a:pt x="140982" y="93878"/>
                  </a:lnTo>
                  <a:lnTo>
                    <a:pt x="125196" y="142252"/>
                  </a:lnTo>
                  <a:lnTo>
                    <a:pt x="107975" y="207098"/>
                  </a:lnTo>
                  <a:lnTo>
                    <a:pt x="96507" y="247167"/>
                  </a:lnTo>
                  <a:lnTo>
                    <a:pt x="83642" y="286854"/>
                  </a:lnTo>
                  <a:lnTo>
                    <a:pt x="69507" y="326009"/>
                  </a:lnTo>
                  <a:lnTo>
                    <a:pt x="43916" y="376796"/>
                  </a:lnTo>
                  <a:lnTo>
                    <a:pt x="8585" y="420497"/>
                  </a:lnTo>
                  <a:lnTo>
                    <a:pt x="6172" y="422605"/>
                  </a:lnTo>
                  <a:lnTo>
                    <a:pt x="4800" y="424332"/>
                  </a:lnTo>
                  <a:lnTo>
                    <a:pt x="2425" y="426516"/>
                  </a:lnTo>
                  <a:lnTo>
                    <a:pt x="0" y="430872"/>
                  </a:lnTo>
                  <a:lnTo>
                    <a:pt x="749" y="435013"/>
                  </a:lnTo>
                  <a:lnTo>
                    <a:pt x="5613" y="436092"/>
                  </a:lnTo>
                  <a:lnTo>
                    <a:pt x="10553" y="437134"/>
                  </a:lnTo>
                  <a:lnTo>
                    <a:pt x="15963" y="436943"/>
                  </a:lnTo>
                  <a:lnTo>
                    <a:pt x="58635" y="424700"/>
                  </a:lnTo>
                  <a:lnTo>
                    <a:pt x="120865" y="392887"/>
                  </a:lnTo>
                  <a:lnTo>
                    <a:pt x="166204" y="360464"/>
                  </a:lnTo>
                  <a:lnTo>
                    <a:pt x="206806" y="322427"/>
                  </a:lnTo>
                  <a:lnTo>
                    <a:pt x="242100" y="279247"/>
                  </a:lnTo>
                  <a:lnTo>
                    <a:pt x="266750" y="240245"/>
                  </a:lnTo>
                  <a:lnTo>
                    <a:pt x="284924" y="198259"/>
                  </a:lnTo>
                  <a:lnTo>
                    <a:pt x="296354" y="154165"/>
                  </a:lnTo>
                  <a:lnTo>
                    <a:pt x="300774" y="108775"/>
                  </a:lnTo>
                  <a:close/>
                </a:path>
                <a:path w="575945" h="650240">
                  <a:moveTo>
                    <a:pt x="575551" y="546341"/>
                  </a:moveTo>
                  <a:lnTo>
                    <a:pt x="557479" y="499389"/>
                  </a:lnTo>
                  <a:lnTo>
                    <a:pt x="513727" y="453898"/>
                  </a:lnTo>
                  <a:lnTo>
                    <a:pt x="457098" y="426389"/>
                  </a:lnTo>
                  <a:lnTo>
                    <a:pt x="410133" y="416610"/>
                  </a:lnTo>
                  <a:lnTo>
                    <a:pt x="362305" y="413969"/>
                  </a:lnTo>
                  <a:lnTo>
                    <a:pt x="308470" y="417817"/>
                  </a:lnTo>
                  <a:lnTo>
                    <a:pt x="255320" y="426986"/>
                  </a:lnTo>
                  <a:lnTo>
                    <a:pt x="203276" y="441426"/>
                  </a:lnTo>
                  <a:lnTo>
                    <a:pt x="152742" y="461111"/>
                  </a:lnTo>
                  <a:lnTo>
                    <a:pt x="142290" y="465899"/>
                  </a:lnTo>
                  <a:lnTo>
                    <a:pt x="139509" y="467144"/>
                  </a:lnTo>
                  <a:lnTo>
                    <a:pt x="89496" y="492810"/>
                  </a:lnTo>
                  <a:lnTo>
                    <a:pt x="48018" y="520928"/>
                  </a:lnTo>
                  <a:lnTo>
                    <a:pt x="24904" y="545655"/>
                  </a:lnTo>
                  <a:lnTo>
                    <a:pt x="21424" y="549973"/>
                  </a:lnTo>
                  <a:lnTo>
                    <a:pt x="21653" y="552538"/>
                  </a:lnTo>
                  <a:lnTo>
                    <a:pt x="25222" y="554532"/>
                  </a:lnTo>
                  <a:lnTo>
                    <a:pt x="29959" y="556907"/>
                  </a:lnTo>
                  <a:lnTo>
                    <a:pt x="35090" y="556437"/>
                  </a:lnTo>
                  <a:lnTo>
                    <a:pt x="39598" y="554418"/>
                  </a:lnTo>
                  <a:lnTo>
                    <a:pt x="46418" y="551522"/>
                  </a:lnTo>
                  <a:lnTo>
                    <a:pt x="95262" y="540385"/>
                  </a:lnTo>
                  <a:lnTo>
                    <a:pt x="123659" y="539076"/>
                  </a:lnTo>
                  <a:lnTo>
                    <a:pt x="151968" y="541007"/>
                  </a:lnTo>
                  <a:lnTo>
                    <a:pt x="211124" y="554685"/>
                  </a:lnTo>
                  <a:lnTo>
                    <a:pt x="271462" y="576224"/>
                  </a:lnTo>
                  <a:lnTo>
                    <a:pt x="300545" y="589508"/>
                  </a:lnTo>
                  <a:lnTo>
                    <a:pt x="325704" y="600684"/>
                  </a:lnTo>
                  <a:lnTo>
                    <a:pt x="376161" y="623290"/>
                  </a:lnTo>
                  <a:lnTo>
                    <a:pt x="420446" y="641223"/>
                  </a:lnTo>
                  <a:lnTo>
                    <a:pt x="459168" y="649122"/>
                  </a:lnTo>
                  <a:lnTo>
                    <a:pt x="479132" y="649922"/>
                  </a:lnTo>
                  <a:lnTo>
                    <a:pt x="489280" y="649325"/>
                  </a:lnTo>
                  <a:lnTo>
                    <a:pt x="532650" y="633260"/>
                  </a:lnTo>
                  <a:lnTo>
                    <a:pt x="565632" y="595795"/>
                  </a:lnTo>
                  <a:lnTo>
                    <a:pt x="574548" y="570928"/>
                  </a:lnTo>
                  <a:lnTo>
                    <a:pt x="575551" y="546341"/>
                  </a:lnTo>
                  <a:close/>
                </a:path>
              </a:pathLst>
            </a:custGeom>
            <a:solidFill>
              <a:srgbClr val="E0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16190" marR="508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Ayo</a:t>
            </a:r>
            <a:r>
              <a:rPr spc="100" dirty="0"/>
              <a:t> </a:t>
            </a:r>
            <a:r>
              <a:rPr spc="60" dirty="0" err="1"/>
              <a:t>Pakai</a:t>
            </a:r>
            <a:r>
              <a:rPr spc="60" dirty="0"/>
              <a:t> </a:t>
            </a:r>
            <a:r>
              <a:rPr spc="-530" dirty="0"/>
              <a:t> </a:t>
            </a:r>
            <a:r>
              <a:rPr lang="en-US" spc="-50" dirty="0"/>
              <a:t>M</a:t>
            </a:r>
            <a:r>
              <a:rPr spc="-50" dirty="0"/>
              <a:t>asker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7588497" y="124836"/>
            <a:ext cx="263525" cy="363855"/>
            <a:chOff x="7588497" y="124836"/>
            <a:chExt cx="263525" cy="36385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6836" y="124836"/>
              <a:ext cx="154581" cy="15143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8497" y="406399"/>
              <a:ext cx="165092" cy="8171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661473" y="309574"/>
              <a:ext cx="139065" cy="61594"/>
            </a:xfrm>
            <a:custGeom>
              <a:avLst/>
              <a:gdLst/>
              <a:ahLst/>
              <a:cxnLst/>
              <a:rect l="l" t="t" r="r" b="b"/>
              <a:pathLst>
                <a:path w="139065" h="61595">
                  <a:moveTo>
                    <a:pt x="127355" y="61208"/>
                  </a:moveTo>
                  <a:lnTo>
                    <a:pt x="75722" y="56678"/>
                  </a:lnTo>
                  <a:lnTo>
                    <a:pt x="31768" y="46622"/>
                  </a:lnTo>
                  <a:lnTo>
                    <a:pt x="273" y="18921"/>
                  </a:lnTo>
                  <a:lnTo>
                    <a:pt x="0" y="15713"/>
                  </a:lnTo>
                  <a:lnTo>
                    <a:pt x="938" y="12863"/>
                  </a:lnTo>
                  <a:lnTo>
                    <a:pt x="3063" y="10445"/>
                  </a:lnTo>
                  <a:lnTo>
                    <a:pt x="9498" y="4879"/>
                  </a:lnTo>
                  <a:lnTo>
                    <a:pt x="16591" y="1253"/>
                  </a:lnTo>
                  <a:lnTo>
                    <a:pt x="24500" y="0"/>
                  </a:lnTo>
                  <a:lnTo>
                    <a:pt x="33383" y="1553"/>
                  </a:lnTo>
                  <a:lnTo>
                    <a:pt x="39523" y="3865"/>
                  </a:lnTo>
                  <a:lnTo>
                    <a:pt x="45675" y="6014"/>
                  </a:lnTo>
                  <a:lnTo>
                    <a:pt x="51863" y="8051"/>
                  </a:lnTo>
                  <a:lnTo>
                    <a:pt x="61177" y="11052"/>
                  </a:lnTo>
                  <a:lnTo>
                    <a:pt x="70476" y="13970"/>
                  </a:lnTo>
                  <a:lnTo>
                    <a:pt x="79725" y="16872"/>
                  </a:lnTo>
                  <a:lnTo>
                    <a:pt x="88891" y="19824"/>
                  </a:lnTo>
                  <a:lnTo>
                    <a:pt x="132209" y="34082"/>
                  </a:lnTo>
                  <a:lnTo>
                    <a:pt x="138859" y="42548"/>
                  </a:lnTo>
                  <a:lnTo>
                    <a:pt x="138356" y="48243"/>
                  </a:lnTo>
                  <a:lnTo>
                    <a:pt x="137552" y="53341"/>
                  </a:lnTo>
                  <a:lnTo>
                    <a:pt x="127355" y="61208"/>
                  </a:lnTo>
                  <a:close/>
                </a:path>
              </a:pathLst>
            </a:custGeom>
            <a:solidFill>
              <a:srgbClr val="E0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51525" y="1357399"/>
            <a:ext cx="5492474" cy="31157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024" y="403328"/>
            <a:ext cx="352297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" dirty="0">
                <a:latin typeface="Trebuchet MS"/>
                <a:cs typeface="Trebuchet MS"/>
              </a:rPr>
              <a:t>Proses</a:t>
            </a:r>
            <a:r>
              <a:rPr sz="3400" spc="275" dirty="0">
                <a:latin typeface="Trebuchet MS"/>
                <a:cs typeface="Trebuchet MS"/>
              </a:rPr>
              <a:t> </a:t>
            </a:r>
            <a:r>
              <a:rPr sz="3400" spc="-65" dirty="0">
                <a:latin typeface="Trebuchet MS"/>
                <a:cs typeface="Trebuchet MS"/>
              </a:rPr>
              <a:t>Pembuatan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6882" y="1884945"/>
            <a:ext cx="4683760" cy="170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14999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Secara garis besar dalam pembuatan website </a:t>
            </a:r>
            <a:r>
              <a:rPr sz="1600" spc="-15" dirty="0">
                <a:latin typeface="Arial MT"/>
                <a:cs typeface="Arial MT"/>
              </a:rPr>
              <a:t>Ayo 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Pakai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Masker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dibagi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menjadi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lima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tahapan,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yaitu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(1)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Studi </a:t>
            </a:r>
            <a:r>
              <a:rPr sz="1600" spc="-15" dirty="0">
                <a:latin typeface="Arial MT"/>
                <a:cs typeface="Arial MT"/>
              </a:rPr>
              <a:t>Literatur, </a:t>
            </a:r>
            <a:r>
              <a:rPr sz="1600" dirty="0">
                <a:latin typeface="Arial MT"/>
                <a:cs typeface="Arial MT"/>
              </a:rPr>
              <a:t>(2) </a:t>
            </a:r>
            <a:r>
              <a:rPr sz="1600" spc="-5" dirty="0">
                <a:latin typeface="Arial MT"/>
                <a:cs typeface="Arial MT"/>
              </a:rPr>
              <a:t>Pengumpulan Data, </a:t>
            </a:r>
            <a:r>
              <a:rPr sz="1600" dirty="0">
                <a:latin typeface="Arial MT"/>
                <a:cs typeface="Arial MT"/>
              </a:rPr>
              <a:t>(3) </a:t>
            </a:r>
            <a:r>
              <a:rPr sz="1600" spc="-10" dirty="0">
                <a:latin typeface="Arial MT"/>
                <a:cs typeface="Arial MT"/>
              </a:rPr>
              <a:t>Training </a:t>
            </a:r>
            <a:r>
              <a:rPr sz="1600" spc="-5" dirty="0">
                <a:latin typeface="Arial MT"/>
                <a:cs typeface="Arial MT"/>
              </a:rPr>
              <a:t> Data, </a:t>
            </a:r>
            <a:r>
              <a:rPr sz="1600" dirty="0">
                <a:latin typeface="Arial MT"/>
                <a:cs typeface="Arial MT"/>
              </a:rPr>
              <a:t>(4) </a:t>
            </a:r>
            <a:r>
              <a:rPr sz="1600" spc="-5" dirty="0">
                <a:latin typeface="Arial MT"/>
                <a:cs typeface="Arial MT"/>
              </a:rPr>
              <a:t>Pembuatan </a:t>
            </a:r>
            <a:r>
              <a:rPr sz="1600" spc="-10" dirty="0">
                <a:latin typeface="Arial MT"/>
                <a:cs typeface="Arial MT"/>
              </a:rPr>
              <a:t>Website, </a:t>
            </a:r>
            <a:r>
              <a:rPr sz="1600" spc="-5" dirty="0">
                <a:latin typeface="Arial MT"/>
                <a:cs typeface="Arial MT"/>
              </a:rPr>
              <a:t>dan </a:t>
            </a:r>
            <a:r>
              <a:rPr sz="1600" dirty="0">
                <a:latin typeface="Arial MT"/>
                <a:cs typeface="Arial MT"/>
              </a:rPr>
              <a:t>(5) </a:t>
            </a:r>
            <a:r>
              <a:rPr sz="1600" spc="-5" dirty="0">
                <a:latin typeface="Arial MT"/>
                <a:cs typeface="Arial MT"/>
              </a:rPr>
              <a:t>Pengujian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Sistem. Flowchart alur penelitian dapat dilihat pada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gambar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dibawah ini.</a:t>
            </a:r>
            <a:endParaRPr sz="16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45923" y="194402"/>
            <a:ext cx="575945" cy="650240"/>
            <a:chOff x="4445923" y="194402"/>
            <a:chExt cx="575945" cy="6502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4302" y="329500"/>
              <a:ext cx="199247" cy="2170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445914" y="194411"/>
              <a:ext cx="575945" cy="650240"/>
            </a:xfrm>
            <a:custGeom>
              <a:avLst/>
              <a:gdLst/>
              <a:ahLst/>
              <a:cxnLst/>
              <a:rect l="l" t="t" r="r" b="b"/>
              <a:pathLst>
                <a:path w="575945" h="650240">
                  <a:moveTo>
                    <a:pt x="300774" y="108775"/>
                  </a:moveTo>
                  <a:lnTo>
                    <a:pt x="295033" y="60490"/>
                  </a:lnTo>
                  <a:lnTo>
                    <a:pt x="286143" y="39471"/>
                  </a:lnTo>
                  <a:lnTo>
                    <a:pt x="283679" y="33959"/>
                  </a:lnTo>
                  <a:lnTo>
                    <a:pt x="280352" y="28841"/>
                  </a:lnTo>
                  <a:lnTo>
                    <a:pt x="266496" y="12509"/>
                  </a:lnTo>
                  <a:lnTo>
                    <a:pt x="248310" y="2730"/>
                  </a:lnTo>
                  <a:lnTo>
                    <a:pt x="228015" y="0"/>
                  </a:lnTo>
                  <a:lnTo>
                    <a:pt x="207835" y="4787"/>
                  </a:lnTo>
                  <a:lnTo>
                    <a:pt x="168046" y="37211"/>
                  </a:lnTo>
                  <a:lnTo>
                    <a:pt x="140982" y="93878"/>
                  </a:lnTo>
                  <a:lnTo>
                    <a:pt x="125196" y="142252"/>
                  </a:lnTo>
                  <a:lnTo>
                    <a:pt x="107975" y="207098"/>
                  </a:lnTo>
                  <a:lnTo>
                    <a:pt x="96507" y="247167"/>
                  </a:lnTo>
                  <a:lnTo>
                    <a:pt x="83642" y="286854"/>
                  </a:lnTo>
                  <a:lnTo>
                    <a:pt x="69507" y="326009"/>
                  </a:lnTo>
                  <a:lnTo>
                    <a:pt x="43916" y="376796"/>
                  </a:lnTo>
                  <a:lnTo>
                    <a:pt x="8585" y="420497"/>
                  </a:lnTo>
                  <a:lnTo>
                    <a:pt x="6172" y="422605"/>
                  </a:lnTo>
                  <a:lnTo>
                    <a:pt x="4800" y="424332"/>
                  </a:lnTo>
                  <a:lnTo>
                    <a:pt x="2425" y="426516"/>
                  </a:lnTo>
                  <a:lnTo>
                    <a:pt x="0" y="430872"/>
                  </a:lnTo>
                  <a:lnTo>
                    <a:pt x="749" y="435013"/>
                  </a:lnTo>
                  <a:lnTo>
                    <a:pt x="5613" y="436092"/>
                  </a:lnTo>
                  <a:lnTo>
                    <a:pt x="10553" y="437134"/>
                  </a:lnTo>
                  <a:lnTo>
                    <a:pt x="15963" y="436943"/>
                  </a:lnTo>
                  <a:lnTo>
                    <a:pt x="58635" y="424700"/>
                  </a:lnTo>
                  <a:lnTo>
                    <a:pt x="120865" y="392887"/>
                  </a:lnTo>
                  <a:lnTo>
                    <a:pt x="166204" y="360464"/>
                  </a:lnTo>
                  <a:lnTo>
                    <a:pt x="206806" y="322427"/>
                  </a:lnTo>
                  <a:lnTo>
                    <a:pt x="242100" y="279247"/>
                  </a:lnTo>
                  <a:lnTo>
                    <a:pt x="266750" y="240245"/>
                  </a:lnTo>
                  <a:lnTo>
                    <a:pt x="284924" y="198259"/>
                  </a:lnTo>
                  <a:lnTo>
                    <a:pt x="296354" y="154165"/>
                  </a:lnTo>
                  <a:lnTo>
                    <a:pt x="300774" y="108775"/>
                  </a:lnTo>
                  <a:close/>
                </a:path>
                <a:path w="575945" h="650240">
                  <a:moveTo>
                    <a:pt x="575551" y="546341"/>
                  </a:moveTo>
                  <a:lnTo>
                    <a:pt x="557479" y="499389"/>
                  </a:lnTo>
                  <a:lnTo>
                    <a:pt x="513727" y="453898"/>
                  </a:lnTo>
                  <a:lnTo>
                    <a:pt x="457098" y="426389"/>
                  </a:lnTo>
                  <a:lnTo>
                    <a:pt x="410133" y="416610"/>
                  </a:lnTo>
                  <a:lnTo>
                    <a:pt x="362305" y="413969"/>
                  </a:lnTo>
                  <a:lnTo>
                    <a:pt x="308470" y="417817"/>
                  </a:lnTo>
                  <a:lnTo>
                    <a:pt x="255320" y="426986"/>
                  </a:lnTo>
                  <a:lnTo>
                    <a:pt x="203276" y="441426"/>
                  </a:lnTo>
                  <a:lnTo>
                    <a:pt x="152742" y="461111"/>
                  </a:lnTo>
                  <a:lnTo>
                    <a:pt x="142290" y="465899"/>
                  </a:lnTo>
                  <a:lnTo>
                    <a:pt x="139509" y="467144"/>
                  </a:lnTo>
                  <a:lnTo>
                    <a:pt x="89496" y="492810"/>
                  </a:lnTo>
                  <a:lnTo>
                    <a:pt x="48018" y="520928"/>
                  </a:lnTo>
                  <a:lnTo>
                    <a:pt x="24904" y="545655"/>
                  </a:lnTo>
                  <a:lnTo>
                    <a:pt x="21424" y="549973"/>
                  </a:lnTo>
                  <a:lnTo>
                    <a:pt x="21653" y="552538"/>
                  </a:lnTo>
                  <a:lnTo>
                    <a:pt x="25222" y="554532"/>
                  </a:lnTo>
                  <a:lnTo>
                    <a:pt x="29959" y="556907"/>
                  </a:lnTo>
                  <a:lnTo>
                    <a:pt x="35090" y="556437"/>
                  </a:lnTo>
                  <a:lnTo>
                    <a:pt x="39598" y="554418"/>
                  </a:lnTo>
                  <a:lnTo>
                    <a:pt x="46418" y="551522"/>
                  </a:lnTo>
                  <a:lnTo>
                    <a:pt x="95262" y="540385"/>
                  </a:lnTo>
                  <a:lnTo>
                    <a:pt x="123659" y="539076"/>
                  </a:lnTo>
                  <a:lnTo>
                    <a:pt x="151968" y="541007"/>
                  </a:lnTo>
                  <a:lnTo>
                    <a:pt x="211124" y="554685"/>
                  </a:lnTo>
                  <a:lnTo>
                    <a:pt x="271462" y="576224"/>
                  </a:lnTo>
                  <a:lnTo>
                    <a:pt x="300545" y="589508"/>
                  </a:lnTo>
                  <a:lnTo>
                    <a:pt x="325704" y="600684"/>
                  </a:lnTo>
                  <a:lnTo>
                    <a:pt x="376161" y="623290"/>
                  </a:lnTo>
                  <a:lnTo>
                    <a:pt x="420446" y="641223"/>
                  </a:lnTo>
                  <a:lnTo>
                    <a:pt x="459168" y="649122"/>
                  </a:lnTo>
                  <a:lnTo>
                    <a:pt x="479132" y="649922"/>
                  </a:lnTo>
                  <a:lnTo>
                    <a:pt x="489280" y="649325"/>
                  </a:lnTo>
                  <a:lnTo>
                    <a:pt x="532650" y="633260"/>
                  </a:lnTo>
                  <a:lnTo>
                    <a:pt x="565632" y="595795"/>
                  </a:lnTo>
                  <a:lnTo>
                    <a:pt x="574548" y="570928"/>
                  </a:lnTo>
                  <a:lnTo>
                    <a:pt x="575551" y="546341"/>
                  </a:lnTo>
                  <a:close/>
                </a:path>
              </a:pathLst>
            </a:custGeom>
            <a:solidFill>
              <a:srgbClr val="E0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16190" marR="508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Ayo</a:t>
            </a:r>
            <a:r>
              <a:rPr spc="100" dirty="0"/>
              <a:t> </a:t>
            </a:r>
            <a:r>
              <a:rPr spc="60" dirty="0" err="1"/>
              <a:t>Pakai</a:t>
            </a:r>
            <a:r>
              <a:rPr spc="60" dirty="0"/>
              <a:t> </a:t>
            </a:r>
            <a:r>
              <a:rPr spc="-530" dirty="0"/>
              <a:t> </a:t>
            </a:r>
            <a:r>
              <a:rPr lang="en-US" spc="-50" dirty="0"/>
              <a:t>M</a:t>
            </a:r>
            <a:r>
              <a:rPr spc="-50" dirty="0"/>
              <a:t>asker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7588497" y="124836"/>
            <a:ext cx="263525" cy="363855"/>
            <a:chOff x="7588497" y="124836"/>
            <a:chExt cx="263525" cy="36385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6836" y="124836"/>
              <a:ext cx="154581" cy="15143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8497" y="406399"/>
              <a:ext cx="165092" cy="8171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661473" y="309574"/>
              <a:ext cx="139065" cy="61594"/>
            </a:xfrm>
            <a:custGeom>
              <a:avLst/>
              <a:gdLst/>
              <a:ahLst/>
              <a:cxnLst/>
              <a:rect l="l" t="t" r="r" b="b"/>
              <a:pathLst>
                <a:path w="139065" h="61595">
                  <a:moveTo>
                    <a:pt x="127355" y="61208"/>
                  </a:moveTo>
                  <a:lnTo>
                    <a:pt x="75722" y="56678"/>
                  </a:lnTo>
                  <a:lnTo>
                    <a:pt x="31768" y="46622"/>
                  </a:lnTo>
                  <a:lnTo>
                    <a:pt x="273" y="18921"/>
                  </a:lnTo>
                  <a:lnTo>
                    <a:pt x="0" y="15713"/>
                  </a:lnTo>
                  <a:lnTo>
                    <a:pt x="938" y="12863"/>
                  </a:lnTo>
                  <a:lnTo>
                    <a:pt x="3063" y="10445"/>
                  </a:lnTo>
                  <a:lnTo>
                    <a:pt x="9498" y="4879"/>
                  </a:lnTo>
                  <a:lnTo>
                    <a:pt x="16591" y="1253"/>
                  </a:lnTo>
                  <a:lnTo>
                    <a:pt x="24500" y="0"/>
                  </a:lnTo>
                  <a:lnTo>
                    <a:pt x="33383" y="1553"/>
                  </a:lnTo>
                  <a:lnTo>
                    <a:pt x="39523" y="3865"/>
                  </a:lnTo>
                  <a:lnTo>
                    <a:pt x="45675" y="6014"/>
                  </a:lnTo>
                  <a:lnTo>
                    <a:pt x="51863" y="8051"/>
                  </a:lnTo>
                  <a:lnTo>
                    <a:pt x="61177" y="11052"/>
                  </a:lnTo>
                  <a:lnTo>
                    <a:pt x="70476" y="13970"/>
                  </a:lnTo>
                  <a:lnTo>
                    <a:pt x="79725" y="16872"/>
                  </a:lnTo>
                  <a:lnTo>
                    <a:pt x="88891" y="19824"/>
                  </a:lnTo>
                  <a:lnTo>
                    <a:pt x="132209" y="34082"/>
                  </a:lnTo>
                  <a:lnTo>
                    <a:pt x="138859" y="42548"/>
                  </a:lnTo>
                  <a:lnTo>
                    <a:pt x="138356" y="48243"/>
                  </a:lnTo>
                  <a:lnTo>
                    <a:pt x="137552" y="53341"/>
                  </a:lnTo>
                  <a:lnTo>
                    <a:pt x="127355" y="61208"/>
                  </a:lnTo>
                  <a:close/>
                </a:path>
              </a:pathLst>
            </a:custGeom>
            <a:solidFill>
              <a:srgbClr val="E0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77795" y="152400"/>
            <a:ext cx="1585336" cy="48387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024" y="406375"/>
            <a:ext cx="3528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0" dirty="0">
                <a:latin typeface="Trebuchet MS"/>
                <a:cs typeface="Trebuchet MS"/>
              </a:rPr>
              <a:t>Panduan</a:t>
            </a:r>
            <a:r>
              <a:rPr sz="2800" spc="250" dirty="0">
                <a:latin typeface="Trebuchet MS"/>
                <a:cs typeface="Trebuchet MS"/>
              </a:rPr>
              <a:t> </a:t>
            </a:r>
            <a:r>
              <a:rPr sz="2800" spc="35" dirty="0">
                <a:latin typeface="Trebuchet MS"/>
                <a:cs typeface="Trebuchet MS"/>
              </a:rPr>
              <a:t>Penggunaan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445923" y="194402"/>
            <a:ext cx="575945" cy="650240"/>
            <a:chOff x="4445923" y="194402"/>
            <a:chExt cx="575945" cy="650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4302" y="329500"/>
              <a:ext cx="199247" cy="21705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445914" y="194411"/>
              <a:ext cx="575945" cy="650240"/>
            </a:xfrm>
            <a:custGeom>
              <a:avLst/>
              <a:gdLst/>
              <a:ahLst/>
              <a:cxnLst/>
              <a:rect l="l" t="t" r="r" b="b"/>
              <a:pathLst>
                <a:path w="575945" h="650240">
                  <a:moveTo>
                    <a:pt x="300774" y="108775"/>
                  </a:moveTo>
                  <a:lnTo>
                    <a:pt x="295033" y="60490"/>
                  </a:lnTo>
                  <a:lnTo>
                    <a:pt x="286143" y="39471"/>
                  </a:lnTo>
                  <a:lnTo>
                    <a:pt x="283679" y="33959"/>
                  </a:lnTo>
                  <a:lnTo>
                    <a:pt x="280352" y="28841"/>
                  </a:lnTo>
                  <a:lnTo>
                    <a:pt x="266496" y="12509"/>
                  </a:lnTo>
                  <a:lnTo>
                    <a:pt x="248310" y="2730"/>
                  </a:lnTo>
                  <a:lnTo>
                    <a:pt x="228015" y="0"/>
                  </a:lnTo>
                  <a:lnTo>
                    <a:pt x="207835" y="4787"/>
                  </a:lnTo>
                  <a:lnTo>
                    <a:pt x="168046" y="37211"/>
                  </a:lnTo>
                  <a:lnTo>
                    <a:pt x="140982" y="93878"/>
                  </a:lnTo>
                  <a:lnTo>
                    <a:pt x="125196" y="142252"/>
                  </a:lnTo>
                  <a:lnTo>
                    <a:pt x="107975" y="207098"/>
                  </a:lnTo>
                  <a:lnTo>
                    <a:pt x="96507" y="247167"/>
                  </a:lnTo>
                  <a:lnTo>
                    <a:pt x="83642" y="286854"/>
                  </a:lnTo>
                  <a:lnTo>
                    <a:pt x="69507" y="326009"/>
                  </a:lnTo>
                  <a:lnTo>
                    <a:pt x="43916" y="376796"/>
                  </a:lnTo>
                  <a:lnTo>
                    <a:pt x="8585" y="420497"/>
                  </a:lnTo>
                  <a:lnTo>
                    <a:pt x="6172" y="422605"/>
                  </a:lnTo>
                  <a:lnTo>
                    <a:pt x="4800" y="424332"/>
                  </a:lnTo>
                  <a:lnTo>
                    <a:pt x="2425" y="426516"/>
                  </a:lnTo>
                  <a:lnTo>
                    <a:pt x="0" y="430872"/>
                  </a:lnTo>
                  <a:lnTo>
                    <a:pt x="749" y="435013"/>
                  </a:lnTo>
                  <a:lnTo>
                    <a:pt x="5613" y="436092"/>
                  </a:lnTo>
                  <a:lnTo>
                    <a:pt x="10553" y="437134"/>
                  </a:lnTo>
                  <a:lnTo>
                    <a:pt x="15963" y="436943"/>
                  </a:lnTo>
                  <a:lnTo>
                    <a:pt x="58635" y="424700"/>
                  </a:lnTo>
                  <a:lnTo>
                    <a:pt x="120865" y="392887"/>
                  </a:lnTo>
                  <a:lnTo>
                    <a:pt x="166204" y="360464"/>
                  </a:lnTo>
                  <a:lnTo>
                    <a:pt x="206806" y="322427"/>
                  </a:lnTo>
                  <a:lnTo>
                    <a:pt x="242100" y="279247"/>
                  </a:lnTo>
                  <a:lnTo>
                    <a:pt x="266750" y="240245"/>
                  </a:lnTo>
                  <a:lnTo>
                    <a:pt x="284924" y="198259"/>
                  </a:lnTo>
                  <a:lnTo>
                    <a:pt x="296354" y="154165"/>
                  </a:lnTo>
                  <a:lnTo>
                    <a:pt x="300774" y="108775"/>
                  </a:lnTo>
                  <a:close/>
                </a:path>
                <a:path w="575945" h="650240">
                  <a:moveTo>
                    <a:pt x="575551" y="546341"/>
                  </a:moveTo>
                  <a:lnTo>
                    <a:pt x="557479" y="499389"/>
                  </a:lnTo>
                  <a:lnTo>
                    <a:pt x="513727" y="453898"/>
                  </a:lnTo>
                  <a:lnTo>
                    <a:pt x="457098" y="426389"/>
                  </a:lnTo>
                  <a:lnTo>
                    <a:pt x="410133" y="416610"/>
                  </a:lnTo>
                  <a:lnTo>
                    <a:pt x="362305" y="413969"/>
                  </a:lnTo>
                  <a:lnTo>
                    <a:pt x="308470" y="417817"/>
                  </a:lnTo>
                  <a:lnTo>
                    <a:pt x="255320" y="426986"/>
                  </a:lnTo>
                  <a:lnTo>
                    <a:pt x="203276" y="441426"/>
                  </a:lnTo>
                  <a:lnTo>
                    <a:pt x="152742" y="461111"/>
                  </a:lnTo>
                  <a:lnTo>
                    <a:pt x="142290" y="465899"/>
                  </a:lnTo>
                  <a:lnTo>
                    <a:pt x="139509" y="467144"/>
                  </a:lnTo>
                  <a:lnTo>
                    <a:pt x="89496" y="492810"/>
                  </a:lnTo>
                  <a:lnTo>
                    <a:pt x="48018" y="520928"/>
                  </a:lnTo>
                  <a:lnTo>
                    <a:pt x="24904" y="545655"/>
                  </a:lnTo>
                  <a:lnTo>
                    <a:pt x="21424" y="549973"/>
                  </a:lnTo>
                  <a:lnTo>
                    <a:pt x="21653" y="552538"/>
                  </a:lnTo>
                  <a:lnTo>
                    <a:pt x="25222" y="554532"/>
                  </a:lnTo>
                  <a:lnTo>
                    <a:pt x="29959" y="556907"/>
                  </a:lnTo>
                  <a:lnTo>
                    <a:pt x="35090" y="556437"/>
                  </a:lnTo>
                  <a:lnTo>
                    <a:pt x="39598" y="554418"/>
                  </a:lnTo>
                  <a:lnTo>
                    <a:pt x="46418" y="551522"/>
                  </a:lnTo>
                  <a:lnTo>
                    <a:pt x="95262" y="540385"/>
                  </a:lnTo>
                  <a:lnTo>
                    <a:pt x="123659" y="539076"/>
                  </a:lnTo>
                  <a:lnTo>
                    <a:pt x="151968" y="541007"/>
                  </a:lnTo>
                  <a:lnTo>
                    <a:pt x="211124" y="554685"/>
                  </a:lnTo>
                  <a:lnTo>
                    <a:pt x="271462" y="576224"/>
                  </a:lnTo>
                  <a:lnTo>
                    <a:pt x="300545" y="589508"/>
                  </a:lnTo>
                  <a:lnTo>
                    <a:pt x="325704" y="600684"/>
                  </a:lnTo>
                  <a:lnTo>
                    <a:pt x="376161" y="623290"/>
                  </a:lnTo>
                  <a:lnTo>
                    <a:pt x="420446" y="641223"/>
                  </a:lnTo>
                  <a:lnTo>
                    <a:pt x="459168" y="649122"/>
                  </a:lnTo>
                  <a:lnTo>
                    <a:pt x="479132" y="649922"/>
                  </a:lnTo>
                  <a:lnTo>
                    <a:pt x="489280" y="649325"/>
                  </a:lnTo>
                  <a:lnTo>
                    <a:pt x="532650" y="633260"/>
                  </a:lnTo>
                  <a:lnTo>
                    <a:pt x="565632" y="595795"/>
                  </a:lnTo>
                  <a:lnTo>
                    <a:pt x="574548" y="570928"/>
                  </a:lnTo>
                  <a:lnTo>
                    <a:pt x="575551" y="546341"/>
                  </a:lnTo>
                  <a:close/>
                </a:path>
              </a:pathLst>
            </a:custGeom>
            <a:solidFill>
              <a:srgbClr val="E0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16190" marR="508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Ayo</a:t>
            </a:r>
            <a:r>
              <a:rPr spc="100" dirty="0"/>
              <a:t> </a:t>
            </a:r>
            <a:r>
              <a:rPr spc="60" dirty="0" err="1"/>
              <a:t>Pakai</a:t>
            </a:r>
            <a:r>
              <a:rPr spc="60" dirty="0"/>
              <a:t> </a:t>
            </a:r>
            <a:r>
              <a:rPr spc="-530" dirty="0"/>
              <a:t> </a:t>
            </a:r>
            <a:r>
              <a:rPr lang="en-US" spc="-50" dirty="0"/>
              <a:t>M</a:t>
            </a:r>
            <a:r>
              <a:rPr spc="-50" dirty="0"/>
              <a:t>asker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588497" y="124836"/>
            <a:ext cx="263525" cy="363855"/>
            <a:chOff x="7588497" y="124836"/>
            <a:chExt cx="263525" cy="36385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6836" y="124836"/>
              <a:ext cx="154581" cy="15143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8497" y="406399"/>
              <a:ext cx="165092" cy="8171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661473" y="309574"/>
              <a:ext cx="139065" cy="61594"/>
            </a:xfrm>
            <a:custGeom>
              <a:avLst/>
              <a:gdLst/>
              <a:ahLst/>
              <a:cxnLst/>
              <a:rect l="l" t="t" r="r" b="b"/>
              <a:pathLst>
                <a:path w="139065" h="61595">
                  <a:moveTo>
                    <a:pt x="127355" y="61208"/>
                  </a:moveTo>
                  <a:lnTo>
                    <a:pt x="75722" y="56678"/>
                  </a:lnTo>
                  <a:lnTo>
                    <a:pt x="31768" y="46622"/>
                  </a:lnTo>
                  <a:lnTo>
                    <a:pt x="273" y="18921"/>
                  </a:lnTo>
                  <a:lnTo>
                    <a:pt x="0" y="15713"/>
                  </a:lnTo>
                  <a:lnTo>
                    <a:pt x="938" y="12863"/>
                  </a:lnTo>
                  <a:lnTo>
                    <a:pt x="3063" y="10445"/>
                  </a:lnTo>
                  <a:lnTo>
                    <a:pt x="9498" y="4879"/>
                  </a:lnTo>
                  <a:lnTo>
                    <a:pt x="16591" y="1253"/>
                  </a:lnTo>
                  <a:lnTo>
                    <a:pt x="24500" y="0"/>
                  </a:lnTo>
                  <a:lnTo>
                    <a:pt x="33383" y="1553"/>
                  </a:lnTo>
                  <a:lnTo>
                    <a:pt x="39523" y="3865"/>
                  </a:lnTo>
                  <a:lnTo>
                    <a:pt x="45675" y="6014"/>
                  </a:lnTo>
                  <a:lnTo>
                    <a:pt x="51863" y="8051"/>
                  </a:lnTo>
                  <a:lnTo>
                    <a:pt x="61177" y="11052"/>
                  </a:lnTo>
                  <a:lnTo>
                    <a:pt x="70476" y="13970"/>
                  </a:lnTo>
                  <a:lnTo>
                    <a:pt x="79725" y="16872"/>
                  </a:lnTo>
                  <a:lnTo>
                    <a:pt x="88891" y="19824"/>
                  </a:lnTo>
                  <a:lnTo>
                    <a:pt x="132209" y="34082"/>
                  </a:lnTo>
                  <a:lnTo>
                    <a:pt x="138859" y="42548"/>
                  </a:lnTo>
                  <a:lnTo>
                    <a:pt x="138356" y="48243"/>
                  </a:lnTo>
                  <a:lnTo>
                    <a:pt x="137552" y="53341"/>
                  </a:lnTo>
                  <a:lnTo>
                    <a:pt x="127355" y="61208"/>
                  </a:lnTo>
                  <a:close/>
                </a:path>
              </a:pathLst>
            </a:custGeom>
            <a:solidFill>
              <a:srgbClr val="E0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73025" y="1006487"/>
            <a:ext cx="5070974" cy="30687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6250" y="1403816"/>
            <a:ext cx="5396230" cy="311023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95"/>
              </a:spcBef>
            </a:pPr>
            <a:r>
              <a:rPr sz="1100" spc="-5" dirty="0">
                <a:latin typeface="Arial MT"/>
                <a:cs typeface="Arial MT"/>
              </a:rPr>
              <a:t>Secara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singkat,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panduan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penggunaan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website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AyoPakaiMasker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adalah</a:t>
            </a:r>
            <a:endParaRPr sz="1100" dirty="0">
              <a:latin typeface="Arial MT"/>
              <a:cs typeface="Arial MT"/>
            </a:endParaRPr>
          </a:p>
          <a:p>
            <a:pPr marL="469900" marR="83820" indent="-345440" algn="just">
              <a:lnSpc>
                <a:spcPct val="114999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100" spc="-5" dirty="0">
                <a:latin typeface="Arial MT"/>
                <a:cs typeface="Arial MT"/>
              </a:rPr>
              <a:t>Langkah pertama </a:t>
            </a:r>
            <a:r>
              <a:rPr sz="1100" dirty="0">
                <a:latin typeface="Arial MT"/>
                <a:cs typeface="Arial MT"/>
              </a:rPr>
              <a:t>yang </a:t>
            </a:r>
            <a:r>
              <a:rPr sz="1100" spc="-5" dirty="0">
                <a:latin typeface="Arial MT"/>
                <a:cs typeface="Arial MT"/>
              </a:rPr>
              <a:t>harus dilakukan untuk </a:t>
            </a:r>
            <a:r>
              <a:rPr sz="1100" dirty="0">
                <a:latin typeface="Arial MT"/>
                <a:cs typeface="Arial MT"/>
              </a:rPr>
              <a:t>mengakses </a:t>
            </a:r>
            <a:r>
              <a:rPr sz="1100" spc="-5" dirty="0">
                <a:latin typeface="Arial MT"/>
                <a:cs typeface="Arial MT"/>
              </a:rPr>
              <a:t>website </a:t>
            </a:r>
            <a:r>
              <a:rPr lang="en-US" sz="1100" spc="-5">
                <a:latin typeface="Arial MT"/>
                <a:cs typeface="Arial MT"/>
              </a:rPr>
              <a:t>AyoPakaiMasker</a:t>
            </a:r>
            <a:r>
              <a:rPr sz="1100" spc="-5">
                <a:latin typeface="Arial MT"/>
                <a:cs typeface="Arial MT"/>
              </a:rPr>
              <a:t>, </a:t>
            </a:r>
            <a:r>
              <a:rPr sz="1100" spc="-5" dirty="0">
                <a:latin typeface="Arial MT"/>
                <a:cs typeface="Arial MT"/>
              </a:rPr>
              <a:t>adalah dengan </a:t>
            </a:r>
            <a:r>
              <a:rPr sz="1100" dirty="0">
                <a:latin typeface="Arial MT"/>
                <a:cs typeface="Arial MT"/>
              </a:rPr>
              <a:t>cara membuka </a:t>
            </a:r>
            <a:r>
              <a:rPr sz="1100" spc="-5" dirty="0">
                <a:latin typeface="Arial MT"/>
                <a:cs typeface="Arial MT"/>
              </a:rPr>
              <a:t>aplikasi browser </a:t>
            </a:r>
            <a:r>
              <a:rPr sz="1100" dirty="0">
                <a:latin typeface="Arial MT"/>
                <a:cs typeface="Arial MT"/>
              </a:rPr>
              <a:t>yang </a:t>
            </a:r>
            <a:r>
              <a:rPr sz="1100" spc="-5" dirty="0">
                <a:latin typeface="Arial MT"/>
                <a:cs typeface="Arial MT"/>
              </a:rPr>
              <a:t>ada pada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komputer/laptop masing-masing contohnya seperti: </a:t>
            </a:r>
            <a:r>
              <a:rPr sz="1100" spc="-5" dirty="0">
                <a:latin typeface="Arial MT"/>
                <a:cs typeface="Arial MT"/>
              </a:rPr>
              <a:t>Firefox, </a:t>
            </a:r>
            <a:r>
              <a:rPr sz="1100" dirty="0">
                <a:latin typeface="Arial MT"/>
                <a:cs typeface="Arial MT"/>
              </a:rPr>
              <a:t>Microsoft </a:t>
            </a:r>
            <a:r>
              <a:rPr sz="1100" spc="-5" dirty="0">
                <a:latin typeface="Arial MT"/>
                <a:cs typeface="Arial MT"/>
              </a:rPr>
              <a:t>Edge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atau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Chrome</a:t>
            </a:r>
            <a:endParaRPr sz="1100" dirty="0">
              <a:latin typeface="Arial MT"/>
              <a:cs typeface="Arial MT"/>
            </a:endParaRPr>
          </a:p>
          <a:p>
            <a:pPr marL="469900" indent="-345440" algn="just">
              <a:lnSpc>
                <a:spcPct val="100000"/>
              </a:lnSpc>
              <a:spcBef>
                <a:spcPts val="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100" spc="-5" dirty="0">
                <a:latin typeface="Arial MT"/>
                <a:cs typeface="Arial MT"/>
              </a:rPr>
              <a:t>Langkah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selanjutnya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yaitu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dengan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mengetikkan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alamat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URL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yang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dibuat.</a:t>
            </a:r>
            <a:endParaRPr sz="1100" dirty="0">
              <a:latin typeface="Arial MT"/>
              <a:cs typeface="Arial MT"/>
            </a:endParaRPr>
          </a:p>
          <a:p>
            <a:pPr marL="469900" indent="-345440" algn="just">
              <a:lnSpc>
                <a:spcPct val="100000"/>
              </a:lnSpc>
              <a:spcBef>
                <a:spcPts val="1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100" spc="-5" dirty="0">
                <a:latin typeface="Arial MT"/>
                <a:cs typeface="Arial MT"/>
              </a:rPr>
              <a:t>Kemudian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akan tampil halaman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utama website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AyoPakaiMasker.</a:t>
            </a:r>
            <a:endParaRPr sz="1100" dirty="0">
              <a:latin typeface="Arial MT"/>
              <a:cs typeface="Arial MT"/>
            </a:endParaRPr>
          </a:p>
          <a:p>
            <a:pPr marL="469900" marR="488315" indent="-345440" algn="just">
              <a:lnSpc>
                <a:spcPct val="114999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100" spc="-5" dirty="0">
                <a:latin typeface="Arial MT"/>
                <a:cs typeface="Arial MT"/>
              </a:rPr>
              <a:t>Pada tampilan utama terdapat tombol </a:t>
            </a:r>
            <a:r>
              <a:rPr sz="1100" dirty="0">
                <a:latin typeface="Arial MT"/>
                <a:cs typeface="Arial MT"/>
              </a:rPr>
              <a:t>“Start”. </a:t>
            </a:r>
            <a:r>
              <a:rPr sz="1100" spc="-5" dirty="0">
                <a:latin typeface="Arial MT"/>
                <a:cs typeface="Arial MT"/>
              </a:rPr>
              <a:t>Klik tombol tersebut untuk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memulai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mendeteksi.</a:t>
            </a:r>
          </a:p>
          <a:p>
            <a:pPr marL="469900" marR="31115" indent="-345440" algn="just">
              <a:lnSpc>
                <a:spcPct val="114999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100" spc="-5" dirty="0">
                <a:latin typeface="Arial MT"/>
                <a:cs typeface="Arial MT"/>
              </a:rPr>
              <a:t>Kemudian </a:t>
            </a:r>
            <a:r>
              <a:rPr sz="1100" dirty="0">
                <a:latin typeface="Arial MT"/>
                <a:cs typeface="Arial MT"/>
              </a:rPr>
              <a:t>setelah menekan </a:t>
            </a:r>
            <a:r>
              <a:rPr sz="1100" spc="-5" dirty="0">
                <a:latin typeface="Arial MT"/>
                <a:cs typeface="Arial MT"/>
              </a:rPr>
              <a:t>tombol </a:t>
            </a:r>
            <a:r>
              <a:rPr sz="1100" dirty="0">
                <a:latin typeface="Arial MT"/>
                <a:cs typeface="Arial MT"/>
              </a:rPr>
              <a:t>“Start” kamera </a:t>
            </a:r>
            <a:r>
              <a:rPr sz="1100" spc="-5" dirty="0">
                <a:latin typeface="Arial MT"/>
                <a:cs typeface="Arial MT"/>
              </a:rPr>
              <a:t>pada laptop/komputer untuk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memulai mendeteksi </a:t>
            </a:r>
            <a:r>
              <a:rPr sz="1100" spc="-5" dirty="0">
                <a:latin typeface="Arial MT"/>
                <a:cs typeface="Arial MT"/>
              </a:rPr>
              <a:t>wajah. Namun, </a:t>
            </a:r>
            <a:r>
              <a:rPr sz="1100" dirty="0">
                <a:latin typeface="Arial MT"/>
                <a:cs typeface="Arial MT"/>
              </a:rPr>
              <a:t>sebelum melanjutkan </a:t>
            </a:r>
            <a:r>
              <a:rPr sz="1100" spc="-5" dirty="0">
                <a:latin typeface="Arial MT"/>
                <a:cs typeface="Arial MT"/>
              </a:rPr>
              <a:t>untuk </a:t>
            </a:r>
            <a:r>
              <a:rPr sz="1100" dirty="0">
                <a:latin typeface="Arial MT"/>
                <a:cs typeface="Arial MT"/>
              </a:rPr>
              <a:t>mendeteksi,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perangkat terlebih dahulu </a:t>
            </a:r>
            <a:r>
              <a:rPr sz="1100" dirty="0">
                <a:latin typeface="Arial MT"/>
                <a:cs typeface="Arial MT"/>
              </a:rPr>
              <a:t>meminta </a:t>
            </a:r>
            <a:r>
              <a:rPr sz="1100" spc="-5" dirty="0">
                <a:latin typeface="Arial MT"/>
                <a:cs typeface="Arial MT"/>
              </a:rPr>
              <a:t>ijin </a:t>
            </a:r>
            <a:r>
              <a:rPr sz="1100" dirty="0">
                <a:latin typeface="Arial MT"/>
                <a:cs typeface="Arial MT"/>
              </a:rPr>
              <a:t>kepada </a:t>
            </a:r>
            <a:r>
              <a:rPr sz="1100" spc="-5" dirty="0">
                <a:latin typeface="Arial MT"/>
                <a:cs typeface="Arial MT"/>
              </a:rPr>
              <a:t>pengguna untuk akses </a:t>
            </a:r>
            <a:r>
              <a:rPr sz="1100" dirty="0">
                <a:latin typeface="Arial MT"/>
                <a:cs typeface="Arial MT"/>
              </a:rPr>
              <a:t>kamera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pada</a:t>
            </a:r>
            <a:r>
              <a:rPr sz="1100" spc="-10" dirty="0">
                <a:latin typeface="Arial MT"/>
                <a:cs typeface="Arial MT"/>
              </a:rPr>
              <a:t> laptop/komputer.</a:t>
            </a:r>
            <a:endParaRPr sz="1100" dirty="0">
              <a:latin typeface="Arial MT"/>
              <a:cs typeface="Arial MT"/>
            </a:endParaRPr>
          </a:p>
          <a:p>
            <a:pPr marL="469900" marR="5080" indent="-345440" algn="just">
              <a:lnSpc>
                <a:spcPct val="114999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100" spc="-5" dirty="0">
                <a:latin typeface="Arial MT"/>
                <a:cs typeface="Arial MT"/>
              </a:rPr>
              <a:t>Langkah terakhir adalah arahkan pada </a:t>
            </a:r>
            <a:r>
              <a:rPr sz="1100" dirty="0">
                <a:latin typeface="Arial MT"/>
                <a:cs typeface="Arial MT"/>
              </a:rPr>
              <a:t>kamera </a:t>
            </a:r>
            <a:r>
              <a:rPr sz="1100" spc="-5" dirty="0">
                <a:latin typeface="Arial MT"/>
                <a:cs typeface="Arial MT"/>
              </a:rPr>
              <a:t>di perangkat </a:t>
            </a:r>
            <a:r>
              <a:rPr sz="1100" dirty="0">
                <a:latin typeface="Arial MT"/>
                <a:cs typeface="Arial MT"/>
              </a:rPr>
              <a:t>kita </a:t>
            </a:r>
            <a:r>
              <a:rPr sz="1100" spc="-5" dirty="0">
                <a:latin typeface="Arial MT"/>
                <a:cs typeface="Arial MT"/>
              </a:rPr>
              <a:t>agar </a:t>
            </a:r>
            <a:r>
              <a:rPr sz="1100" dirty="0">
                <a:latin typeface="Arial MT"/>
                <a:cs typeface="Arial MT"/>
              </a:rPr>
              <a:t>kamera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dapat </a:t>
            </a:r>
            <a:r>
              <a:rPr sz="1100" dirty="0">
                <a:latin typeface="Arial MT"/>
                <a:cs typeface="Arial MT"/>
              </a:rPr>
              <a:t>merekam </a:t>
            </a:r>
            <a:r>
              <a:rPr sz="1100" spc="-5" dirty="0">
                <a:latin typeface="Arial MT"/>
                <a:cs typeface="Arial MT"/>
              </a:rPr>
              <a:t>wajah </a:t>
            </a:r>
            <a:r>
              <a:rPr sz="1100" dirty="0">
                <a:latin typeface="Arial MT"/>
                <a:cs typeface="Arial MT"/>
              </a:rPr>
              <a:t>yang </a:t>
            </a:r>
            <a:r>
              <a:rPr sz="1100" spc="-5" dirty="0">
                <a:latin typeface="Arial MT"/>
                <a:cs typeface="Arial MT"/>
              </a:rPr>
              <a:t>akan </a:t>
            </a:r>
            <a:r>
              <a:rPr sz="1100" dirty="0">
                <a:latin typeface="Arial MT"/>
                <a:cs typeface="Arial MT"/>
              </a:rPr>
              <a:t>kita </a:t>
            </a:r>
            <a:r>
              <a:rPr sz="1100" spc="-5" dirty="0">
                <a:latin typeface="Arial MT"/>
                <a:cs typeface="Arial MT"/>
              </a:rPr>
              <a:t>deteksi. Setelah wajah terekam oleh </a:t>
            </a:r>
            <a:r>
              <a:rPr sz="1100" dirty="0">
                <a:latin typeface="Arial MT"/>
                <a:cs typeface="Arial MT"/>
              </a:rPr>
              <a:t> kamera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maka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secara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otomatis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sistem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akan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mendeteksi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masker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yang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kita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pakai.</a:t>
            </a:r>
            <a:endParaRPr sz="1100" dirty="0">
              <a:latin typeface="Arial MT"/>
              <a:cs typeface="Arial M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3" t="14396" r="22500" b="5494"/>
          <a:stretch/>
        </p:blipFill>
        <p:spPr>
          <a:xfrm>
            <a:off x="6019800" y="3113995"/>
            <a:ext cx="2314039" cy="19224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03200" dist="38100" dir="1200000" sx="103000" sy="103000" algn="tl" rotWithShape="0">
              <a:prstClr val="black">
                <a:alpha val="26000"/>
              </a:prstClr>
            </a:outerShdw>
            <a:softEdge rad="3175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024" y="405360"/>
            <a:ext cx="198373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" dirty="0">
                <a:latin typeface="Trebuchet MS"/>
                <a:cs typeface="Trebuchet MS"/>
              </a:rPr>
              <a:t>Kesimpulan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775" y="1037615"/>
            <a:ext cx="7891145" cy="186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0195" algn="just">
              <a:lnSpc>
                <a:spcPct val="114999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Setelah dilakukan perancangan </a:t>
            </a:r>
            <a:r>
              <a:rPr sz="1500" dirty="0">
                <a:latin typeface="Arial MT"/>
                <a:cs typeface="Arial MT"/>
              </a:rPr>
              <a:t>serta </a:t>
            </a:r>
            <a:r>
              <a:rPr sz="1500" spc="-5" dirty="0">
                <a:latin typeface="Arial MT"/>
                <a:cs typeface="Arial MT"/>
              </a:rPr>
              <a:t>pengujian </a:t>
            </a:r>
            <a:r>
              <a:rPr sz="1500" dirty="0">
                <a:latin typeface="Arial MT"/>
                <a:cs typeface="Arial MT"/>
              </a:rPr>
              <a:t>sistem </a:t>
            </a:r>
            <a:r>
              <a:rPr sz="1500" spc="-5" dirty="0">
                <a:latin typeface="Arial MT"/>
                <a:cs typeface="Arial MT"/>
              </a:rPr>
              <a:t>AyoPakaiMasker Pendeteksi </a:t>
            </a:r>
            <a:r>
              <a:rPr sz="1500" dirty="0">
                <a:latin typeface="Arial MT"/>
                <a:cs typeface="Arial MT"/>
              </a:rPr>
              <a:t>Jenis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Pemakaian </a:t>
            </a:r>
            <a:r>
              <a:rPr sz="1500" dirty="0">
                <a:latin typeface="Arial MT"/>
                <a:cs typeface="Arial MT"/>
              </a:rPr>
              <a:t>Masker </a:t>
            </a:r>
            <a:r>
              <a:rPr sz="1500" spc="-5" dirty="0">
                <a:latin typeface="Arial MT"/>
                <a:cs typeface="Arial MT"/>
              </a:rPr>
              <a:t>Berbasis Image Recognition dan Image Detection </a:t>
            </a:r>
            <a:r>
              <a:rPr sz="1500" dirty="0">
                <a:latin typeface="Arial MT"/>
                <a:cs typeface="Arial MT"/>
              </a:rPr>
              <a:t>maka </a:t>
            </a:r>
            <a:r>
              <a:rPr sz="1500" spc="-5" dirty="0">
                <a:latin typeface="Arial MT"/>
                <a:cs typeface="Arial MT"/>
              </a:rPr>
              <a:t>dapat 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disimpulkan:</a:t>
            </a:r>
            <a:endParaRPr sz="1500" dirty="0">
              <a:latin typeface="Arial MT"/>
              <a:cs typeface="Arial MT"/>
            </a:endParaRPr>
          </a:p>
          <a:p>
            <a:pPr marL="469900" marR="5080" indent="-387985" algn="just">
              <a:lnSpc>
                <a:spcPct val="114999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500" spc="-10" dirty="0">
                <a:latin typeface="Arial MT"/>
                <a:cs typeface="Arial MT"/>
              </a:rPr>
              <a:t>Website</a:t>
            </a:r>
            <a:r>
              <a:rPr sz="1500" spc="-9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Ayo </a:t>
            </a:r>
            <a:r>
              <a:rPr sz="1500" spc="-5" dirty="0">
                <a:latin typeface="Arial MT"/>
                <a:cs typeface="Arial MT"/>
              </a:rPr>
              <a:t>Pakai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Masker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mampu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mendeteksi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pemakaian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masker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yang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terekam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dalam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kamera.</a:t>
            </a:r>
          </a:p>
          <a:p>
            <a:pPr marL="469900" marR="26034" indent="-387985" algn="just">
              <a:lnSpc>
                <a:spcPct val="114999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500" spc="-10" dirty="0">
                <a:latin typeface="Arial MT"/>
                <a:cs typeface="Arial MT"/>
              </a:rPr>
              <a:t>Website Ayo </a:t>
            </a:r>
            <a:r>
              <a:rPr sz="1500" spc="-5" dirty="0">
                <a:latin typeface="Arial MT"/>
                <a:cs typeface="Arial MT"/>
              </a:rPr>
              <a:t>Pakai </a:t>
            </a:r>
            <a:r>
              <a:rPr sz="1500" dirty="0">
                <a:latin typeface="Arial MT"/>
                <a:cs typeface="Arial MT"/>
              </a:rPr>
              <a:t>Masker </a:t>
            </a:r>
            <a:r>
              <a:rPr sz="1500" spc="-5" dirty="0">
                <a:latin typeface="Arial MT"/>
                <a:cs typeface="Arial MT"/>
              </a:rPr>
              <a:t>dapat </a:t>
            </a:r>
            <a:r>
              <a:rPr sz="1500" dirty="0">
                <a:latin typeface="Arial MT"/>
                <a:cs typeface="Arial MT"/>
              </a:rPr>
              <a:t>membantu masyarakat </a:t>
            </a:r>
            <a:r>
              <a:rPr sz="1500" spc="-5" dirty="0">
                <a:latin typeface="Arial MT"/>
                <a:cs typeface="Arial MT"/>
              </a:rPr>
              <a:t>ataupun lembaga terkait untuk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mendeteksi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penggunaan </a:t>
            </a:r>
            <a:r>
              <a:rPr sz="1500" spc="-15" dirty="0">
                <a:latin typeface="Arial MT"/>
                <a:cs typeface="Arial MT"/>
              </a:rPr>
              <a:t>masker.</a:t>
            </a:r>
            <a:endParaRPr sz="15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45723" y="118202"/>
            <a:ext cx="575945" cy="650240"/>
            <a:chOff x="2845723" y="118202"/>
            <a:chExt cx="575945" cy="6502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4102" y="253300"/>
              <a:ext cx="199247" cy="2170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5714" y="118211"/>
              <a:ext cx="575945" cy="650240"/>
            </a:xfrm>
            <a:custGeom>
              <a:avLst/>
              <a:gdLst/>
              <a:ahLst/>
              <a:cxnLst/>
              <a:rect l="l" t="t" r="r" b="b"/>
              <a:pathLst>
                <a:path w="575945" h="650240">
                  <a:moveTo>
                    <a:pt x="300774" y="108775"/>
                  </a:moveTo>
                  <a:lnTo>
                    <a:pt x="295033" y="60490"/>
                  </a:lnTo>
                  <a:lnTo>
                    <a:pt x="286143" y="39471"/>
                  </a:lnTo>
                  <a:lnTo>
                    <a:pt x="283679" y="33959"/>
                  </a:lnTo>
                  <a:lnTo>
                    <a:pt x="280352" y="28841"/>
                  </a:lnTo>
                  <a:lnTo>
                    <a:pt x="266496" y="12509"/>
                  </a:lnTo>
                  <a:lnTo>
                    <a:pt x="248310" y="2730"/>
                  </a:lnTo>
                  <a:lnTo>
                    <a:pt x="228015" y="0"/>
                  </a:lnTo>
                  <a:lnTo>
                    <a:pt x="207835" y="4787"/>
                  </a:lnTo>
                  <a:lnTo>
                    <a:pt x="168046" y="37211"/>
                  </a:lnTo>
                  <a:lnTo>
                    <a:pt x="140982" y="93878"/>
                  </a:lnTo>
                  <a:lnTo>
                    <a:pt x="125196" y="142252"/>
                  </a:lnTo>
                  <a:lnTo>
                    <a:pt x="107975" y="207098"/>
                  </a:lnTo>
                  <a:lnTo>
                    <a:pt x="96507" y="247167"/>
                  </a:lnTo>
                  <a:lnTo>
                    <a:pt x="83642" y="286854"/>
                  </a:lnTo>
                  <a:lnTo>
                    <a:pt x="69507" y="326009"/>
                  </a:lnTo>
                  <a:lnTo>
                    <a:pt x="43916" y="376796"/>
                  </a:lnTo>
                  <a:lnTo>
                    <a:pt x="8585" y="420497"/>
                  </a:lnTo>
                  <a:lnTo>
                    <a:pt x="6172" y="422605"/>
                  </a:lnTo>
                  <a:lnTo>
                    <a:pt x="4800" y="424332"/>
                  </a:lnTo>
                  <a:lnTo>
                    <a:pt x="2425" y="426516"/>
                  </a:lnTo>
                  <a:lnTo>
                    <a:pt x="0" y="430872"/>
                  </a:lnTo>
                  <a:lnTo>
                    <a:pt x="749" y="435013"/>
                  </a:lnTo>
                  <a:lnTo>
                    <a:pt x="5613" y="436092"/>
                  </a:lnTo>
                  <a:lnTo>
                    <a:pt x="10553" y="437134"/>
                  </a:lnTo>
                  <a:lnTo>
                    <a:pt x="15963" y="436943"/>
                  </a:lnTo>
                  <a:lnTo>
                    <a:pt x="58635" y="424700"/>
                  </a:lnTo>
                  <a:lnTo>
                    <a:pt x="120865" y="392887"/>
                  </a:lnTo>
                  <a:lnTo>
                    <a:pt x="166204" y="360464"/>
                  </a:lnTo>
                  <a:lnTo>
                    <a:pt x="206806" y="322427"/>
                  </a:lnTo>
                  <a:lnTo>
                    <a:pt x="242100" y="279247"/>
                  </a:lnTo>
                  <a:lnTo>
                    <a:pt x="266750" y="240245"/>
                  </a:lnTo>
                  <a:lnTo>
                    <a:pt x="284924" y="198259"/>
                  </a:lnTo>
                  <a:lnTo>
                    <a:pt x="296354" y="154165"/>
                  </a:lnTo>
                  <a:lnTo>
                    <a:pt x="300774" y="108775"/>
                  </a:lnTo>
                  <a:close/>
                </a:path>
                <a:path w="575945" h="650240">
                  <a:moveTo>
                    <a:pt x="575551" y="546341"/>
                  </a:moveTo>
                  <a:lnTo>
                    <a:pt x="557479" y="499389"/>
                  </a:lnTo>
                  <a:lnTo>
                    <a:pt x="513727" y="453898"/>
                  </a:lnTo>
                  <a:lnTo>
                    <a:pt x="457098" y="426389"/>
                  </a:lnTo>
                  <a:lnTo>
                    <a:pt x="410133" y="416610"/>
                  </a:lnTo>
                  <a:lnTo>
                    <a:pt x="362305" y="413969"/>
                  </a:lnTo>
                  <a:lnTo>
                    <a:pt x="308470" y="417817"/>
                  </a:lnTo>
                  <a:lnTo>
                    <a:pt x="255320" y="426986"/>
                  </a:lnTo>
                  <a:lnTo>
                    <a:pt x="203276" y="441426"/>
                  </a:lnTo>
                  <a:lnTo>
                    <a:pt x="152742" y="461111"/>
                  </a:lnTo>
                  <a:lnTo>
                    <a:pt x="142290" y="465899"/>
                  </a:lnTo>
                  <a:lnTo>
                    <a:pt x="139509" y="467144"/>
                  </a:lnTo>
                  <a:lnTo>
                    <a:pt x="89496" y="492810"/>
                  </a:lnTo>
                  <a:lnTo>
                    <a:pt x="48018" y="520928"/>
                  </a:lnTo>
                  <a:lnTo>
                    <a:pt x="24904" y="545655"/>
                  </a:lnTo>
                  <a:lnTo>
                    <a:pt x="21424" y="549973"/>
                  </a:lnTo>
                  <a:lnTo>
                    <a:pt x="21653" y="552538"/>
                  </a:lnTo>
                  <a:lnTo>
                    <a:pt x="25222" y="554532"/>
                  </a:lnTo>
                  <a:lnTo>
                    <a:pt x="29959" y="556907"/>
                  </a:lnTo>
                  <a:lnTo>
                    <a:pt x="35090" y="556437"/>
                  </a:lnTo>
                  <a:lnTo>
                    <a:pt x="39598" y="554418"/>
                  </a:lnTo>
                  <a:lnTo>
                    <a:pt x="46418" y="551522"/>
                  </a:lnTo>
                  <a:lnTo>
                    <a:pt x="95262" y="540385"/>
                  </a:lnTo>
                  <a:lnTo>
                    <a:pt x="123659" y="539076"/>
                  </a:lnTo>
                  <a:lnTo>
                    <a:pt x="151968" y="541007"/>
                  </a:lnTo>
                  <a:lnTo>
                    <a:pt x="211124" y="554685"/>
                  </a:lnTo>
                  <a:lnTo>
                    <a:pt x="271462" y="576224"/>
                  </a:lnTo>
                  <a:lnTo>
                    <a:pt x="300545" y="589508"/>
                  </a:lnTo>
                  <a:lnTo>
                    <a:pt x="325704" y="600684"/>
                  </a:lnTo>
                  <a:lnTo>
                    <a:pt x="376161" y="623290"/>
                  </a:lnTo>
                  <a:lnTo>
                    <a:pt x="420446" y="641223"/>
                  </a:lnTo>
                  <a:lnTo>
                    <a:pt x="459168" y="649122"/>
                  </a:lnTo>
                  <a:lnTo>
                    <a:pt x="479132" y="649922"/>
                  </a:lnTo>
                  <a:lnTo>
                    <a:pt x="489280" y="649325"/>
                  </a:lnTo>
                  <a:lnTo>
                    <a:pt x="532650" y="633260"/>
                  </a:lnTo>
                  <a:lnTo>
                    <a:pt x="565632" y="595795"/>
                  </a:lnTo>
                  <a:lnTo>
                    <a:pt x="574548" y="570928"/>
                  </a:lnTo>
                  <a:lnTo>
                    <a:pt x="575551" y="546341"/>
                  </a:lnTo>
                  <a:close/>
                </a:path>
              </a:pathLst>
            </a:custGeom>
            <a:solidFill>
              <a:srgbClr val="E0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16190" marR="508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Ayo</a:t>
            </a:r>
            <a:r>
              <a:rPr spc="100" dirty="0"/>
              <a:t> </a:t>
            </a:r>
            <a:r>
              <a:rPr spc="60" dirty="0" err="1"/>
              <a:t>Pakai</a:t>
            </a:r>
            <a:r>
              <a:rPr spc="60" dirty="0"/>
              <a:t> </a:t>
            </a:r>
            <a:r>
              <a:rPr spc="-530" dirty="0"/>
              <a:t> </a:t>
            </a:r>
            <a:r>
              <a:rPr lang="en-US" spc="-50" dirty="0"/>
              <a:t>M</a:t>
            </a:r>
            <a:r>
              <a:rPr spc="-50" dirty="0"/>
              <a:t>asker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7588497" y="124836"/>
            <a:ext cx="263525" cy="363855"/>
            <a:chOff x="7588497" y="124836"/>
            <a:chExt cx="263525" cy="36385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8497" y="406399"/>
              <a:ext cx="165092" cy="8171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96836" y="124836"/>
              <a:ext cx="154581" cy="15143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661473" y="309574"/>
              <a:ext cx="139065" cy="61594"/>
            </a:xfrm>
            <a:custGeom>
              <a:avLst/>
              <a:gdLst/>
              <a:ahLst/>
              <a:cxnLst/>
              <a:rect l="l" t="t" r="r" b="b"/>
              <a:pathLst>
                <a:path w="139065" h="61595">
                  <a:moveTo>
                    <a:pt x="127355" y="61208"/>
                  </a:moveTo>
                  <a:lnTo>
                    <a:pt x="75722" y="56678"/>
                  </a:lnTo>
                  <a:lnTo>
                    <a:pt x="31768" y="46622"/>
                  </a:lnTo>
                  <a:lnTo>
                    <a:pt x="273" y="18921"/>
                  </a:lnTo>
                  <a:lnTo>
                    <a:pt x="0" y="15713"/>
                  </a:lnTo>
                  <a:lnTo>
                    <a:pt x="938" y="12863"/>
                  </a:lnTo>
                  <a:lnTo>
                    <a:pt x="3063" y="10445"/>
                  </a:lnTo>
                  <a:lnTo>
                    <a:pt x="9498" y="4879"/>
                  </a:lnTo>
                  <a:lnTo>
                    <a:pt x="16591" y="1253"/>
                  </a:lnTo>
                  <a:lnTo>
                    <a:pt x="24500" y="0"/>
                  </a:lnTo>
                  <a:lnTo>
                    <a:pt x="33383" y="1553"/>
                  </a:lnTo>
                  <a:lnTo>
                    <a:pt x="39523" y="3865"/>
                  </a:lnTo>
                  <a:lnTo>
                    <a:pt x="45675" y="6014"/>
                  </a:lnTo>
                  <a:lnTo>
                    <a:pt x="51863" y="8051"/>
                  </a:lnTo>
                  <a:lnTo>
                    <a:pt x="61177" y="11052"/>
                  </a:lnTo>
                  <a:lnTo>
                    <a:pt x="70476" y="13970"/>
                  </a:lnTo>
                  <a:lnTo>
                    <a:pt x="79725" y="16872"/>
                  </a:lnTo>
                  <a:lnTo>
                    <a:pt x="88891" y="19824"/>
                  </a:lnTo>
                  <a:lnTo>
                    <a:pt x="132209" y="34082"/>
                  </a:lnTo>
                  <a:lnTo>
                    <a:pt x="138859" y="42548"/>
                  </a:lnTo>
                  <a:lnTo>
                    <a:pt x="138356" y="48243"/>
                  </a:lnTo>
                  <a:lnTo>
                    <a:pt x="137552" y="53341"/>
                  </a:lnTo>
                  <a:lnTo>
                    <a:pt x="127355" y="61208"/>
                  </a:lnTo>
                  <a:close/>
                </a:path>
              </a:pathLst>
            </a:custGeom>
            <a:solidFill>
              <a:srgbClr val="E0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1875" y="2794249"/>
            <a:ext cx="4196983" cy="23492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3" t="14396" r="22500" b="5494"/>
          <a:stretch/>
        </p:blipFill>
        <p:spPr>
          <a:xfrm>
            <a:off x="5105400" y="3052900"/>
            <a:ext cx="2314039" cy="19224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177800" dist="38100" dir="2700000" sx="102000" sy="102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5000" y="2728999"/>
            <a:ext cx="5506085" cy="0"/>
          </a:xfrm>
          <a:custGeom>
            <a:avLst/>
            <a:gdLst/>
            <a:ahLst/>
            <a:cxnLst/>
            <a:rect l="l" t="t" r="r" b="b"/>
            <a:pathLst>
              <a:path w="5506084">
                <a:moveTo>
                  <a:pt x="0" y="0"/>
                </a:moveTo>
                <a:lnTo>
                  <a:pt x="5505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85000" y="1919374"/>
            <a:ext cx="5506085" cy="0"/>
          </a:xfrm>
          <a:custGeom>
            <a:avLst/>
            <a:gdLst/>
            <a:ahLst/>
            <a:cxnLst/>
            <a:rect l="l" t="t" r="r" b="b"/>
            <a:pathLst>
              <a:path w="5506084">
                <a:moveTo>
                  <a:pt x="0" y="0"/>
                </a:moveTo>
                <a:lnTo>
                  <a:pt x="5505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6049" y="2372883"/>
            <a:ext cx="5506085" cy="0"/>
          </a:xfrm>
          <a:custGeom>
            <a:avLst/>
            <a:gdLst/>
            <a:ahLst/>
            <a:cxnLst/>
            <a:rect l="l" t="t" r="r" b="b"/>
            <a:pathLst>
              <a:path w="5506084">
                <a:moveTo>
                  <a:pt x="0" y="0"/>
                </a:moveTo>
                <a:lnTo>
                  <a:pt x="5505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04203" y="2398304"/>
            <a:ext cx="316865" cy="41275"/>
            <a:chOff x="2204203" y="2398304"/>
            <a:chExt cx="316865" cy="41275"/>
          </a:xfrm>
        </p:grpSpPr>
        <p:sp>
          <p:nvSpPr>
            <p:cNvPr id="6" name="object 6"/>
            <p:cNvSpPr/>
            <p:nvPr/>
          </p:nvSpPr>
          <p:spPr>
            <a:xfrm>
              <a:off x="2240302" y="2418736"/>
              <a:ext cx="280670" cy="0"/>
            </a:xfrm>
            <a:custGeom>
              <a:avLst/>
              <a:gdLst/>
              <a:ahLst/>
              <a:cxnLst/>
              <a:rect l="l" t="t" r="r" b="b"/>
              <a:pathLst>
                <a:path w="280669">
                  <a:moveTo>
                    <a:pt x="0" y="0"/>
                  </a:moveTo>
                  <a:lnTo>
                    <a:pt x="28040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08965" y="24030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1" y="31337"/>
                  </a:move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24321" y="0"/>
                  </a:lnTo>
                  <a:lnTo>
                    <a:pt x="31337" y="7015"/>
                  </a:lnTo>
                  <a:lnTo>
                    <a:pt x="31337" y="24322"/>
                  </a:lnTo>
                  <a:lnTo>
                    <a:pt x="24321" y="31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08965" y="24030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9886" y="2031099"/>
            <a:ext cx="365067" cy="214995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877150" y="2887405"/>
            <a:ext cx="2686685" cy="528955"/>
            <a:chOff x="2877150" y="2887405"/>
            <a:chExt cx="2686685" cy="52895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4959" y="2931503"/>
              <a:ext cx="2668341" cy="4843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877150" y="2887405"/>
              <a:ext cx="2668270" cy="484505"/>
            </a:xfrm>
            <a:custGeom>
              <a:avLst/>
              <a:gdLst/>
              <a:ahLst/>
              <a:cxnLst/>
              <a:rect l="l" t="t" r="r" b="b"/>
              <a:pathLst>
                <a:path w="2668270" h="484504">
                  <a:moveTo>
                    <a:pt x="150063" y="484258"/>
                  </a:moveTo>
                  <a:lnTo>
                    <a:pt x="96611" y="478485"/>
                  </a:lnTo>
                  <a:lnTo>
                    <a:pt x="51592" y="462723"/>
                  </a:lnTo>
                  <a:lnTo>
                    <a:pt x="7085" y="429713"/>
                  </a:lnTo>
                  <a:lnTo>
                    <a:pt x="0" y="409504"/>
                  </a:lnTo>
                  <a:lnTo>
                    <a:pt x="8859" y="391831"/>
                  </a:lnTo>
                  <a:lnTo>
                    <a:pt x="78804" y="360572"/>
                  </a:lnTo>
                  <a:lnTo>
                    <a:pt x="124541" y="344380"/>
                  </a:lnTo>
                  <a:lnTo>
                    <a:pt x="170119" y="329394"/>
                  </a:lnTo>
                  <a:lnTo>
                    <a:pt x="215587" y="315456"/>
                  </a:lnTo>
                  <a:lnTo>
                    <a:pt x="260993" y="302411"/>
                  </a:lnTo>
                  <a:lnTo>
                    <a:pt x="310593" y="288451"/>
                  </a:lnTo>
                  <a:lnTo>
                    <a:pt x="360191" y="274500"/>
                  </a:lnTo>
                  <a:lnTo>
                    <a:pt x="409791" y="260572"/>
                  </a:lnTo>
                  <a:lnTo>
                    <a:pt x="459397" y="246683"/>
                  </a:lnTo>
                  <a:lnTo>
                    <a:pt x="509012" y="232850"/>
                  </a:lnTo>
                  <a:lnTo>
                    <a:pt x="558640" y="219087"/>
                  </a:lnTo>
                  <a:lnTo>
                    <a:pt x="608287" y="205411"/>
                  </a:lnTo>
                  <a:lnTo>
                    <a:pt x="657954" y="191838"/>
                  </a:lnTo>
                  <a:lnTo>
                    <a:pt x="707648" y="178383"/>
                  </a:lnTo>
                  <a:lnTo>
                    <a:pt x="757370" y="165062"/>
                  </a:lnTo>
                  <a:lnTo>
                    <a:pt x="807126" y="151891"/>
                  </a:lnTo>
                  <a:lnTo>
                    <a:pt x="856920" y="138886"/>
                  </a:lnTo>
                  <a:lnTo>
                    <a:pt x="906755" y="126062"/>
                  </a:lnTo>
                  <a:lnTo>
                    <a:pt x="956635" y="113435"/>
                  </a:lnTo>
                  <a:lnTo>
                    <a:pt x="1006565" y="101021"/>
                  </a:lnTo>
                  <a:lnTo>
                    <a:pt x="1056548" y="88836"/>
                  </a:lnTo>
                  <a:lnTo>
                    <a:pt x="1106259" y="77072"/>
                  </a:lnTo>
                  <a:lnTo>
                    <a:pt x="1156164" y="66117"/>
                  </a:lnTo>
                  <a:lnTo>
                    <a:pt x="1206249" y="55978"/>
                  </a:lnTo>
                  <a:lnTo>
                    <a:pt x="1256498" y="46659"/>
                  </a:lnTo>
                  <a:lnTo>
                    <a:pt x="1306898" y="38168"/>
                  </a:lnTo>
                  <a:lnTo>
                    <a:pt x="1357433" y="30510"/>
                  </a:lnTo>
                  <a:lnTo>
                    <a:pt x="1408088" y="23692"/>
                  </a:lnTo>
                  <a:lnTo>
                    <a:pt x="1458848" y="17720"/>
                  </a:lnTo>
                  <a:lnTo>
                    <a:pt x="1509699" y="12601"/>
                  </a:lnTo>
                  <a:lnTo>
                    <a:pt x="1560625" y="8339"/>
                  </a:lnTo>
                  <a:lnTo>
                    <a:pt x="1611612" y="4942"/>
                  </a:lnTo>
                  <a:lnTo>
                    <a:pt x="1662644" y="2416"/>
                  </a:lnTo>
                  <a:lnTo>
                    <a:pt x="1713708" y="766"/>
                  </a:lnTo>
                  <a:lnTo>
                    <a:pt x="1764788" y="0"/>
                  </a:lnTo>
                  <a:lnTo>
                    <a:pt x="1815868" y="122"/>
                  </a:lnTo>
                  <a:lnTo>
                    <a:pt x="1866936" y="1140"/>
                  </a:lnTo>
                  <a:lnTo>
                    <a:pt x="1917974" y="3060"/>
                  </a:lnTo>
                  <a:lnTo>
                    <a:pt x="1968970" y="5888"/>
                  </a:lnTo>
                  <a:lnTo>
                    <a:pt x="2019906" y="9629"/>
                  </a:lnTo>
                  <a:lnTo>
                    <a:pt x="2070770" y="14291"/>
                  </a:lnTo>
                  <a:lnTo>
                    <a:pt x="2121546" y="19879"/>
                  </a:lnTo>
                  <a:lnTo>
                    <a:pt x="2146354" y="23147"/>
                  </a:lnTo>
                  <a:lnTo>
                    <a:pt x="2154333" y="23874"/>
                  </a:lnTo>
                  <a:lnTo>
                    <a:pt x="2228212" y="33335"/>
                  </a:lnTo>
                  <a:lnTo>
                    <a:pt x="2277870" y="42358"/>
                  </a:lnTo>
                  <a:lnTo>
                    <a:pt x="2327174" y="53398"/>
                  </a:lnTo>
                  <a:lnTo>
                    <a:pt x="2376087" y="66445"/>
                  </a:lnTo>
                  <a:lnTo>
                    <a:pt x="2424575" y="81489"/>
                  </a:lnTo>
                  <a:lnTo>
                    <a:pt x="2472599" y="98521"/>
                  </a:lnTo>
                  <a:lnTo>
                    <a:pt x="2520124" y="117530"/>
                  </a:lnTo>
                  <a:lnTo>
                    <a:pt x="2571423" y="146006"/>
                  </a:lnTo>
                  <a:lnTo>
                    <a:pt x="2622126" y="179482"/>
                  </a:lnTo>
                  <a:lnTo>
                    <a:pt x="2650472" y="208100"/>
                  </a:lnTo>
                  <a:lnTo>
                    <a:pt x="2667130" y="244619"/>
                  </a:lnTo>
                  <a:lnTo>
                    <a:pt x="2668209" y="256981"/>
                  </a:lnTo>
                  <a:lnTo>
                    <a:pt x="2664779" y="267538"/>
                  </a:lnTo>
                  <a:lnTo>
                    <a:pt x="2658350" y="273089"/>
                  </a:lnTo>
                  <a:lnTo>
                    <a:pt x="2647524" y="276618"/>
                  </a:lnTo>
                  <a:lnTo>
                    <a:pt x="2634892" y="279355"/>
                  </a:lnTo>
                  <a:lnTo>
                    <a:pt x="2623042" y="282531"/>
                  </a:lnTo>
                  <a:lnTo>
                    <a:pt x="2619831" y="283684"/>
                  </a:lnTo>
                  <a:lnTo>
                    <a:pt x="2616390" y="284195"/>
                  </a:lnTo>
                  <a:lnTo>
                    <a:pt x="2610634" y="283508"/>
                  </a:lnTo>
                  <a:lnTo>
                    <a:pt x="2608319" y="282310"/>
                  </a:lnTo>
                  <a:lnTo>
                    <a:pt x="2606681" y="280578"/>
                  </a:lnTo>
                  <a:lnTo>
                    <a:pt x="2603290" y="283246"/>
                  </a:lnTo>
                  <a:lnTo>
                    <a:pt x="2556894" y="267555"/>
                  </a:lnTo>
                  <a:lnTo>
                    <a:pt x="2498964" y="231620"/>
                  </a:lnTo>
                  <a:lnTo>
                    <a:pt x="2453258" y="210705"/>
                  </a:lnTo>
                  <a:lnTo>
                    <a:pt x="2405939" y="195513"/>
                  </a:lnTo>
                  <a:lnTo>
                    <a:pt x="2357237" y="184861"/>
                  </a:lnTo>
                  <a:lnTo>
                    <a:pt x="2307383" y="177567"/>
                  </a:lnTo>
                  <a:lnTo>
                    <a:pt x="2257889" y="172583"/>
                  </a:lnTo>
                  <a:lnTo>
                    <a:pt x="2206172" y="168684"/>
                  </a:lnTo>
                  <a:lnTo>
                    <a:pt x="2154509" y="165654"/>
                  </a:lnTo>
                  <a:lnTo>
                    <a:pt x="2102903" y="163498"/>
                  </a:lnTo>
                  <a:lnTo>
                    <a:pt x="2051360" y="162221"/>
                  </a:lnTo>
                  <a:lnTo>
                    <a:pt x="1999884" y="161829"/>
                  </a:lnTo>
                  <a:lnTo>
                    <a:pt x="1948479" y="162327"/>
                  </a:lnTo>
                  <a:lnTo>
                    <a:pt x="1897152" y="163721"/>
                  </a:lnTo>
                  <a:lnTo>
                    <a:pt x="1845906" y="166016"/>
                  </a:lnTo>
                  <a:lnTo>
                    <a:pt x="1794747" y="169219"/>
                  </a:lnTo>
                  <a:lnTo>
                    <a:pt x="1743678" y="173334"/>
                  </a:lnTo>
                  <a:lnTo>
                    <a:pt x="1692705" y="178367"/>
                  </a:lnTo>
                  <a:lnTo>
                    <a:pt x="1641832" y="184323"/>
                  </a:lnTo>
                  <a:lnTo>
                    <a:pt x="1591065" y="191208"/>
                  </a:lnTo>
                  <a:lnTo>
                    <a:pt x="1540408" y="199028"/>
                  </a:lnTo>
                  <a:lnTo>
                    <a:pt x="1489865" y="207788"/>
                  </a:lnTo>
                  <a:lnTo>
                    <a:pt x="1439442" y="217494"/>
                  </a:lnTo>
                  <a:lnTo>
                    <a:pt x="1389854" y="227456"/>
                  </a:lnTo>
                  <a:lnTo>
                    <a:pt x="1340334" y="237502"/>
                  </a:lnTo>
                  <a:lnTo>
                    <a:pt x="1290877" y="247625"/>
                  </a:lnTo>
                  <a:lnTo>
                    <a:pt x="1241479" y="257815"/>
                  </a:lnTo>
                  <a:lnTo>
                    <a:pt x="1192135" y="268065"/>
                  </a:lnTo>
                  <a:lnTo>
                    <a:pt x="1142840" y="278367"/>
                  </a:lnTo>
                  <a:lnTo>
                    <a:pt x="1093589" y="288712"/>
                  </a:lnTo>
                  <a:lnTo>
                    <a:pt x="1044378" y="299093"/>
                  </a:lnTo>
                  <a:lnTo>
                    <a:pt x="995201" y="309500"/>
                  </a:lnTo>
                  <a:lnTo>
                    <a:pt x="946055" y="319927"/>
                  </a:lnTo>
                  <a:lnTo>
                    <a:pt x="896934" y="330363"/>
                  </a:lnTo>
                  <a:lnTo>
                    <a:pt x="847834" y="340803"/>
                  </a:lnTo>
                  <a:lnTo>
                    <a:pt x="798750" y="351236"/>
                  </a:lnTo>
                  <a:lnTo>
                    <a:pt x="749677" y="361656"/>
                  </a:lnTo>
                  <a:lnTo>
                    <a:pt x="700611" y="372054"/>
                  </a:lnTo>
                  <a:lnTo>
                    <a:pt x="651546" y="382421"/>
                  </a:lnTo>
                  <a:lnTo>
                    <a:pt x="602478" y="392750"/>
                  </a:lnTo>
                  <a:lnTo>
                    <a:pt x="553402" y="403032"/>
                  </a:lnTo>
                  <a:lnTo>
                    <a:pt x="504314" y="413260"/>
                  </a:lnTo>
                  <a:lnTo>
                    <a:pt x="455209" y="423424"/>
                  </a:lnTo>
                  <a:lnTo>
                    <a:pt x="406081" y="433518"/>
                  </a:lnTo>
                  <a:lnTo>
                    <a:pt x="356927" y="443532"/>
                  </a:lnTo>
                  <a:lnTo>
                    <a:pt x="313299" y="453733"/>
                  </a:lnTo>
                  <a:lnTo>
                    <a:pt x="269385" y="464159"/>
                  </a:lnTo>
                  <a:lnTo>
                    <a:pt x="224920" y="473885"/>
                  </a:lnTo>
                  <a:lnTo>
                    <a:pt x="179641" y="481988"/>
                  </a:lnTo>
                  <a:lnTo>
                    <a:pt x="164949" y="483639"/>
                  </a:lnTo>
                  <a:lnTo>
                    <a:pt x="150063" y="4842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455042" y="2179810"/>
            <a:ext cx="41275" cy="41275"/>
            <a:chOff x="3455042" y="2179810"/>
            <a:chExt cx="41275" cy="41275"/>
          </a:xfrm>
        </p:grpSpPr>
        <p:sp>
          <p:nvSpPr>
            <p:cNvPr id="14" name="object 14"/>
            <p:cNvSpPr/>
            <p:nvPr/>
          </p:nvSpPr>
          <p:spPr>
            <a:xfrm>
              <a:off x="3459805" y="218457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2" y="31337"/>
                  </a:moveTo>
                  <a:lnTo>
                    <a:pt x="7015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4"/>
                  </a:lnTo>
                  <a:lnTo>
                    <a:pt x="7015" y="0"/>
                  </a:lnTo>
                  <a:lnTo>
                    <a:pt x="24322" y="0"/>
                  </a:lnTo>
                  <a:lnTo>
                    <a:pt x="31336" y="7014"/>
                  </a:lnTo>
                  <a:lnTo>
                    <a:pt x="31336" y="24322"/>
                  </a:lnTo>
                  <a:lnTo>
                    <a:pt x="24322" y="31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59805" y="218457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4"/>
                  </a:lnTo>
                  <a:lnTo>
                    <a:pt x="7015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6" y="7014"/>
                  </a:lnTo>
                  <a:lnTo>
                    <a:pt x="31336" y="15668"/>
                  </a:lnTo>
                  <a:lnTo>
                    <a:pt x="31336" y="24322"/>
                  </a:lnTo>
                  <a:lnTo>
                    <a:pt x="24322" y="31337"/>
                  </a:lnTo>
                  <a:lnTo>
                    <a:pt x="15668" y="31337"/>
                  </a:lnTo>
                  <a:lnTo>
                    <a:pt x="7015" y="31337"/>
                  </a:lnTo>
                  <a:lnTo>
                    <a:pt x="0" y="24322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126380" y="2179810"/>
            <a:ext cx="41275" cy="41275"/>
            <a:chOff x="4126380" y="2179810"/>
            <a:chExt cx="41275" cy="41275"/>
          </a:xfrm>
        </p:grpSpPr>
        <p:sp>
          <p:nvSpPr>
            <p:cNvPr id="17" name="object 17"/>
            <p:cNvSpPr/>
            <p:nvPr/>
          </p:nvSpPr>
          <p:spPr>
            <a:xfrm>
              <a:off x="4131143" y="218457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1" y="31337"/>
                  </a:moveTo>
                  <a:lnTo>
                    <a:pt x="7014" y="31337"/>
                  </a:lnTo>
                  <a:lnTo>
                    <a:pt x="0" y="24322"/>
                  </a:lnTo>
                  <a:lnTo>
                    <a:pt x="0" y="7014"/>
                  </a:lnTo>
                  <a:lnTo>
                    <a:pt x="7014" y="0"/>
                  </a:lnTo>
                  <a:lnTo>
                    <a:pt x="24321" y="0"/>
                  </a:lnTo>
                  <a:lnTo>
                    <a:pt x="31337" y="7014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1" y="31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31143" y="218457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337" y="15668"/>
                  </a:moveTo>
                  <a:lnTo>
                    <a:pt x="31337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4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4"/>
                  </a:lnTo>
                  <a:lnTo>
                    <a:pt x="31337" y="1566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65236" y="2154370"/>
            <a:ext cx="91724" cy="9172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46627" y="2031132"/>
            <a:ext cx="282783" cy="17386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19886" y="2664567"/>
            <a:ext cx="91724" cy="91724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6074802" y="1597552"/>
            <a:ext cx="92075" cy="855980"/>
            <a:chOff x="6074802" y="1597552"/>
            <a:chExt cx="92075" cy="855980"/>
          </a:xfrm>
        </p:grpSpPr>
        <p:sp>
          <p:nvSpPr>
            <p:cNvPr id="23" name="object 23"/>
            <p:cNvSpPr/>
            <p:nvPr/>
          </p:nvSpPr>
          <p:spPr>
            <a:xfrm>
              <a:off x="6120674" y="1633652"/>
              <a:ext cx="0" cy="784225"/>
            </a:xfrm>
            <a:custGeom>
              <a:avLst/>
              <a:gdLst/>
              <a:ahLst/>
              <a:cxnLst/>
              <a:rect l="l" t="t" r="r" b="b"/>
              <a:pathLst>
                <a:path h="784225">
                  <a:moveTo>
                    <a:pt x="0" y="7837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05006" y="241735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2" y="31337"/>
                  </a:moveTo>
                  <a:lnTo>
                    <a:pt x="15668" y="31337"/>
                  </a:lnTo>
                  <a:lnTo>
                    <a:pt x="7015" y="31337"/>
                  </a:lnTo>
                  <a:lnTo>
                    <a:pt x="0" y="24322"/>
                  </a:lnTo>
                  <a:lnTo>
                    <a:pt x="0" y="7015"/>
                  </a:lnTo>
                  <a:lnTo>
                    <a:pt x="7015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24322"/>
                  </a:lnTo>
                  <a:lnTo>
                    <a:pt x="24322" y="31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05006" y="241735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7"/>
                  </a:moveTo>
                  <a:lnTo>
                    <a:pt x="7015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5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7"/>
                  </a:lnTo>
                  <a:lnTo>
                    <a:pt x="15668" y="3133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05006" y="16023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2" y="31337"/>
                  </a:moveTo>
                  <a:lnTo>
                    <a:pt x="7015" y="31337"/>
                  </a:lnTo>
                  <a:lnTo>
                    <a:pt x="0" y="24322"/>
                  </a:lnTo>
                  <a:lnTo>
                    <a:pt x="0" y="7015"/>
                  </a:lnTo>
                  <a:lnTo>
                    <a:pt x="7015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24322"/>
                  </a:lnTo>
                  <a:lnTo>
                    <a:pt x="24322" y="31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05006" y="16023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0"/>
                  </a:moveTo>
                  <a:lnTo>
                    <a:pt x="24322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7"/>
                  </a:lnTo>
                  <a:lnTo>
                    <a:pt x="15668" y="31337"/>
                  </a:lnTo>
                  <a:lnTo>
                    <a:pt x="7015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5" y="0"/>
                  </a:lnTo>
                  <a:lnTo>
                    <a:pt x="15668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74802" y="1979673"/>
              <a:ext cx="91724" cy="91724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51533" y="2372883"/>
            <a:ext cx="214962" cy="364983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2428287" y="1728012"/>
            <a:ext cx="638810" cy="215265"/>
            <a:chOff x="2428287" y="1728012"/>
            <a:chExt cx="638810" cy="215265"/>
          </a:xfrm>
        </p:grpSpPr>
        <p:sp>
          <p:nvSpPr>
            <p:cNvPr id="31" name="object 31"/>
            <p:cNvSpPr/>
            <p:nvPr/>
          </p:nvSpPr>
          <p:spPr>
            <a:xfrm>
              <a:off x="2706308" y="1856045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41099" y="82199"/>
                  </a:moveTo>
                  <a:lnTo>
                    <a:pt x="25102" y="78970"/>
                  </a:lnTo>
                  <a:lnTo>
                    <a:pt x="12037" y="70162"/>
                  </a:lnTo>
                  <a:lnTo>
                    <a:pt x="3229" y="57097"/>
                  </a:lnTo>
                  <a:lnTo>
                    <a:pt x="0" y="41099"/>
                  </a:lnTo>
                  <a:lnTo>
                    <a:pt x="3229" y="25101"/>
                  </a:lnTo>
                  <a:lnTo>
                    <a:pt x="12037" y="12037"/>
                  </a:lnTo>
                  <a:lnTo>
                    <a:pt x="25102" y="3229"/>
                  </a:lnTo>
                  <a:lnTo>
                    <a:pt x="41099" y="0"/>
                  </a:lnTo>
                  <a:lnTo>
                    <a:pt x="49155" y="796"/>
                  </a:lnTo>
                  <a:lnTo>
                    <a:pt x="79071" y="25371"/>
                  </a:lnTo>
                  <a:lnTo>
                    <a:pt x="82199" y="41099"/>
                  </a:lnTo>
                  <a:lnTo>
                    <a:pt x="78970" y="57097"/>
                  </a:lnTo>
                  <a:lnTo>
                    <a:pt x="70162" y="70162"/>
                  </a:lnTo>
                  <a:lnTo>
                    <a:pt x="57098" y="78970"/>
                  </a:lnTo>
                  <a:lnTo>
                    <a:pt x="41099" y="82199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06308" y="1756162"/>
              <a:ext cx="327025" cy="182245"/>
            </a:xfrm>
            <a:custGeom>
              <a:avLst/>
              <a:gdLst/>
              <a:ahLst/>
              <a:cxnLst/>
              <a:rect l="l" t="t" r="r" b="b"/>
              <a:pathLst>
                <a:path w="327025" h="182244">
                  <a:moveTo>
                    <a:pt x="0" y="140983"/>
                  </a:moveTo>
                  <a:lnTo>
                    <a:pt x="3229" y="124985"/>
                  </a:lnTo>
                  <a:lnTo>
                    <a:pt x="12037" y="111921"/>
                  </a:lnTo>
                  <a:lnTo>
                    <a:pt x="25102" y="103113"/>
                  </a:lnTo>
                  <a:lnTo>
                    <a:pt x="41099" y="99883"/>
                  </a:lnTo>
                  <a:lnTo>
                    <a:pt x="75294" y="118181"/>
                  </a:lnTo>
                  <a:lnTo>
                    <a:pt x="82199" y="140983"/>
                  </a:lnTo>
                  <a:lnTo>
                    <a:pt x="78970" y="156981"/>
                  </a:lnTo>
                  <a:lnTo>
                    <a:pt x="70162" y="170045"/>
                  </a:lnTo>
                  <a:lnTo>
                    <a:pt x="57098" y="178853"/>
                  </a:lnTo>
                  <a:lnTo>
                    <a:pt x="41099" y="182083"/>
                  </a:lnTo>
                  <a:lnTo>
                    <a:pt x="25102" y="178853"/>
                  </a:lnTo>
                  <a:lnTo>
                    <a:pt x="12037" y="170045"/>
                  </a:lnTo>
                  <a:lnTo>
                    <a:pt x="3229" y="156981"/>
                  </a:lnTo>
                  <a:lnTo>
                    <a:pt x="0" y="140983"/>
                  </a:lnTo>
                  <a:close/>
                </a:path>
                <a:path w="327025" h="182244">
                  <a:moveTo>
                    <a:pt x="326419" y="0"/>
                  </a:moveTo>
                  <a:lnTo>
                    <a:pt x="82283" y="14095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30745" y="173277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17489" y="31105"/>
                  </a:moveTo>
                  <a:lnTo>
                    <a:pt x="11497" y="30687"/>
                  </a:lnTo>
                  <a:lnTo>
                    <a:pt x="6098" y="28053"/>
                  </a:lnTo>
                  <a:lnTo>
                    <a:pt x="1982" y="23386"/>
                  </a:lnTo>
                  <a:lnTo>
                    <a:pt x="0" y="17489"/>
                  </a:lnTo>
                  <a:lnTo>
                    <a:pt x="417" y="11497"/>
                  </a:lnTo>
                  <a:lnTo>
                    <a:pt x="3052" y="6098"/>
                  </a:lnTo>
                  <a:lnTo>
                    <a:pt x="7718" y="1983"/>
                  </a:lnTo>
                  <a:lnTo>
                    <a:pt x="13615" y="0"/>
                  </a:lnTo>
                  <a:lnTo>
                    <a:pt x="19607" y="417"/>
                  </a:lnTo>
                  <a:lnTo>
                    <a:pt x="25006" y="3052"/>
                  </a:lnTo>
                  <a:lnTo>
                    <a:pt x="29121" y="7718"/>
                  </a:lnTo>
                  <a:lnTo>
                    <a:pt x="31105" y="13615"/>
                  </a:lnTo>
                  <a:lnTo>
                    <a:pt x="30687" y="19608"/>
                  </a:lnTo>
                  <a:lnTo>
                    <a:pt x="28052" y="25006"/>
                  </a:lnTo>
                  <a:lnTo>
                    <a:pt x="23386" y="29122"/>
                  </a:lnTo>
                  <a:lnTo>
                    <a:pt x="17489" y="311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30745" y="173277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9121" y="7718"/>
                  </a:moveTo>
                  <a:lnTo>
                    <a:pt x="31105" y="13615"/>
                  </a:lnTo>
                  <a:lnTo>
                    <a:pt x="30687" y="19608"/>
                  </a:lnTo>
                  <a:lnTo>
                    <a:pt x="28052" y="25006"/>
                  </a:lnTo>
                  <a:lnTo>
                    <a:pt x="23386" y="29122"/>
                  </a:lnTo>
                  <a:lnTo>
                    <a:pt x="17489" y="31105"/>
                  </a:lnTo>
                  <a:lnTo>
                    <a:pt x="11497" y="30687"/>
                  </a:lnTo>
                  <a:lnTo>
                    <a:pt x="6098" y="28053"/>
                  </a:lnTo>
                  <a:lnTo>
                    <a:pt x="1982" y="23386"/>
                  </a:lnTo>
                  <a:lnTo>
                    <a:pt x="0" y="17489"/>
                  </a:lnTo>
                  <a:lnTo>
                    <a:pt x="417" y="11497"/>
                  </a:lnTo>
                  <a:lnTo>
                    <a:pt x="3052" y="6098"/>
                  </a:lnTo>
                  <a:lnTo>
                    <a:pt x="7718" y="1983"/>
                  </a:lnTo>
                  <a:lnTo>
                    <a:pt x="13615" y="0"/>
                  </a:lnTo>
                  <a:lnTo>
                    <a:pt x="19607" y="417"/>
                  </a:lnTo>
                  <a:lnTo>
                    <a:pt x="25006" y="3052"/>
                  </a:lnTo>
                  <a:lnTo>
                    <a:pt x="29121" y="771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62172" y="1756195"/>
              <a:ext cx="244475" cy="140970"/>
            </a:xfrm>
            <a:custGeom>
              <a:avLst/>
              <a:gdLst/>
              <a:ahLst/>
              <a:cxnLst/>
              <a:rect l="l" t="t" r="r" b="b"/>
              <a:pathLst>
                <a:path w="244475" h="140969">
                  <a:moveTo>
                    <a:pt x="0" y="0"/>
                  </a:moveTo>
                  <a:lnTo>
                    <a:pt x="244136" y="14095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33049" y="173280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13615" y="31105"/>
                  </a:moveTo>
                  <a:lnTo>
                    <a:pt x="7718" y="29122"/>
                  </a:lnTo>
                  <a:lnTo>
                    <a:pt x="3052" y="25006"/>
                  </a:lnTo>
                  <a:lnTo>
                    <a:pt x="417" y="19607"/>
                  </a:lnTo>
                  <a:lnTo>
                    <a:pt x="0" y="13615"/>
                  </a:lnTo>
                  <a:lnTo>
                    <a:pt x="1983" y="7718"/>
                  </a:lnTo>
                  <a:lnTo>
                    <a:pt x="6098" y="3052"/>
                  </a:lnTo>
                  <a:lnTo>
                    <a:pt x="11497" y="417"/>
                  </a:lnTo>
                  <a:lnTo>
                    <a:pt x="17489" y="0"/>
                  </a:lnTo>
                  <a:lnTo>
                    <a:pt x="23386" y="1983"/>
                  </a:lnTo>
                  <a:lnTo>
                    <a:pt x="28053" y="6098"/>
                  </a:lnTo>
                  <a:lnTo>
                    <a:pt x="30687" y="11497"/>
                  </a:lnTo>
                  <a:lnTo>
                    <a:pt x="31105" y="17489"/>
                  </a:lnTo>
                  <a:lnTo>
                    <a:pt x="29122" y="23386"/>
                  </a:lnTo>
                  <a:lnTo>
                    <a:pt x="25006" y="28053"/>
                  </a:lnTo>
                  <a:lnTo>
                    <a:pt x="19608" y="30687"/>
                  </a:lnTo>
                  <a:lnTo>
                    <a:pt x="13615" y="311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33049" y="173280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1983" y="7718"/>
                  </a:moveTo>
                  <a:lnTo>
                    <a:pt x="6098" y="3052"/>
                  </a:lnTo>
                  <a:lnTo>
                    <a:pt x="11497" y="417"/>
                  </a:lnTo>
                  <a:lnTo>
                    <a:pt x="17489" y="0"/>
                  </a:lnTo>
                  <a:lnTo>
                    <a:pt x="23386" y="1983"/>
                  </a:lnTo>
                  <a:lnTo>
                    <a:pt x="28053" y="6098"/>
                  </a:lnTo>
                  <a:lnTo>
                    <a:pt x="30687" y="11497"/>
                  </a:lnTo>
                  <a:lnTo>
                    <a:pt x="31105" y="17489"/>
                  </a:lnTo>
                  <a:lnTo>
                    <a:pt x="29122" y="23386"/>
                  </a:lnTo>
                  <a:lnTo>
                    <a:pt x="25006" y="28053"/>
                  </a:lnTo>
                  <a:lnTo>
                    <a:pt x="19608" y="30687"/>
                  </a:lnTo>
                  <a:lnTo>
                    <a:pt x="13615" y="31105"/>
                  </a:lnTo>
                  <a:lnTo>
                    <a:pt x="7718" y="29122"/>
                  </a:lnTo>
                  <a:lnTo>
                    <a:pt x="3052" y="25006"/>
                  </a:lnTo>
                  <a:lnTo>
                    <a:pt x="417" y="19607"/>
                  </a:lnTo>
                  <a:lnTo>
                    <a:pt x="0" y="13615"/>
                  </a:lnTo>
                  <a:lnTo>
                    <a:pt x="1983" y="771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2768431" y="2664567"/>
            <a:ext cx="492759" cy="92075"/>
            <a:chOff x="2768431" y="2664567"/>
            <a:chExt cx="492759" cy="92075"/>
          </a:xfrm>
        </p:grpSpPr>
        <p:sp>
          <p:nvSpPr>
            <p:cNvPr id="39" name="object 39"/>
            <p:cNvSpPr/>
            <p:nvPr/>
          </p:nvSpPr>
          <p:spPr>
            <a:xfrm>
              <a:off x="2804530" y="2710439"/>
              <a:ext cx="420370" cy="0"/>
            </a:xfrm>
            <a:custGeom>
              <a:avLst/>
              <a:gdLst/>
              <a:ahLst/>
              <a:cxnLst/>
              <a:rect l="l" t="t" r="r" b="b"/>
              <a:pathLst>
                <a:path w="420369">
                  <a:moveTo>
                    <a:pt x="0" y="0"/>
                  </a:moveTo>
                  <a:lnTo>
                    <a:pt x="42010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773193" y="269477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2" y="31337"/>
                  </a:move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24322"/>
                  </a:lnTo>
                  <a:lnTo>
                    <a:pt x="24322" y="31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773193" y="269477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24631" y="269477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2" y="31337"/>
                  </a:moveTo>
                  <a:lnTo>
                    <a:pt x="7015" y="31337"/>
                  </a:lnTo>
                  <a:lnTo>
                    <a:pt x="0" y="24322"/>
                  </a:lnTo>
                  <a:lnTo>
                    <a:pt x="0" y="7015"/>
                  </a:lnTo>
                  <a:lnTo>
                    <a:pt x="7015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24631" y="269477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337" y="15668"/>
                  </a:moveTo>
                  <a:lnTo>
                    <a:pt x="31337" y="24322"/>
                  </a:lnTo>
                  <a:lnTo>
                    <a:pt x="24322" y="31337"/>
                  </a:lnTo>
                  <a:lnTo>
                    <a:pt x="15668" y="31337"/>
                  </a:lnTo>
                  <a:lnTo>
                    <a:pt x="7015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5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1566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68729" y="2664567"/>
              <a:ext cx="91724" cy="91724"/>
            </a:xfrm>
            <a:prstGeom prst="rect">
              <a:avLst/>
            </a:prstGeom>
          </p:spPr>
        </p:pic>
      </p:grpSp>
      <p:sp>
        <p:nvSpPr>
          <p:cNvPr id="45" name="object 45"/>
          <p:cNvSpPr/>
          <p:nvPr/>
        </p:nvSpPr>
        <p:spPr>
          <a:xfrm>
            <a:off x="3857789" y="1295051"/>
            <a:ext cx="212090" cy="405130"/>
          </a:xfrm>
          <a:custGeom>
            <a:avLst/>
            <a:gdLst/>
            <a:ahLst/>
            <a:cxnLst/>
            <a:rect l="l" t="t" r="r" b="b"/>
            <a:pathLst>
              <a:path w="212089" h="405130">
                <a:moveTo>
                  <a:pt x="186099" y="404648"/>
                </a:moveTo>
                <a:lnTo>
                  <a:pt x="152842" y="380746"/>
                </a:lnTo>
                <a:lnTo>
                  <a:pt x="129552" y="347569"/>
                </a:lnTo>
                <a:lnTo>
                  <a:pt x="103269" y="296989"/>
                </a:lnTo>
                <a:lnTo>
                  <a:pt x="92661" y="270734"/>
                </a:lnTo>
                <a:lnTo>
                  <a:pt x="73171" y="222711"/>
                </a:lnTo>
                <a:lnTo>
                  <a:pt x="53269" y="174867"/>
                </a:lnTo>
                <a:lnTo>
                  <a:pt x="33219" y="127222"/>
                </a:lnTo>
                <a:lnTo>
                  <a:pt x="13285" y="79793"/>
                </a:lnTo>
                <a:lnTo>
                  <a:pt x="10227" y="74051"/>
                </a:lnTo>
                <a:lnTo>
                  <a:pt x="7710" y="67919"/>
                </a:lnTo>
                <a:lnTo>
                  <a:pt x="5340" y="61590"/>
                </a:lnTo>
                <a:lnTo>
                  <a:pt x="2725" y="55254"/>
                </a:lnTo>
                <a:lnTo>
                  <a:pt x="256" y="45879"/>
                </a:lnTo>
                <a:lnTo>
                  <a:pt x="0" y="36170"/>
                </a:lnTo>
                <a:lnTo>
                  <a:pt x="1905" y="26658"/>
                </a:lnTo>
                <a:lnTo>
                  <a:pt x="29771" y="0"/>
                </a:lnTo>
                <a:lnTo>
                  <a:pt x="34173" y="2145"/>
                </a:lnTo>
                <a:lnTo>
                  <a:pt x="59899" y="41827"/>
                </a:lnTo>
                <a:lnTo>
                  <a:pt x="90147" y="94166"/>
                </a:lnTo>
                <a:lnTo>
                  <a:pt x="113423" y="134698"/>
                </a:lnTo>
                <a:lnTo>
                  <a:pt x="136582" y="175420"/>
                </a:lnTo>
                <a:lnTo>
                  <a:pt x="159363" y="216330"/>
                </a:lnTo>
                <a:lnTo>
                  <a:pt x="188872" y="283419"/>
                </a:lnTo>
                <a:lnTo>
                  <a:pt x="209913" y="353185"/>
                </a:lnTo>
                <a:lnTo>
                  <a:pt x="211818" y="362880"/>
                </a:lnTo>
                <a:lnTo>
                  <a:pt x="211768" y="372662"/>
                </a:lnTo>
                <a:lnTo>
                  <a:pt x="191683" y="404224"/>
                </a:lnTo>
                <a:lnTo>
                  <a:pt x="186099" y="404648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29092" y="1257813"/>
            <a:ext cx="132080" cy="480695"/>
          </a:xfrm>
          <a:custGeom>
            <a:avLst/>
            <a:gdLst/>
            <a:ahLst/>
            <a:cxnLst/>
            <a:rect l="l" t="t" r="r" b="b"/>
            <a:pathLst>
              <a:path w="132079" h="480694">
                <a:moveTo>
                  <a:pt x="13839" y="480394"/>
                </a:moveTo>
                <a:lnTo>
                  <a:pt x="4800" y="477787"/>
                </a:lnTo>
                <a:lnTo>
                  <a:pt x="4915" y="470298"/>
                </a:lnTo>
                <a:lnTo>
                  <a:pt x="2107" y="462555"/>
                </a:lnTo>
                <a:lnTo>
                  <a:pt x="1104" y="454380"/>
                </a:lnTo>
                <a:lnTo>
                  <a:pt x="0" y="446143"/>
                </a:lnTo>
                <a:lnTo>
                  <a:pt x="1742" y="389408"/>
                </a:lnTo>
                <a:lnTo>
                  <a:pt x="7482" y="333001"/>
                </a:lnTo>
                <a:lnTo>
                  <a:pt x="17392" y="277157"/>
                </a:lnTo>
                <a:lnTo>
                  <a:pt x="31640" y="222113"/>
                </a:lnTo>
                <a:lnTo>
                  <a:pt x="44288" y="181159"/>
                </a:lnTo>
                <a:lnTo>
                  <a:pt x="56549" y="140086"/>
                </a:lnTo>
                <a:lnTo>
                  <a:pt x="68053" y="98837"/>
                </a:lnTo>
                <a:lnTo>
                  <a:pt x="78426" y="57354"/>
                </a:lnTo>
                <a:lnTo>
                  <a:pt x="80318" y="49181"/>
                </a:lnTo>
                <a:lnTo>
                  <a:pt x="82922" y="41301"/>
                </a:lnTo>
                <a:lnTo>
                  <a:pt x="102029" y="11361"/>
                </a:lnTo>
                <a:lnTo>
                  <a:pt x="106754" y="6204"/>
                </a:lnTo>
                <a:lnTo>
                  <a:pt x="112139" y="2043"/>
                </a:lnTo>
                <a:lnTo>
                  <a:pt x="118195" y="0"/>
                </a:lnTo>
                <a:lnTo>
                  <a:pt x="124927" y="1193"/>
                </a:lnTo>
                <a:lnTo>
                  <a:pt x="130036" y="5461"/>
                </a:lnTo>
                <a:lnTo>
                  <a:pt x="131935" y="11303"/>
                </a:lnTo>
                <a:lnTo>
                  <a:pt x="131705" y="17834"/>
                </a:lnTo>
                <a:lnTo>
                  <a:pt x="130428" y="24168"/>
                </a:lnTo>
                <a:lnTo>
                  <a:pt x="126535" y="53809"/>
                </a:lnTo>
                <a:lnTo>
                  <a:pt x="121998" y="83304"/>
                </a:lnTo>
                <a:lnTo>
                  <a:pt x="117243" y="112639"/>
                </a:lnTo>
                <a:lnTo>
                  <a:pt x="112699" y="141802"/>
                </a:lnTo>
                <a:lnTo>
                  <a:pt x="104571" y="196136"/>
                </a:lnTo>
                <a:lnTo>
                  <a:pt x="94574" y="249988"/>
                </a:lnTo>
                <a:lnTo>
                  <a:pt x="82732" y="303300"/>
                </a:lnTo>
                <a:lnTo>
                  <a:pt x="69068" y="356011"/>
                </a:lnTo>
                <a:lnTo>
                  <a:pt x="53605" y="408062"/>
                </a:lnTo>
                <a:lnTo>
                  <a:pt x="39117" y="449009"/>
                </a:lnTo>
                <a:lnTo>
                  <a:pt x="33750" y="457755"/>
                </a:lnTo>
                <a:lnTo>
                  <a:pt x="35301" y="460246"/>
                </a:lnTo>
                <a:lnTo>
                  <a:pt x="30127" y="466170"/>
                </a:lnTo>
                <a:lnTo>
                  <a:pt x="24519" y="470289"/>
                </a:lnTo>
                <a:lnTo>
                  <a:pt x="18327" y="475589"/>
                </a:lnTo>
                <a:lnTo>
                  <a:pt x="13839" y="480394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19840" y="1545504"/>
            <a:ext cx="299085" cy="259079"/>
          </a:xfrm>
          <a:custGeom>
            <a:avLst/>
            <a:gdLst/>
            <a:ahLst/>
            <a:cxnLst/>
            <a:rect l="l" t="t" r="r" b="b"/>
            <a:pathLst>
              <a:path w="299085" h="259080">
                <a:moveTo>
                  <a:pt x="271480" y="258733"/>
                </a:moveTo>
                <a:lnTo>
                  <a:pt x="262465" y="256158"/>
                </a:lnTo>
                <a:lnTo>
                  <a:pt x="259109" y="254099"/>
                </a:lnTo>
                <a:lnTo>
                  <a:pt x="255168" y="253221"/>
                </a:lnTo>
                <a:lnTo>
                  <a:pt x="251914" y="251224"/>
                </a:lnTo>
                <a:lnTo>
                  <a:pt x="241261" y="244927"/>
                </a:lnTo>
                <a:lnTo>
                  <a:pt x="230812" y="239045"/>
                </a:lnTo>
                <a:lnTo>
                  <a:pt x="220574" y="233291"/>
                </a:lnTo>
                <a:lnTo>
                  <a:pt x="210550" y="227381"/>
                </a:lnTo>
                <a:lnTo>
                  <a:pt x="152173" y="186063"/>
                </a:lnTo>
                <a:lnTo>
                  <a:pt x="97162" y="141141"/>
                </a:lnTo>
                <a:lnTo>
                  <a:pt x="55065" y="103777"/>
                </a:lnTo>
                <a:lnTo>
                  <a:pt x="13484" y="65574"/>
                </a:lnTo>
                <a:lnTo>
                  <a:pt x="12365" y="64887"/>
                </a:lnTo>
                <a:lnTo>
                  <a:pt x="3849" y="54361"/>
                </a:lnTo>
                <a:lnTo>
                  <a:pt x="0" y="42092"/>
                </a:lnTo>
                <a:lnTo>
                  <a:pt x="578" y="29365"/>
                </a:lnTo>
                <a:lnTo>
                  <a:pt x="5348" y="17464"/>
                </a:lnTo>
                <a:lnTo>
                  <a:pt x="8718" y="11972"/>
                </a:lnTo>
                <a:lnTo>
                  <a:pt x="13348" y="7393"/>
                </a:lnTo>
                <a:lnTo>
                  <a:pt x="19417" y="4118"/>
                </a:lnTo>
                <a:lnTo>
                  <a:pt x="25024" y="0"/>
                </a:lnTo>
                <a:lnTo>
                  <a:pt x="67645" y="25646"/>
                </a:lnTo>
                <a:lnTo>
                  <a:pt x="98296" y="48042"/>
                </a:lnTo>
                <a:lnTo>
                  <a:pt x="126272" y="68616"/>
                </a:lnTo>
                <a:lnTo>
                  <a:pt x="181525" y="109963"/>
                </a:lnTo>
                <a:lnTo>
                  <a:pt x="232337" y="150169"/>
                </a:lnTo>
                <a:lnTo>
                  <a:pt x="274200" y="192819"/>
                </a:lnTo>
                <a:lnTo>
                  <a:pt x="297198" y="223214"/>
                </a:lnTo>
                <a:lnTo>
                  <a:pt x="298601" y="230263"/>
                </a:lnTo>
                <a:lnTo>
                  <a:pt x="297432" y="237440"/>
                </a:lnTo>
                <a:lnTo>
                  <a:pt x="278766" y="258567"/>
                </a:lnTo>
                <a:lnTo>
                  <a:pt x="271480" y="258733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39772" y="1211515"/>
            <a:ext cx="64769" cy="482600"/>
          </a:xfrm>
          <a:custGeom>
            <a:avLst/>
            <a:gdLst/>
            <a:ahLst/>
            <a:cxnLst/>
            <a:rect l="l" t="t" r="r" b="b"/>
            <a:pathLst>
              <a:path w="64770" h="482600">
                <a:moveTo>
                  <a:pt x="20813" y="482273"/>
                </a:moveTo>
                <a:lnTo>
                  <a:pt x="6309" y="441455"/>
                </a:lnTo>
                <a:lnTo>
                  <a:pt x="0" y="382513"/>
                </a:lnTo>
                <a:lnTo>
                  <a:pt x="132" y="352776"/>
                </a:lnTo>
                <a:lnTo>
                  <a:pt x="790" y="298739"/>
                </a:lnTo>
                <a:lnTo>
                  <a:pt x="1696" y="244780"/>
                </a:lnTo>
                <a:lnTo>
                  <a:pt x="2829" y="190812"/>
                </a:lnTo>
                <a:lnTo>
                  <a:pt x="4168" y="136749"/>
                </a:lnTo>
                <a:lnTo>
                  <a:pt x="5693" y="82504"/>
                </a:lnTo>
                <a:lnTo>
                  <a:pt x="11867" y="37995"/>
                </a:lnTo>
                <a:lnTo>
                  <a:pt x="12375" y="32147"/>
                </a:lnTo>
                <a:lnTo>
                  <a:pt x="34908" y="5237"/>
                </a:lnTo>
                <a:lnTo>
                  <a:pt x="41202" y="0"/>
                </a:lnTo>
                <a:lnTo>
                  <a:pt x="45574" y="2683"/>
                </a:lnTo>
                <a:lnTo>
                  <a:pt x="46577" y="10858"/>
                </a:lnTo>
                <a:lnTo>
                  <a:pt x="47936" y="16172"/>
                </a:lnTo>
                <a:lnTo>
                  <a:pt x="48445" y="22643"/>
                </a:lnTo>
                <a:lnTo>
                  <a:pt x="48685" y="27270"/>
                </a:lnTo>
                <a:lnTo>
                  <a:pt x="50984" y="77705"/>
                </a:lnTo>
                <a:lnTo>
                  <a:pt x="53360" y="128015"/>
                </a:lnTo>
                <a:lnTo>
                  <a:pt x="58187" y="228510"/>
                </a:lnTo>
                <a:lnTo>
                  <a:pt x="60563" y="278820"/>
                </a:lnTo>
                <a:lnTo>
                  <a:pt x="62862" y="329254"/>
                </a:lnTo>
                <a:lnTo>
                  <a:pt x="64314" y="355037"/>
                </a:lnTo>
                <a:lnTo>
                  <a:pt x="60409" y="407518"/>
                </a:lnTo>
                <a:lnTo>
                  <a:pt x="48505" y="450689"/>
                </a:lnTo>
                <a:lnTo>
                  <a:pt x="33281" y="476012"/>
                </a:lnTo>
                <a:lnTo>
                  <a:pt x="26271" y="481337"/>
                </a:lnTo>
                <a:lnTo>
                  <a:pt x="20813" y="482273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40126" y="1341895"/>
            <a:ext cx="240665" cy="468630"/>
          </a:xfrm>
          <a:custGeom>
            <a:avLst/>
            <a:gdLst/>
            <a:ahLst/>
            <a:cxnLst/>
            <a:rect l="l" t="t" r="r" b="b"/>
            <a:pathLst>
              <a:path w="240664" h="468630">
                <a:moveTo>
                  <a:pt x="3672" y="468199"/>
                </a:moveTo>
                <a:lnTo>
                  <a:pt x="2121" y="465707"/>
                </a:lnTo>
                <a:lnTo>
                  <a:pt x="240" y="461473"/>
                </a:lnTo>
                <a:lnTo>
                  <a:pt x="0" y="456845"/>
                </a:lnTo>
                <a:lnTo>
                  <a:pt x="1438" y="439278"/>
                </a:lnTo>
                <a:lnTo>
                  <a:pt x="14656" y="388703"/>
                </a:lnTo>
                <a:lnTo>
                  <a:pt x="33650" y="341110"/>
                </a:lnTo>
                <a:lnTo>
                  <a:pt x="54466" y="294227"/>
                </a:lnTo>
                <a:lnTo>
                  <a:pt x="77050" y="248141"/>
                </a:lnTo>
                <a:lnTo>
                  <a:pt x="101350" y="202937"/>
                </a:lnTo>
                <a:lnTo>
                  <a:pt x="124648" y="161691"/>
                </a:lnTo>
                <a:lnTo>
                  <a:pt x="148022" y="120493"/>
                </a:lnTo>
                <a:lnTo>
                  <a:pt x="171166" y="79153"/>
                </a:lnTo>
                <a:lnTo>
                  <a:pt x="193777" y="37487"/>
                </a:lnTo>
                <a:lnTo>
                  <a:pt x="195561" y="32982"/>
                </a:lnTo>
                <a:lnTo>
                  <a:pt x="197628" y="28930"/>
                </a:lnTo>
                <a:lnTo>
                  <a:pt x="228959" y="0"/>
                </a:lnTo>
                <a:lnTo>
                  <a:pt x="232838" y="979"/>
                </a:lnTo>
                <a:lnTo>
                  <a:pt x="240134" y="3917"/>
                </a:lnTo>
                <a:lnTo>
                  <a:pt x="238315" y="11900"/>
                </a:lnTo>
                <a:lnTo>
                  <a:pt x="236649" y="16897"/>
                </a:lnTo>
                <a:lnTo>
                  <a:pt x="232860" y="28644"/>
                </a:lnTo>
                <a:lnTo>
                  <a:pt x="228613" y="40857"/>
                </a:lnTo>
                <a:lnTo>
                  <a:pt x="224028" y="53152"/>
                </a:lnTo>
                <a:lnTo>
                  <a:pt x="219224" y="65141"/>
                </a:lnTo>
                <a:lnTo>
                  <a:pt x="200069" y="107796"/>
                </a:lnTo>
                <a:lnTo>
                  <a:pt x="180988" y="150522"/>
                </a:lnTo>
                <a:lnTo>
                  <a:pt x="161697" y="193119"/>
                </a:lnTo>
                <a:lnTo>
                  <a:pt x="141913" y="235387"/>
                </a:lnTo>
                <a:lnTo>
                  <a:pt x="109606" y="297248"/>
                </a:lnTo>
                <a:lnTo>
                  <a:pt x="92542" y="327619"/>
                </a:lnTo>
                <a:lnTo>
                  <a:pt x="75697" y="358125"/>
                </a:lnTo>
                <a:lnTo>
                  <a:pt x="65496" y="377685"/>
                </a:lnTo>
                <a:lnTo>
                  <a:pt x="54879" y="396727"/>
                </a:lnTo>
                <a:lnTo>
                  <a:pt x="44032" y="415629"/>
                </a:lnTo>
                <a:lnTo>
                  <a:pt x="33145" y="434768"/>
                </a:lnTo>
                <a:lnTo>
                  <a:pt x="15609" y="463345"/>
                </a:lnTo>
                <a:lnTo>
                  <a:pt x="13550" y="466701"/>
                </a:lnTo>
                <a:lnTo>
                  <a:pt x="7867" y="466153"/>
                </a:lnTo>
                <a:lnTo>
                  <a:pt x="3672" y="468199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0" name="object 5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149343" y="3243352"/>
            <a:ext cx="146873" cy="221844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609119" y="1545631"/>
            <a:ext cx="147651" cy="187492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079015" y="1724547"/>
            <a:ext cx="125100" cy="158852"/>
          </a:xfrm>
          <a:prstGeom prst="rect">
            <a:avLst/>
          </a:prstGeom>
        </p:spPr>
      </p:pic>
      <p:sp>
        <p:nvSpPr>
          <p:cNvPr id="53" name="object 53"/>
          <p:cNvSpPr/>
          <p:nvPr/>
        </p:nvSpPr>
        <p:spPr>
          <a:xfrm>
            <a:off x="2348746" y="3087372"/>
            <a:ext cx="187325" cy="315595"/>
          </a:xfrm>
          <a:custGeom>
            <a:avLst/>
            <a:gdLst/>
            <a:ahLst/>
            <a:cxnLst/>
            <a:rect l="l" t="t" r="r" b="b"/>
            <a:pathLst>
              <a:path w="187325" h="315595">
                <a:moveTo>
                  <a:pt x="103790" y="315113"/>
                </a:moveTo>
                <a:lnTo>
                  <a:pt x="87094" y="315113"/>
                </a:lnTo>
                <a:lnTo>
                  <a:pt x="81061" y="310624"/>
                </a:lnTo>
                <a:lnTo>
                  <a:pt x="77974" y="303047"/>
                </a:lnTo>
                <a:lnTo>
                  <a:pt x="75501" y="295945"/>
                </a:lnTo>
                <a:lnTo>
                  <a:pt x="72712" y="288421"/>
                </a:lnTo>
                <a:lnTo>
                  <a:pt x="69924" y="280635"/>
                </a:lnTo>
                <a:lnTo>
                  <a:pt x="67451" y="272743"/>
                </a:lnTo>
                <a:lnTo>
                  <a:pt x="59215" y="251533"/>
                </a:lnTo>
                <a:lnTo>
                  <a:pt x="48282" y="231442"/>
                </a:lnTo>
                <a:lnTo>
                  <a:pt x="34797" y="213060"/>
                </a:lnTo>
                <a:lnTo>
                  <a:pt x="18906" y="196981"/>
                </a:lnTo>
                <a:lnTo>
                  <a:pt x="14416" y="192351"/>
                </a:lnTo>
                <a:lnTo>
                  <a:pt x="9786" y="189405"/>
                </a:lnTo>
                <a:lnTo>
                  <a:pt x="6839" y="184775"/>
                </a:lnTo>
                <a:lnTo>
                  <a:pt x="1709" y="178150"/>
                </a:lnTo>
                <a:lnTo>
                  <a:pt x="0" y="170394"/>
                </a:lnTo>
                <a:lnTo>
                  <a:pt x="1709" y="162638"/>
                </a:lnTo>
                <a:lnTo>
                  <a:pt x="6839" y="156013"/>
                </a:lnTo>
                <a:lnTo>
                  <a:pt x="30452" y="133260"/>
                </a:lnTo>
                <a:lnTo>
                  <a:pt x="48106" y="106785"/>
                </a:lnTo>
                <a:lnTo>
                  <a:pt x="61788" y="78022"/>
                </a:lnTo>
                <a:lnTo>
                  <a:pt x="73484" y="48403"/>
                </a:lnTo>
                <a:lnTo>
                  <a:pt x="76632" y="39573"/>
                </a:lnTo>
                <a:lnTo>
                  <a:pt x="82402" y="22439"/>
                </a:lnTo>
                <a:lnTo>
                  <a:pt x="85550" y="13609"/>
                </a:lnTo>
                <a:lnTo>
                  <a:pt x="88637" y="6032"/>
                </a:lnTo>
                <a:lnTo>
                  <a:pt x="93127" y="0"/>
                </a:lnTo>
                <a:lnTo>
                  <a:pt x="103790" y="0"/>
                </a:lnTo>
                <a:lnTo>
                  <a:pt x="111367" y="1402"/>
                </a:lnTo>
                <a:lnTo>
                  <a:pt x="117400" y="7576"/>
                </a:lnTo>
                <a:lnTo>
                  <a:pt x="117400" y="16555"/>
                </a:lnTo>
                <a:lnTo>
                  <a:pt x="121379" y="41502"/>
                </a:lnTo>
                <a:lnTo>
                  <a:pt x="128607" y="65870"/>
                </a:lnTo>
                <a:lnTo>
                  <a:pt x="138965" y="89081"/>
                </a:lnTo>
                <a:lnTo>
                  <a:pt x="152336" y="110556"/>
                </a:lnTo>
                <a:lnTo>
                  <a:pt x="159070" y="121679"/>
                </a:lnTo>
                <a:lnTo>
                  <a:pt x="165700" y="132513"/>
                </a:lnTo>
                <a:lnTo>
                  <a:pt x="172066" y="143347"/>
                </a:lnTo>
                <a:lnTo>
                  <a:pt x="178011" y="154470"/>
                </a:lnTo>
                <a:lnTo>
                  <a:pt x="181098" y="160503"/>
                </a:lnTo>
                <a:lnTo>
                  <a:pt x="184045" y="165132"/>
                </a:lnTo>
                <a:lnTo>
                  <a:pt x="187131" y="171165"/>
                </a:lnTo>
                <a:lnTo>
                  <a:pt x="184045" y="175655"/>
                </a:lnTo>
                <a:lnTo>
                  <a:pt x="181098" y="181828"/>
                </a:lnTo>
                <a:lnTo>
                  <a:pt x="178011" y="186318"/>
                </a:lnTo>
                <a:lnTo>
                  <a:pt x="175065" y="189405"/>
                </a:lnTo>
                <a:lnTo>
                  <a:pt x="171978" y="192351"/>
                </a:lnTo>
                <a:lnTo>
                  <a:pt x="167489" y="193894"/>
                </a:lnTo>
                <a:lnTo>
                  <a:pt x="148992" y="208227"/>
                </a:lnTo>
                <a:lnTo>
                  <a:pt x="126311" y="244836"/>
                </a:lnTo>
                <a:lnTo>
                  <a:pt x="113857" y="283335"/>
                </a:lnTo>
                <a:lnTo>
                  <a:pt x="111919" y="292433"/>
                </a:lnTo>
                <a:lnTo>
                  <a:pt x="109823" y="301504"/>
                </a:lnTo>
                <a:lnTo>
                  <a:pt x="106877" y="309080"/>
                </a:lnTo>
                <a:lnTo>
                  <a:pt x="103790" y="315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4" name="object 5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567889" y="3372066"/>
            <a:ext cx="125084" cy="208086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156200" y="2919906"/>
            <a:ext cx="125084" cy="208086"/>
          </a:xfrm>
          <a:prstGeom prst="rect">
            <a:avLst/>
          </a:prstGeom>
        </p:spPr>
      </p:pic>
      <p:sp>
        <p:nvSpPr>
          <p:cNvPr id="56" name="object 56"/>
          <p:cNvSpPr/>
          <p:nvPr/>
        </p:nvSpPr>
        <p:spPr>
          <a:xfrm>
            <a:off x="6378201" y="3656607"/>
            <a:ext cx="189865" cy="286385"/>
          </a:xfrm>
          <a:custGeom>
            <a:avLst/>
            <a:gdLst/>
            <a:ahLst/>
            <a:cxnLst/>
            <a:rect l="l" t="t" r="r" b="b"/>
            <a:pathLst>
              <a:path w="189865" h="286385">
                <a:moveTo>
                  <a:pt x="90786" y="286372"/>
                </a:moveTo>
                <a:lnTo>
                  <a:pt x="89930" y="286372"/>
                </a:lnTo>
                <a:lnTo>
                  <a:pt x="82068" y="285167"/>
                </a:lnTo>
                <a:lnTo>
                  <a:pt x="56139" y="252649"/>
                </a:lnTo>
                <a:lnTo>
                  <a:pt x="48497" y="235306"/>
                </a:lnTo>
                <a:lnTo>
                  <a:pt x="39200" y="215431"/>
                </a:lnTo>
                <a:lnTo>
                  <a:pt x="28718" y="195857"/>
                </a:lnTo>
                <a:lnTo>
                  <a:pt x="17152" y="176925"/>
                </a:lnTo>
                <a:lnTo>
                  <a:pt x="4603" y="158976"/>
                </a:lnTo>
                <a:lnTo>
                  <a:pt x="0" y="153195"/>
                </a:lnTo>
                <a:lnTo>
                  <a:pt x="0" y="145166"/>
                </a:lnTo>
                <a:lnTo>
                  <a:pt x="4603" y="139385"/>
                </a:lnTo>
                <a:lnTo>
                  <a:pt x="12576" y="126359"/>
                </a:lnTo>
                <a:lnTo>
                  <a:pt x="20769" y="113223"/>
                </a:lnTo>
                <a:lnTo>
                  <a:pt x="46288" y="69333"/>
                </a:lnTo>
                <a:lnTo>
                  <a:pt x="64110" y="34316"/>
                </a:lnTo>
                <a:lnTo>
                  <a:pt x="72800" y="16807"/>
                </a:lnTo>
                <a:lnTo>
                  <a:pt x="77441" y="9620"/>
                </a:lnTo>
                <a:lnTo>
                  <a:pt x="83667" y="4349"/>
                </a:lnTo>
                <a:lnTo>
                  <a:pt x="91017" y="1105"/>
                </a:lnTo>
                <a:lnTo>
                  <a:pt x="99030" y="0"/>
                </a:lnTo>
                <a:lnTo>
                  <a:pt x="103419" y="0"/>
                </a:lnTo>
                <a:lnTo>
                  <a:pt x="133988" y="39953"/>
                </a:lnTo>
                <a:lnTo>
                  <a:pt x="140562" y="52670"/>
                </a:lnTo>
                <a:lnTo>
                  <a:pt x="101706" y="52670"/>
                </a:lnTo>
                <a:lnTo>
                  <a:pt x="90438" y="75117"/>
                </a:lnTo>
                <a:lnTo>
                  <a:pt x="77564" y="97272"/>
                </a:lnTo>
                <a:lnTo>
                  <a:pt x="63165" y="118805"/>
                </a:lnTo>
                <a:lnTo>
                  <a:pt x="47320" y="139385"/>
                </a:lnTo>
                <a:lnTo>
                  <a:pt x="46249" y="140563"/>
                </a:lnTo>
                <a:lnTo>
                  <a:pt x="43894" y="142811"/>
                </a:lnTo>
                <a:lnTo>
                  <a:pt x="42716" y="145166"/>
                </a:lnTo>
                <a:lnTo>
                  <a:pt x="42716" y="147414"/>
                </a:lnTo>
                <a:lnTo>
                  <a:pt x="41538" y="153195"/>
                </a:lnTo>
                <a:lnTo>
                  <a:pt x="43894" y="155550"/>
                </a:lnTo>
                <a:lnTo>
                  <a:pt x="58641" y="174218"/>
                </a:lnTo>
                <a:lnTo>
                  <a:pt x="71783" y="193849"/>
                </a:lnTo>
                <a:lnTo>
                  <a:pt x="83399" y="214564"/>
                </a:lnTo>
                <a:lnTo>
                  <a:pt x="93570" y="236484"/>
                </a:lnTo>
                <a:lnTo>
                  <a:pt x="97102" y="243442"/>
                </a:lnTo>
                <a:lnTo>
                  <a:pt x="130473" y="243442"/>
                </a:lnTo>
                <a:lnTo>
                  <a:pt x="119050" y="261963"/>
                </a:lnTo>
                <a:lnTo>
                  <a:pt x="116695" y="265389"/>
                </a:lnTo>
                <a:lnTo>
                  <a:pt x="115624" y="267744"/>
                </a:lnTo>
                <a:lnTo>
                  <a:pt x="115624" y="271170"/>
                </a:lnTo>
                <a:lnTo>
                  <a:pt x="112332" y="277158"/>
                </a:lnTo>
                <a:lnTo>
                  <a:pt x="107514" y="281982"/>
                </a:lnTo>
                <a:lnTo>
                  <a:pt x="101532" y="285201"/>
                </a:lnTo>
                <a:lnTo>
                  <a:pt x="95989" y="286157"/>
                </a:lnTo>
                <a:lnTo>
                  <a:pt x="92499" y="286157"/>
                </a:lnTo>
                <a:lnTo>
                  <a:pt x="90786" y="286372"/>
                </a:lnTo>
                <a:close/>
              </a:path>
              <a:path w="189865" h="286385">
                <a:moveTo>
                  <a:pt x="130473" y="243442"/>
                </a:moveTo>
                <a:lnTo>
                  <a:pt x="97102" y="243442"/>
                </a:lnTo>
                <a:lnTo>
                  <a:pt x="112866" y="216747"/>
                </a:lnTo>
                <a:lnTo>
                  <a:pt x="128859" y="190383"/>
                </a:lnTo>
                <a:lnTo>
                  <a:pt x="144873" y="164240"/>
                </a:lnTo>
                <a:lnTo>
                  <a:pt x="160696" y="138207"/>
                </a:lnTo>
                <a:lnTo>
                  <a:pt x="140895" y="120747"/>
                </a:lnTo>
                <a:lnTo>
                  <a:pt x="126424" y="99293"/>
                </a:lnTo>
                <a:lnTo>
                  <a:pt x="114341" y="75912"/>
                </a:lnTo>
                <a:lnTo>
                  <a:pt x="101706" y="52670"/>
                </a:lnTo>
                <a:lnTo>
                  <a:pt x="140562" y="52670"/>
                </a:lnTo>
                <a:lnTo>
                  <a:pt x="147555" y="66200"/>
                </a:lnTo>
                <a:lnTo>
                  <a:pt x="162205" y="92025"/>
                </a:lnTo>
                <a:lnTo>
                  <a:pt x="178040" y="117439"/>
                </a:lnTo>
                <a:lnTo>
                  <a:pt x="180288" y="122042"/>
                </a:lnTo>
                <a:lnTo>
                  <a:pt x="184999" y="125468"/>
                </a:lnTo>
                <a:lnTo>
                  <a:pt x="187247" y="131249"/>
                </a:lnTo>
                <a:lnTo>
                  <a:pt x="188425" y="133604"/>
                </a:lnTo>
                <a:lnTo>
                  <a:pt x="189603" y="137030"/>
                </a:lnTo>
                <a:lnTo>
                  <a:pt x="188425" y="139385"/>
                </a:lnTo>
                <a:lnTo>
                  <a:pt x="184071" y="148905"/>
                </a:lnTo>
                <a:lnTo>
                  <a:pt x="179606" y="158294"/>
                </a:lnTo>
                <a:lnTo>
                  <a:pt x="174920" y="167462"/>
                </a:lnTo>
                <a:lnTo>
                  <a:pt x="157577" y="197981"/>
                </a:lnTo>
                <a:lnTo>
                  <a:pt x="144918" y="219543"/>
                </a:lnTo>
                <a:lnTo>
                  <a:pt x="132039" y="240903"/>
                </a:lnTo>
                <a:lnTo>
                  <a:pt x="130473" y="243442"/>
                </a:lnTo>
                <a:close/>
              </a:path>
              <a:path w="189865" h="286385">
                <a:moveTo>
                  <a:pt x="94747" y="286372"/>
                </a:moveTo>
                <a:lnTo>
                  <a:pt x="93998" y="286372"/>
                </a:lnTo>
                <a:lnTo>
                  <a:pt x="92499" y="286157"/>
                </a:lnTo>
                <a:lnTo>
                  <a:pt x="95989" y="286157"/>
                </a:lnTo>
                <a:lnTo>
                  <a:pt x="94747" y="286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7" name="object 5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067568" y="3184481"/>
            <a:ext cx="147651" cy="187492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033996" y="2607242"/>
            <a:ext cx="205495" cy="233576"/>
          </a:xfrm>
          <a:prstGeom prst="rect">
            <a:avLst/>
          </a:prstGeom>
        </p:spPr>
      </p:pic>
      <p:sp>
        <p:nvSpPr>
          <p:cNvPr id="59" name="object 59"/>
          <p:cNvSpPr/>
          <p:nvPr/>
        </p:nvSpPr>
        <p:spPr>
          <a:xfrm>
            <a:off x="1673726" y="1879881"/>
            <a:ext cx="580390" cy="507365"/>
          </a:xfrm>
          <a:custGeom>
            <a:avLst/>
            <a:gdLst/>
            <a:ahLst/>
            <a:cxnLst/>
            <a:rect l="l" t="t" r="r" b="b"/>
            <a:pathLst>
              <a:path w="580389" h="507364">
                <a:moveTo>
                  <a:pt x="539423" y="506772"/>
                </a:moveTo>
                <a:lnTo>
                  <a:pt x="495936" y="504787"/>
                </a:lnTo>
                <a:lnTo>
                  <a:pt x="431753" y="495624"/>
                </a:lnTo>
                <a:lnTo>
                  <a:pt x="392725" y="486186"/>
                </a:lnTo>
                <a:lnTo>
                  <a:pt x="388927" y="485178"/>
                </a:lnTo>
                <a:lnTo>
                  <a:pt x="329852" y="467977"/>
                </a:lnTo>
                <a:lnTo>
                  <a:pt x="286291" y="451556"/>
                </a:lnTo>
                <a:lnTo>
                  <a:pt x="244015" y="432297"/>
                </a:lnTo>
                <a:lnTo>
                  <a:pt x="203153" y="410288"/>
                </a:lnTo>
                <a:lnTo>
                  <a:pt x="163839" y="385617"/>
                </a:lnTo>
                <a:lnTo>
                  <a:pt x="126204" y="358374"/>
                </a:lnTo>
                <a:lnTo>
                  <a:pt x="80417" y="316856"/>
                </a:lnTo>
                <a:lnTo>
                  <a:pt x="41299" y="268874"/>
                </a:lnTo>
                <a:lnTo>
                  <a:pt x="20672" y="233541"/>
                </a:lnTo>
                <a:lnTo>
                  <a:pt x="6893" y="195271"/>
                </a:lnTo>
                <a:lnTo>
                  <a:pt x="0" y="155110"/>
                </a:lnTo>
                <a:lnTo>
                  <a:pt x="27" y="114107"/>
                </a:lnTo>
                <a:lnTo>
                  <a:pt x="20077" y="52356"/>
                </a:lnTo>
                <a:lnTo>
                  <a:pt x="70200" y="10854"/>
                </a:lnTo>
                <a:lnTo>
                  <a:pt x="112144" y="0"/>
                </a:lnTo>
                <a:lnTo>
                  <a:pt x="133717" y="116"/>
                </a:lnTo>
                <a:lnTo>
                  <a:pt x="178954" y="12880"/>
                </a:lnTo>
                <a:lnTo>
                  <a:pt x="220265" y="43950"/>
                </a:lnTo>
                <a:lnTo>
                  <a:pt x="252654" y="83341"/>
                </a:lnTo>
                <a:lnTo>
                  <a:pt x="282466" y="137317"/>
                </a:lnTo>
                <a:lnTo>
                  <a:pt x="314658" y="200983"/>
                </a:lnTo>
                <a:lnTo>
                  <a:pt x="330801" y="232637"/>
                </a:lnTo>
                <a:lnTo>
                  <a:pt x="349145" y="269598"/>
                </a:lnTo>
                <a:lnTo>
                  <a:pt x="369653" y="305476"/>
                </a:lnTo>
                <a:lnTo>
                  <a:pt x="392117" y="340232"/>
                </a:lnTo>
                <a:lnTo>
                  <a:pt x="416325" y="373832"/>
                </a:lnTo>
                <a:lnTo>
                  <a:pt x="467096" y="426976"/>
                </a:lnTo>
                <a:lnTo>
                  <a:pt x="528717" y="467371"/>
                </a:lnTo>
                <a:lnTo>
                  <a:pt x="569975" y="481566"/>
                </a:lnTo>
                <a:lnTo>
                  <a:pt x="575498" y="485267"/>
                </a:lnTo>
                <a:lnTo>
                  <a:pt x="578315" y="491503"/>
                </a:lnTo>
                <a:lnTo>
                  <a:pt x="580271" y="496392"/>
                </a:lnTo>
                <a:lnTo>
                  <a:pt x="578420" y="499154"/>
                </a:lnTo>
                <a:lnTo>
                  <a:pt x="571417" y="500650"/>
                </a:lnTo>
                <a:lnTo>
                  <a:pt x="561147" y="503888"/>
                </a:lnTo>
                <a:lnTo>
                  <a:pt x="550451" y="505889"/>
                </a:lnTo>
                <a:lnTo>
                  <a:pt x="539423" y="506772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690926" y="2444950"/>
            <a:ext cx="500380" cy="266700"/>
          </a:xfrm>
          <a:custGeom>
            <a:avLst/>
            <a:gdLst/>
            <a:ahLst/>
            <a:cxnLst/>
            <a:rect l="l" t="t" r="r" b="b"/>
            <a:pathLst>
              <a:path w="500380" h="266700">
                <a:moveTo>
                  <a:pt x="77799" y="266457"/>
                </a:moveTo>
                <a:lnTo>
                  <a:pt x="23774" y="254383"/>
                </a:lnTo>
                <a:lnTo>
                  <a:pt x="502" y="218478"/>
                </a:lnTo>
                <a:lnTo>
                  <a:pt x="0" y="195837"/>
                </a:lnTo>
                <a:lnTo>
                  <a:pt x="687" y="189412"/>
                </a:lnTo>
                <a:lnTo>
                  <a:pt x="2324" y="183240"/>
                </a:lnTo>
                <a:lnTo>
                  <a:pt x="3194" y="175746"/>
                </a:lnTo>
                <a:lnTo>
                  <a:pt x="25597" y="130348"/>
                </a:lnTo>
                <a:lnTo>
                  <a:pt x="70337" y="82247"/>
                </a:lnTo>
                <a:lnTo>
                  <a:pt x="109098" y="53638"/>
                </a:lnTo>
                <a:lnTo>
                  <a:pt x="151980" y="31268"/>
                </a:lnTo>
                <a:lnTo>
                  <a:pt x="198204" y="15653"/>
                </a:lnTo>
                <a:lnTo>
                  <a:pt x="244304" y="5470"/>
                </a:lnTo>
                <a:lnTo>
                  <a:pt x="291102" y="249"/>
                </a:lnTo>
                <a:lnTo>
                  <a:pt x="338197" y="0"/>
                </a:lnTo>
                <a:lnTo>
                  <a:pt x="385184" y="4732"/>
                </a:lnTo>
                <a:lnTo>
                  <a:pt x="431663" y="14457"/>
                </a:lnTo>
                <a:lnTo>
                  <a:pt x="468540" y="27109"/>
                </a:lnTo>
                <a:lnTo>
                  <a:pt x="500181" y="48486"/>
                </a:lnTo>
                <a:lnTo>
                  <a:pt x="498029" y="52387"/>
                </a:lnTo>
                <a:lnTo>
                  <a:pt x="493140" y="54343"/>
                </a:lnTo>
                <a:lnTo>
                  <a:pt x="489729" y="54557"/>
                </a:lnTo>
                <a:lnTo>
                  <a:pt x="487458" y="55072"/>
                </a:lnTo>
                <a:lnTo>
                  <a:pt x="425941" y="67545"/>
                </a:lnTo>
                <a:lnTo>
                  <a:pt x="371100" y="92207"/>
                </a:lnTo>
                <a:lnTo>
                  <a:pt x="333413" y="114956"/>
                </a:lnTo>
                <a:lnTo>
                  <a:pt x="296406" y="138982"/>
                </a:lnTo>
                <a:lnTo>
                  <a:pt x="260307" y="164258"/>
                </a:lnTo>
                <a:lnTo>
                  <a:pt x="225341" y="190759"/>
                </a:lnTo>
                <a:lnTo>
                  <a:pt x="202971" y="206038"/>
                </a:lnTo>
                <a:lnTo>
                  <a:pt x="157785" y="235259"/>
                </a:lnTo>
                <a:lnTo>
                  <a:pt x="117013" y="257989"/>
                </a:lnTo>
                <a:lnTo>
                  <a:pt x="97815" y="263770"/>
                </a:lnTo>
                <a:lnTo>
                  <a:pt x="77799" y="266457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707393" y="3002457"/>
            <a:ext cx="725170" cy="616585"/>
          </a:xfrm>
          <a:custGeom>
            <a:avLst/>
            <a:gdLst/>
            <a:ahLst/>
            <a:cxnLst/>
            <a:rect l="l" t="t" r="r" b="b"/>
            <a:pathLst>
              <a:path w="725170" h="616585">
                <a:moveTo>
                  <a:pt x="411467" y="538467"/>
                </a:moveTo>
                <a:lnTo>
                  <a:pt x="402348" y="494258"/>
                </a:lnTo>
                <a:lnTo>
                  <a:pt x="366382" y="432435"/>
                </a:lnTo>
                <a:lnTo>
                  <a:pt x="314388" y="382828"/>
                </a:lnTo>
                <a:lnTo>
                  <a:pt x="273443" y="356158"/>
                </a:lnTo>
                <a:lnTo>
                  <a:pt x="230200" y="333997"/>
                </a:lnTo>
                <a:lnTo>
                  <a:pt x="185013" y="316496"/>
                </a:lnTo>
                <a:lnTo>
                  <a:pt x="138163" y="303796"/>
                </a:lnTo>
                <a:lnTo>
                  <a:pt x="95935" y="296748"/>
                </a:lnTo>
                <a:lnTo>
                  <a:pt x="52870" y="293573"/>
                </a:lnTo>
                <a:lnTo>
                  <a:pt x="44437" y="292303"/>
                </a:lnTo>
                <a:lnTo>
                  <a:pt x="4597" y="302653"/>
                </a:lnTo>
                <a:lnTo>
                  <a:pt x="0" y="310515"/>
                </a:lnTo>
                <a:lnTo>
                  <a:pt x="6921" y="319468"/>
                </a:lnTo>
                <a:lnTo>
                  <a:pt x="10655" y="323316"/>
                </a:lnTo>
                <a:lnTo>
                  <a:pt x="48006" y="348653"/>
                </a:lnTo>
                <a:lnTo>
                  <a:pt x="83134" y="376605"/>
                </a:lnTo>
                <a:lnTo>
                  <a:pt x="116065" y="406882"/>
                </a:lnTo>
                <a:lnTo>
                  <a:pt x="146862" y="439204"/>
                </a:lnTo>
                <a:lnTo>
                  <a:pt x="172529" y="471170"/>
                </a:lnTo>
                <a:lnTo>
                  <a:pt x="198450" y="502450"/>
                </a:lnTo>
                <a:lnTo>
                  <a:pt x="224675" y="533514"/>
                </a:lnTo>
                <a:lnTo>
                  <a:pt x="251256" y="564819"/>
                </a:lnTo>
                <a:lnTo>
                  <a:pt x="293395" y="601141"/>
                </a:lnTo>
                <a:lnTo>
                  <a:pt x="354965" y="616458"/>
                </a:lnTo>
                <a:lnTo>
                  <a:pt x="379387" y="605726"/>
                </a:lnTo>
                <a:lnTo>
                  <a:pt x="398564" y="584339"/>
                </a:lnTo>
                <a:lnTo>
                  <a:pt x="410603" y="552856"/>
                </a:lnTo>
                <a:lnTo>
                  <a:pt x="411467" y="538467"/>
                </a:lnTo>
                <a:close/>
              </a:path>
              <a:path w="725170" h="616585">
                <a:moveTo>
                  <a:pt x="724560" y="130073"/>
                </a:moveTo>
                <a:lnTo>
                  <a:pt x="717880" y="83083"/>
                </a:lnTo>
                <a:lnTo>
                  <a:pt x="693064" y="42265"/>
                </a:lnTo>
                <a:lnTo>
                  <a:pt x="652170" y="13677"/>
                </a:lnTo>
                <a:lnTo>
                  <a:pt x="598982" y="50"/>
                </a:lnTo>
                <a:lnTo>
                  <a:pt x="577062" y="0"/>
                </a:lnTo>
                <a:lnTo>
                  <a:pt x="555193" y="2984"/>
                </a:lnTo>
                <a:lnTo>
                  <a:pt x="507326" y="18376"/>
                </a:lnTo>
                <a:lnTo>
                  <a:pt x="455180" y="39497"/>
                </a:lnTo>
                <a:lnTo>
                  <a:pt x="397167" y="66586"/>
                </a:lnTo>
                <a:lnTo>
                  <a:pt x="365696" y="83083"/>
                </a:lnTo>
                <a:lnTo>
                  <a:pt x="334556" y="99352"/>
                </a:lnTo>
                <a:lnTo>
                  <a:pt x="259778" y="134391"/>
                </a:lnTo>
                <a:lnTo>
                  <a:pt x="214439" y="149275"/>
                </a:lnTo>
                <a:lnTo>
                  <a:pt x="167627" y="159321"/>
                </a:lnTo>
                <a:lnTo>
                  <a:pt x="119507" y="164579"/>
                </a:lnTo>
                <a:lnTo>
                  <a:pt x="110426" y="164833"/>
                </a:lnTo>
                <a:lnTo>
                  <a:pt x="101320" y="164769"/>
                </a:lnTo>
                <a:lnTo>
                  <a:pt x="92075" y="164109"/>
                </a:lnTo>
                <a:lnTo>
                  <a:pt x="82613" y="162572"/>
                </a:lnTo>
                <a:lnTo>
                  <a:pt x="75476" y="161036"/>
                </a:lnTo>
                <a:lnTo>
                  <a:pt x="70802" y="161556"/>
                </a:lnTo>
                <a:lnTo>
                  <a:pt x="66497" y="168084"/>
                </a:lnTo>
                <a:lnTo>
                  <a:pt x="62052" y="174599"/>
                </a:lnTo>
                <a:lnTo>
                  <a:pt x="65468" y="179895"/>
                </a:lnTo>
                <a:lnTo>
                  <a:pt x="70548" y="183896"/>
                </a:lnTo>
                <a:lnTo>
                  <a:pt x="77990" y="190817"/>
                </a:lnTo>
                <a:lnTo>
                  <a:pt x="85585" y="197205"/>
                </a:lnTo>
                <a:lnTo>
                  <a:pt x="143700" y="231355"/>
                </a:lnTo>
                <a:lnTo>
                  <a:pt x="187883" y="250850"/>
                </a:lnTo>
                <a:lnTo>
                  <a:pt x="233337" y="266992"/>
                </a:lnTo>
                <a:lnTo>
                  <a:pt x="279768" y="279844"/>
                </a:lnTo>
                <a:lnTo>
                  <a:pt x="319811" y="287337"/>
                </a:lnTo>
                <a:lnTo>
                  <a:pt x="360438" y="292696"/>
                </a:lnTo>
                <a:lnTo>
                  <a:pt x="401256" y="295871"/>
                </a:lnTo>
                <a:lnTo>
                  <a:pt x="441858" y="296799"/>
                </a:lnTo>
                <a:lnTo>
                  <a:pt x="482079" y="295668"/>
                </a:lnTo>
                <a:lnTo>
                  <a:pt x="522135" y="290741"/>
                </a:lnTo>
                <a:lnTo>
                  <a:pt x="561594" y="282054"/>
                </a:lnTo>
                <a:lnTo>
                  <a:pt x="600049" y="269659"/>
                </a:lnTo>
                <a:lnTo>
                  <a:pt x="663943" y="233629"/>
                </a:lnTo>
                <a:lnTo>
                  <a:pt x="711073" y="177190"/>
                </a:lnTo>
                <a:lnTo>
                  <a:pt x="724560" y="130073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57789" y="3596984"/>
            <a:ext cx="212090" cy="405130"/>
          </a:xfrm>
          <a:custGeom>
            <a:avLst/>
            <a:gdLst/>
            <a:ahLst/>
            <a:cxnLst/>
            <a:rect l="l" t="t" r="r" b="b"/>
            <a:pathLst>
              <a:path w="212089" h="405129">
                <a:moveTo>
                  <a:pt x="29771" y="404648"/>
                </a:moveTo>
                <a:lnTo>
                  <a:pt x="1905" y="377989"/>
                </a:lnTo>
                <a:lnTo>
                  <a:pt x="0" y="368478"/>
                </a:lnTo>
                <a:lnTo>
                  <a:pt x="256" y="358768"/>
                </a:lnTo>
                <a:lnTo>
                  <a:pt x="2725" y="349393"/>
                </a:lnTo>
                <a:lnTo>
                  <a:pt x="5340" y="343058"/>
                </a:lnTo>
                <a:lnTo>
                  <a:pt x="7710" y="336728"/>
                </a:lnTo>
                <a:lnTo>
                  <a:pt x="10227" y="330596"/>
                </a:lnTo>
                <a:lnTo>
                  <a:pt x="13285" y="324854"/>
                </a:lnTo>
                <a:lnTo>
                  <a:pt x="33219" y="277425"/>
                </a:lnTo>
                <a:lnTo>
                  <a:pt x="53269" y="229780"/>
                </a:lnTo>
                <a:lnTo>
                  <a:pt x="73171" y="181937"/>
                </a:lnTo>
                <a:lnTo>
                  <a:pt x="92661" y="133913"/>
                </a:lnTo>
                <a:lnTo>
                  <a:pt x="103269" y="107659"/>
                </a:lnTo>
                <a:lnTo>
                  <a:pt x="115466" y="81963"/>
                </a:lnTo>
                <a:lnTo>
                  <a:pt x="145824" y="33254"/>
                </a:lnTo>
                <a:lnTo>
                  <a:pt x="179584" y="2037"/>
                </a:lnTo>
                <a:lnTo>
                  <a:pt x="186099" y="0"/>
                </a:lnTo>
                <a:lnTo>
                  <a:pt x="191683" y="423"/>
                </a:lnTo>
                <a:lnTo>
                  <a:pt x="211818" y="41767"/>
                </a:lnTo>
                <a:lnTo>
                  <a:pt x="209913" y="51462"/>
                </a:lnTo>
                <a:lnTo>
                  <a:pt x="188872" y="121229"/>
                </a:lnTo>
                <a:lnTo>
                  <a:pt x="159363" y="188317"/>
                </a:lnTo>
                <a:lnTo>
                  <a:pt x="136582" y="229227"/>
                </a:lnTo>
                <a:lnTo>
                  <a:pt x="113423" y="269950"/>
                </a:lnTo>
                <a:lnTo>
                  <a:pt x="90147" y="310481"/>
                </a:lnTo>
                <a:lnTo>
                  <a:pt x="67015" y="350820"/>
                </a:lnTo>
                <a:lnTo>
                  <a:pt x="45580" y="385825"/>
                </a:lnTo>
                <a:lnTo>
                  <a:pt x="34173" y="402503"/>
                </a:lnTo>
                <a:lnTo>
                  <a:pt x="29771" y="404648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529092" y="3558475"/>
            <a:ext cx="132080" cy="480695"/>
          </a:xfrm>
          <a:custGeom>
            <a:avLst/>
            <a:gdLst/>
            <a:ahLst/>
            <a:cxnLst/>
            <a:rect l="l" t="t" r="r" b="b"/>
            <a:pathLst>
              <a:path w="132079" h="480695">
                <a:moveTo>
                  <a:pt x="118195" y="480394"/>
                </a:moveTo>
                <a:lnTo>
                  <a:pt x="112139" y="478350"/>
                </a:lnTo>
                <a:lnTo>
                  <a:pt x="106754" y="474190"/>
                </a:lnTo>
                <a:lnTo>
                  <a:pt x="102029" y="469033"/>
                </a:lnTo>
                <a:lnTo>
                  <a:pt x="97564" y="464493"/>
                </a:lnTo>
                <a:lnTo>
                  <a:pt x="78426" y="423040"/>
                </a:lnTo>
                <a:lnTo>
                  <a:pt x="68053" y="381557"/>
                </a:lnTo>
                <a:lnTo>
                  <a:pt x="56549" y="340308"/>
                </a:lnTo>
                <a:lnTo>
                  <a:pt x="44288" y="299235"/>
                </a:lnTo>
                <a:lnTo>
                  <a:pt x="31640" y="258281"/>
                </a:lnTo>
                <a:lnTo>
                  <a:pt x="17392" y="203237"/>
                </a:lnTo>
                <a:lnTo>
                  <a:pt x="7482" y="147393"/>
                </a:lnTo>
                <a:lnTo>
                  <a:pt x="1742" y="90986"/>
                </a:lnTo>
                <a:lnTo>
                  <a:pt x="0" y="34251"/>
                </a:lnTo>
                <a:lnTo>
                  <a:pt x="1104" y="26013"/>
                </a:lnTo>
                <a:lnTo>
                  <a:pt x="2107" y="17838"/>
                </a:lnTo>
                <a:lnTo>
                  <a:pt x="4915" y="10096"/>
                </a:lnTo>
                <a:lnTo>
                  <a:pt x="4800" y="2607"/>
                </a:lnTo>
                <a:lnTo>
                  <a:pt x="13839" y="0"/>
                </a:lnTo>
                <a:lnTo>
                  <a:pt x="18327" y="4805"/>
                </a:lnTo>
                <a:lnTo>
                  <a:pt x="24519" y="10104"/>
                </a:lnTo>
                <a:lnTo>
                  <a:pt x="30127" y="14223"/>
                </a:lnTo>
                <a:lnTo>
                  <a:pt x="35301" y="20147"/>
                </a:lnTo>
                <a:lnTo>
                  <a:pt x="33750" y="22639"/>
                </a:lnTo>
                <a:lnTo>
                  <a:pt x="39117" y="31385"/>
                </a:lnTo>
                <a:lnTo>
                  <a:pt x="43007" y="41490"/>
                </a:lnTo>
                <a:lnTo>
                  <a:pt x="69068" y="124383"/>
                </a:lnTo>
                <a:lnTo>
                  <a:pt x="82732" y="177094"/>
                </a:lnTo>
                <a:lnTo>
                  <a:pt x="94574" y="230405"/>
                </a:lnTo>
                <a:lnTo>
                  <a:pt x="104571" y="284258"/>
                </a:lnTo>
                <a:lnTo>
                  <a:pt x="112699" y="338592"/>
                </a:lnTo>
                <a:lnTo>
                  <a:pt x="117243" y="367755"/>
                </a:lnTo>
                <a:lnTo>
                  <a:pt x="121998" y="397090"/>
                </a:lnTo>
                <a:lnTo>
                  <a:pt x="126535" y="426585"/>
                </a:lnTo>
                <a:lnTo>
                  <a:pt x="130428" y="456226"/>
                </a:lnTo>
                <a:lnTo>
                  <a:pt x="131705" y="462560"/>
                </a:lnTo>
                <a:lnTo>
                  <a:pt x="131935" y="469090"/>
                </a:lnTo>
                <a:lnTo>
                  <a:pt x="130036" y="474932"/>
                </a:lnTo>
                <a:lnTo>
                  <a:pt x="124927" y="479200"/>
                </a:lnTo>
                <a:lnTo>
                  <a:pt x="118195" y="480394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19840" y="3492445"/>
            <a:ext cx="299085" cy="259079"/>
          </a:xfrm>
          <a:custGeom>
            <a:avLst/>
            <a:gdLst/>
            <a:ahLst/>
            <a:cxnLst/>
            <a:rect l="l" t="t" r="r" b="b"/>
            <a:pathLst>
              <a:path w="299085" h="259079">
                <a:moveTo>
                  <a:pt x="25024" y="258734"/>
                </a:moveTo>
                <a:lnTo>
                  <a:pt x="19417" y="254615"/>
                </a:lnTo>
                <a:lnTo>
                  <a:pt x="13348" y="251340"/>
                </a:lnTo>
                <a:lnTo>
                  <a:pt x="8718" y="246761"/>
                </a:lnTo>
                <a:lnTo>
                  <a:pt x="5348" y="241269"/>
                </a:lnTo>
                <a:lnTo>
                  <a:pt x="578" y="229368"/>
                </a:lnTo>
                <a:lnTo>
                  <a:pt x="0" y="216641"/>
                </a:lnTo>
                <a:lnTo>
                  <a:pt x="3849" y="204371"/>
                </a:lnTo>
                <a:lnTo>
                  <a:pt x="12365" y="193846"/>
                </a:lnTo>
                <a:lnTo>
                  <a:pt x="13484" y="193159"/>
                </a:lnTo>
                <a:lnTo>
                  <a:pt x="34273" y="173842"/>
                </a:lnTo>
                <a:lnTo>
                  <a:pt x="75986" y="136280"/>
                </a:lnTo>
                <a:lnTo>
                  <a:pt x="124233" y="94754"/>
                </a:lnTo>
                <a:lnTo>
                  <a:pt x="180954" y="51487"/>
                </a:lnTo>
                <a:lnTo>
                  <a:pt x="220574" y="25442"/>
                </a:lnTo>
                <a:lnTo>
                  <a:pt x="230812" y="19688"/>
                </a:lnTo>
                <a:lnTo>
                  <a:pt x="241261" y="13806"/>
                </a:lnTo>
                <a:lnTo>
                  <a:pt x="251914" y="7509"/>
                </a:lnTo>
                <a:lnTo>
                  <a:pt x="255168" y="5512"/>
                </a:lnTo>
                <a:lnTo>
                  <a:pt x="259109" y="4634"/>
                </a:lnTo>
                <a:lnTo>
                  <a:pt x="262465" y="2574"/>
                </a:lnTo>
                <a:lnTo>
                  <a:pt x="271480" y="0"/>
                </a:lnTo>
                <a:lnTo>
                  <a:pt x="278766" y="166"/>
                </a:lnTo>
                <a:lnTo>
                  <a:pt x="298601" y="28469"/>
                </a:lnTo>
                <a:lnTo>
                  <a:pt x="297198" y="35519"/>
                </a:lnTo>
                <a:lnTo>
                  <a:pt x="274200" y="65914"/>
                </a:lnTo>
                <a:lnTo>
                  <a:pt x="232337" y="108564"/>
                </a:lnTo>
                <a:lnTo>
                  <a:pt x="181525" y="148770"/>
                </a:lnTo>
                <a:lnTo>
                  <a:pt x="126272" y="190117"/>
                </a:lnTo>
                <a:lnTo>
                  <a:pt x="98296" y="210691"/>
                </a:lnTo>
                <a:lnTo>
                  <a:pt x="82915" y="222152"/>
                </a:lnTo>
                <a:lnTo>
                  <a:pt x="67645" y="233087"/>
                </a:lnTo>
                <a:lnTo>
                  <a:pt x="52455" y="243683"/>
                </a:lnTo>
                <a:lnTo>
                  <a:pt x="37318" y="254129"/>
                </a:lnTo>
                <a:lnTo>
                  <a:pt x="31827" y="257499"/>
                </a:lnTo>
                <a:lnTo>
                  <a:pt x="25024" y="258734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39772" y="3602894"/>
            <a:ext cx="64769" cy="482600"/>
          </a:xfrm>
          <a:custGeom>
            <a:avLst/>
            <a:gdLst/>
            <a:ahLst/>
            <a:cxnLst/>
            <a:rect l="l" t="t" r="r" b="b"/>
            <a:pathLst>
              <a:path w="64770" h="482600">
                <a:moveTo>
                  <a:pt x="41202" y="482273"/>
                </a:moveTo>
                <a:lnTo>
                  <a:pt x="34908" y="477035"/>
                </a:lnTo>
                <a:lnTo>
                  <a:pt x="29402" y="472854"/>
                </a:lnTo>
                <a:lnTo>
                  <a:pt x="23109" y="467617"/>
                </a:lnTo>
                <a:lnTo>
                  <a:pt x="17996" y="461795"/>
                </a:lnTo>
                <a:lnTo>
                  <a:pt x="14626" y="456303"/>
                </a:lnTo>
                <a:lnTo>
                  <a:pt x="12375" y="450125"/>
                </a:lnTo>
                <a:lnTo>
                  <a:pt x="11867" y="444277"/>
                </a:lnTo>
                <a:lnTo>
                  <a:pt x="9658" y="433243"/>
                </a:lnTo>
                <a:lnTo>
                  <a:pt x="4168" y="345524"/>
                </a:lnTo>
                <a:lnTo>
                  <a:pt x="2829" y="291461"/>
                </a:lnTo>
                <a:lnTo>
                  <a:pt x="1696" y="237493"/>
                </a:lnTo>
                <a:lnTo>
                  <a:pt x="790" y="183534"/>
                </a:lnTo>
                <a:lnTo>
                  <a:pt x="132" y="129496"/>
                </a:lnTo>
                <a:lnTo>
                  <a:pt x="0" y="99759"/>
                </a:lnTo>
                <a:lnTo>
                  <a:pt x="2114" y="70218"/>
                </a:lnTo>
                <a:lnTo>
                  <a:pt x="6309" y="40818"/>
                </a:lnTo>
                <a:lnTo>
                  <a:pt x="12420" y="11502"/>
                </a:lnTo>
                <a:lnTo>
                  <a:pt x="16373" y="3505"/>
                </a:lnTo>
                <a:lnTo>
                  <a:pt x="20813" y="0"/>
                </a:lnTo>
                <a:lnTo>
                  <a:pt x="26271" y="935"/>
                </a:lnTo>
                <a:lnTo>
                  <a:pt x="33281" y="6260"/>
                </a:lnTo>
                <a:lnTo>
                  <a:pt x="35773" y="7811"/>
                </a:lnTo>
                <a:lnTo>
                  <a:pt x="54989" y="48936"/>
                </a:lnTo>
                <a:lnTo>
                  <a:pt x="63507" y="101001"/>
                </a:lnTo>
                <a:lnTo>
                  <a:pt x="64314" y="127235"/>
                </a:lnTo>
                <a:lnTo>
                  <a:pt x="62862" y="153019"/>
                </a:lnTo>
                <a:lnTo>
                  <a:pt x="60563" y="203453"/>
                </a:lnTo>
                <a:lnTo>
                  <a:pt x="58187" y="253763"/>
                </a:lnTo>
                <a:lnTo>
                  <a:pt x="53360" y="354258"/>
                </a:lnTo>
                <a:lnTo>
                  <a:pt x="50984" y="404568"/>
                </a:lnTo>
                <a:lnTo>
                  <a:pt x="48685" y="455002"/>
                </a:lnTo>
                <a:lnTo>
                  <a:pt x="48445" y="459629"/>
                </a:lnTo>
                <a:lnTo>
                  <a:pt x="47936" y="466101"/>
                </a:lnTo>
                <a:lnTo>
                  <a:pt x="46577" y="471414"/>
                </a:lnTo>
                <a:lnTo>
                  <a:pt x="45574" y="479589"/>
                </a:lnTo>
                <a:lnTo>
                  <a:pt x="41202" y="482273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740126" y="3486589"/>
            <a:ext cx="240665" cy="468630"/>
          </a:xfrm>
          <a:custGeom>
            <a:avLst/>
            <a:gdLst/>
            <a:ahLst/>
            <a:cxnLst/>
            <a:rect l="l" t="t" r="r" b="b"/>
            <a:pathLst>
              <a:path w="240664" h="468629">
                <a:moveTo>
                  <a:pt x="228959" y="468198"/>
                </a:moveTo>
                <a:lnTo>
                  <a:pt x="199999" y="443132"/>
                </a:lnTo>
                <a:lnTo>
                  <a:pt x="193777" y="430711"/>
                </a:lnTo>
                <a:lnTo>
                  <a:pt x="171166" y="389044"/>
                </a:lnTo>
                <a:lnTo>
                  <a:pt x="148022" y="347705"/>
                </a:lnTo>
                <a:lnTo>
                  <a:pt x="124648" y="306507"/>
                </a:lnTo>
                <a:lnTo>
                  <a:pt x="101350" y="265261"/>
                </a:lnTo>
                <a:lnTo>
                  <a:pt x="77050" y="220057"/>
                </a:lnTo>
                <a:lnTo>
                  <a:pt x="54466" y="173971"/>
                </a:lnTo>
                <a:lnTo>
                  <a:pt x="33650" y="127088"/>
                </a:lnTo>
                <a:lnTo>
                  <a:pt x="14656" y="79494"/>
                </a:lnTo>
                <a:lnTo>
                  <a:pt x="1438" y="28921"/>
                </a:lnTo>
                <a:lnTo>
                  <a:pt x="0" y="11353"/>
                </a:lnTo>
                <a:lnTo>
                  <a:pt x="240" y="6725"/>
                </a:lnTo>
                <a:lnTo>
                  <a:pt x="2121" y="2491"/>
                </a:lnTo>
                <a:lnTo>
                  <a:pt x="3672" y="0"/>
                </a:lnTo>
                <a:lnTo>
                  <a:pt x="7867" y="2045"/>
                </a:lnTo>
                <a:lnTo>
                  <a:pt x="13550" y="1497"/>
                </a:lnTo>
                <a:lnTo>
                  <a:pt x="15609" y="4853"/>
                </a:lnTo>
                <a:lnTo>
                  <a:pt x="20690" y="11682"/>
                </a:lnTo>
                <a:lnTo>
                  <a:pt x="25333" y="18503"/>
                </a:lnTo>
                <a:lnTo>
                  <a:pt x="29778" y="25472"/>
                </a:lnTo>
                <a:lnTo>
                  <a:pt x="34264" y="32744"/>
                </a:lnTo>
                <a:lnTo>
                  <a:pt x="33145" y="33430"/>
                </a:lnTo>
                <a:lnTo>
                  <a:pt x="44032" y="52570"/>
                </a:lnTo>
                <a:lnTo>
                  <a:pt x="54879" y="71471"/>
                </a:lnTo>
                <a:lnTo>
                  <a:pt x="65496" y="90513"/>
                </a:lnTo>
                <a:lnTo>
                  <a:pt x="75697" y="110073"/>
                </a:lnTo>
                <a:lnTo>
                  <a:pt x="92542" y="140579"/>
                </a:lnTo>
                <a:lnTo>
                  <a:pt x="126269" y="201567"/>
                </a:lnTo>
                <a:lnTo>
                  <a:pt x="161697" y="275079"/>
                </a:lnTo>
                <a:lnTo>
                  <a:pt x="180988" y="317676"/>
                </a:lnTo>
                <a:lnTo>
                  <a:pt x="200069" y="360402"/>
                </a:lnTo>
                <a:lnTo>
                  <a:pt x="219224" y="403056"/>
                </a:lnTo>
                <a:lnTo>
                  <a:pt x="224028" y="415046"/>
                </a:lnTo>
                <a:lnTo>
                  <a:pt x="228613" y="427341"/>
                </a:lnTo>
                <a:lnTo>
                  <a:pt x="232860" y="439554"/>
                </a:lnTo>
                <a:lnTo>
                  <a:pt x="236649" y="451301"/>
                </a:lnTo>
                <a:lnTo>
                  <a:pt x="238315" y="456297"/>
                </a:lnTo>
                <a:lnTo>
                  <a:pt x="240134" y="464281"/>
                </a:lnTo>
                <a:lnTo>
                  <a:pt x="232838" y="467218"/>
                </a:lnTo>
                <a:lnTo>
                  <a:pt x="228959" y="468198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" name="object 67"/>
          <p:cNvGrpSpPr/>
          <p:nvPr/>
        </p:nvGrpSpPr>
        <p:grpSpPr>
          <a:xfrm>
            <a:off x="2311766" y="3506576"/>
            <a:ext cx="314325" cy="238125"/>
            <a:chOff x="2311766" y="3506576"/>
            <a:chExt cx="314325" cy="238125"/>
          </a:xfrm>
        </p:grpSpPr>
        <p:sp>
          <p:nvSpPr>
            <p:cNvPr id="68" name="object 68"/>
            <p:cNvSpPr/>
            <p:nvPr/>
          </p:nvSpPr>
          <p:spPr>
            <a:xfrm>
              <a:off x="2329740" y="3524598"/>
              <a:ext cx="291465" cy="215265"/>
            </a:xfrm>
            <a:custGeom>
              <a:avLst/>
              <a:gdLst/>
              <a:ahLst/>
              <a:cxnLst/>
              <a:rect l="l" t="t" r="r" b="b"/>
              <a:pathLst>
                <a:path w="291464" h="215264">
                  <a:moveTo>
                    <a:pt x="291284" y="215001"/>
                  </a:moveTo>
                  <a:lnTo>
                    <a:pt x="245787" y="196648"/>
                  </a:lnTo>
                  <a:lnTo>
                    <a:pt x="202633" y="173329"/>
                  </a:lnTo>
                  <a:lnTo>
                    <a:pt x="161536" y="145898"/>
                  </a:lnTo>
                  <a:lnTo>
                    <a:pt x="122213" y="115206"/>
                  </a:lnTo>
                  <a:lnTo>
                    <a:pt x="84379" y="82107"/>
                  </a:lnTo>
                  <a:lnTo>
                    <a:pt x="47748" y="47450"/>
                  </a:lnTo>
                  <a:lnTo>
                    <a:pt x="12036" y="12089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316528" y="351133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3185" y="28408"/>
                  </a:moveTo>
                  <a:lnTo>
                    <a:pt x="0" y="0"/>
                  </a:lnTo>
                  <a:lnTo>
                    <a:pt x="28360" y="13286"/>
                  </a:lnTo>
                  <a:lnTo>
                    <a:pt x="13211" y="13259"/>
                  </a:lnTo>
                  <a:lnTo>
                    <a:pt x="13185" y="284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316528" y="351133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3211" y="13259"/>
                  </a:moveTo>
                  <a:lnTo>
                    <a:pt x="28360" y="13286"/>
                  </a:lnTo>
                  <a:lnTo>
                    <a:pt x="0" y="0"/>
                  </a:lnTo>
                  <a:lnTo>
                    <a:pt x="13185" y="28408"/>
                  </a:lnTo>
                  <a:lnTo>
                    <a:pt x="13211" y="1325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2379725" y="3768719"/>
            <a:ext cx="6451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700" spc="70" dirty="0">
                <a:latin typeface="Trebuchet MS"/>
                <a:cs typeface="Trebuchet MS"/>
              </a:rPr>
              <a:t>KECERDASAN  </a:t>
            </a:r>
            <a:r>
              <a:rPr sz="700" spc="60" dirty="0">
                <a:latin typeface="Trebuchet MS"/>
                <a:cs typeface="Trebuchet MS"/>
              </a:rPr>
              <a:t>BUATAN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title"/>
          </p:nvPr>
        </p:nvSpPr>
        <p:spPr>
          <a:xfrm>
            <a:off x="5343150" y="1138118"/>
            <a:ext cx="566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700" spc="75" dirty="0"/>
              <a:t>ARTIFICIAL  </a:t>
            </a:r>
            <a:r>
              <a:rPr sz="700" spc="50" dirty="0"/>
              <a:t>INTELEGEN</a:t>
            </a:r>
            <a:endParaRPr sz="700"/>
          </a:p>
        </p:txBody>
      </p:sp>
      <p:grpSp>
        <p:nvGrpSpPr>
          <p:cNvPr id="73" name="object 73"/>
          <p:cNvGrpSpPr/>
          <p:nvPr/>
        </p:nvGrpSpPr>
        <p:grpSpPr>
          <a:xfrm>
            <a:off x="5604055" y="1400262"/>
            <a:ext cx="65405" cy="399415"/>
            <a:chOff x="5604055" y="1400262"/>
            <a:chExt cx="65405" cy="399415"/>
          </a:xfrm>
        </p:grpSpPr>
        <p:sp>
          <p:nvSpPr>
            <p:cNvPr id="74" name="object 74"/>
            <p:cNvSpPr/>
            <p:nvPr/>
          </p:nvSpPr>
          <p:spPr>
            <a:xfrm>
              <a:off x="5618924" y="1405024"/>
              <a:ext cx="45720" cy="375285"/>
            </a:xfrm>
            <a:custGeom>
              <a:avLst/>
              <a:gdLst/>
              <a:ahLst/>
              <a:cxnLst/>
              <a:rect l="l" t="t" r="r" b="b"/>
              <a:pathLst>
                <a:path w="45720" h="375285">
                  <a:moveTo>
                    <a:pt x="0" y="0"/>
                  </a:moveTo>
                  <a:lnTo>
                    <a:pt x="18152" y="48548"/>
                  </a:lnTo>
                  <a:lnTo>
                    <a:pt x="32484" y="100999"/>
                  </a:lnTo>
                  <a:lnTo>
                    <a:pt x="41973" y="155611"/>
                  </a:lnTo>
                  <a:lnTo>
                    <a:pt x="45595" y="210640"/>
                  </a:lnTo>
                  <a:lnTo>
                    <a:pt x="44887" y="237765"/>
                  </a:lnTo>
                  <a:lnTo>
                    <a:pt x="37790" y="290150"/>
                  </a:lnTo>
                  <a:lnTo>
                    <a:pt x="26995" y="326946"/>
                  </a:lnTo>
                  <a:lnTo>
                    <a:pt x="8951" y="364359"/>
                  </a:lnTo>
                  <a:lnTo>
                    <a:pt x="4482" y="371287"/>
                  </a:lnTo>
                  <a:lnTo>
                    <a:pt x="3910" y="372145"/>
                  </a:lnTo>
                  <a:lnTo>
                    <a:pt x="3332" y="372997"/>
                  </a:lnTo>
                  <a:lnTo>
                    <a:pt x="2746" y="373845"/>
                  </a:lnTo>
                  <a:lnTo>
                    <a:pt x="1915" y="37502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608818" y="1764964"/>
              <a:ext cx="27305" cy="29845"/>
            </a:xfrm>
            <a:custGeom>
              <a:avLst/>
              <a:gdLst/>
              <a:ahLst/>
              <a:cxnLst/>
              <a:rect l="l" t="t" r="r" b="b"/>
              <a:pathLst>
                <a:path w="27304" h="29844">
                  <a:moveTo>
                    <a:pt x="0" y="29437"/>
                  </a:moveTo>
                  <a:lnTo>
                    <a:pt x="10691" y="0"/>
                  </a:lnTo>
                  <a:lnTo>
                    <a:pt x="12022" y="15090"/>
                  </a:lnTo>
                  <a:lnTo>
                    <a:pt x="27112" y="13759"/>
                  </a:lnTo>
                  <a:lnTo>
                    <a:pt x="0" y="294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608818" y="1764964"/>
              <a:ext cx="27305" cy="29845"/>
            </a:xfrm>
            <a:custGeom>
              <a:avLst/>
              <a:gdLst/>
              <a:ahLst/>
              <a:cxnLst/>
              <a:rect l="l" t="t" r="r" b="b"/>
              <a:pathLst>
                <a:path w="27304" h="29844">
                  <a:moveTo>
                    <a:pt x="12022" y="15090"/>
                  </a:moveTo>
                  <a:lnTo>
                    <a:pt x="10691" y="0"/>
                  </a:lnTo>
                  <a:lnTo>
                    <a:pt x="0" y="29437"/>
                  </a:lnTo>
                  <a:lnTo>
                    <a:pt x="27112" y="13759"/>
                  </a:lnTo>
                  <a:lnTo>
                    <a:pt x="12022" y="1509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2489340" y="1784613"/>
            <a:ext cx="3854450" cy="12900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300" spc="-95" dirty="0">
                <a:latin typeface="Trebuchet MS"/>
                <a:cs typeface="Trebuchet MS"/>
              </a:rPr>
              <a:t>Th</a:t>
            </a:r>
            <a:r>
              <a:rPr lang="en-US" sz="8300" strike="sngStrike" spc="465" dirty="0">
                <a:latin typeface="Trebuchet MS"/>
                <a:cs typeface="Trebuchet MS"/>
              </a:rPr>
              <a:t>a</a:t>
            </a:r>
            <a:r>
              <a:rPr sz="8300" strike="noStrike" spc="250" dirty="0">
                <a:latin typeface="Trebuchet MS"/>
                <a:cs typeface="Trebuchet MS"/>
              </a:rPr>
              <a:t>nks!</a:t>
            </a:r>
            <a:endParaRPr sz="83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588</Words>
  <Application>Microsoft Office PowerPoint</Application>
  <PresentationFormat>On-screen Show (16:9)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MT</vt:lpstr>
      <vt:lpstr>Calibri</vt:lpstr>
      <vt:lpstr>Trebuchet MS</vt:lpstr>
      <vt:lpstr>Office Theme</vt:lpstr>
      <vt:lpstr>Ayo Pakai</vt:lpstr>
      <vt:lpstr>Ayo Pakai  Masker</vt:lpstr>
      <vt:lpstr>Ayo Pakai  Masker</vt:lpstr>
      <vt:lpstr>Image Recognition &amp; Image Detection</vt:lpstr>
      <vt:lpstr>Ayo Pakai  Masker</vt:lpstr>
      <vt:lpstr>Ayo Pakai  Masker</vt:lpstr>
      <vt:lpstr>Ayo Pakai  Masker</vt:lpstr>
      <vt:lpstr>Ayo Pakai  Masker</vt:lpstr>
      <vt:lpstr>ARTIFICIAL  INTELEGEN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Ayo Pakai Masker - Kecerdasan Buatan</dc:title>
  <cp:lastModifiedBy>bharaka zulfa</cp:lastModifiedBy>
  <cp:revision>6</cp:revision>
  <dcterms:created xsi:type="dcterms:W3CDTF">2022-06-14T16:12:52Z</dcterms:created>
  <dcterms:modified xsi:type="dcterms:W3CDTF">2022-06-16T07:15:55Z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