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7234" y="815593"/>
            <a:ext cx="38982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07" y="273113"/>
            <a:ext cx="974915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8999" y="1367789"/>
            <a:ext cx="845947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epuk5-qjWdHUFatcrt_zEHxThENyKIx?usp=drive_lin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50" y="2628900"/>
            <a:ext cx="1743075" cy="1333500"/>
            <a:chOff x="400050" y="2628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400050" y="2905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5425" y="2628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19400" y="10001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46005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569" y="1194688"/>
            <a:ext cx="37045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Trebuchet MS"/>
                <a:cs typeface="Trebuchet MS"/>
              </a:rPr>
              <a:t>CAPSTONE</a:t>
            </a:r>
            <a:r>
              <a:rPr sz="3200" b="0" spc="-5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3653" y="1998027"/>
            <a:ext cx="4834890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0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00AF50"/>
              </a:solidFill>
              <a:latin typeface="Trebuchet MS"/>
              <a:cs typeface="Trebuchet MS"/>
            </a:endParaRPr>
          </a:p>
          <a:p>
            <a:pPr marL="885190">
              <a:lnSpc>
                <a:spcPct val="100000"/>
              </a:lnSpc>
              <a:spcBef>
                <a:spcPts val="2330"/>
              </a:spcBef>
            </a:pPr>
            <a:r>
              <a:rPr lang="en-US" sz="2400" dirty="0">
                <a:solidFill>
                  <a:srgbClr val="00B050"/>
                </a:solidFill>
                <a:latin typeface="Trebuchet MS"/>
                <a:cs typeface="Trebuchet MS"/>
              </a:rPr>
              <a:t>Personal Development and Goal Tracking App</a:t>
            </a:r>
            <a:endParaRPr sz="24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96266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Trebuchet MS"/>
                <a:cs typeface="Trebuchet MS"/>
              </a:rPr>
              <a:t>Presented</a:t>
            </a:r>
            <a:r>
              <a:rPr sz="1800" b="1" spc="-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383030">
              <a:lnSpc>
                <a:spcPct val="100000"/>
              </a:lnSpc>
              <a:spcBef>
                <a:spcPts val="1585"/>
              </a:spcBef>
            </a:pPr>
            <a:r>
              <a:rPr lang="en-US" sz="2400" spc="-90" dirty="0">
                <a:latin typeface="Trebuchet MS"/>
                <a:cs typeface="Trebuchet MS"/>
              </a:rPr>
              <a:t>BHARANITHARAN M</a:t>
            </a:r>
            <a:endParaRPr sz="24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Trebuchet MS"/>
                <a:cs typeface="Trebuchet MS"/>
              </a:rPr>
              <a:t>7117212440</a:t>
            </a:r>
            <a:r>
              <a:rPr lang="en-US" sz="1800" spc="-10" dirty="0">
                <a:latin typeface="Trebuchet MS"/>
                <a:cs typeface="Trebuchet MS"/>
              </a:rPr>
              <a:t>09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III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BTech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CSBS</a:t>
            </a:r>
            <a:endParaRPr sz="1800" dirty="0">
              <a:latin typeface="Trebuchet MS"/>
              <a:cs typeface="Trebuchet MS"/>
            </a:endParaRPr>
          </a:p>
          <a:p>
            <a:pPr marL="140779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KGISL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Institute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Technology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569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80F5B-4091-792F-9A5A-7FBB3E9A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54993"/>
            <a:ext cx="5334000" cy="334485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43663BC2-4312-2E55-E10E-5BB6F415E31D}"/>
              </a:ext>
            </a:extLst>
          </p:cNvPr>
          <p:cNvSpPr txBox="1"/>
          <p:nvPr/>
        </p:nvSpPr>
        <p:spPr>
          <a:xfrm>
            <a:off x="2207342" y="5334000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https://drive.google.com/drive/folders/1Hepuk5-qjWdHUFatcrt_zEHxThENyKIx?usp=drive_link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6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8366" y="2264154"/>
            <a:ext cx="7257034" cy="9152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lang="en-US" sz="3000" dirty="0">
                <a:latin typeface="Trebuchet MS"/>
                <a:cs typeface="Trebuchet MS"/>
              </a:rPr>
              <a:t>Personal Development and Goal Tracking App AI using Autoencoder.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34" y="6475579"/>
            <a:ext cx="18154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997329" y="1734185"/>
            <a:ext cx="5509260" cy="301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Problem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Project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Solution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Value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Proposition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Wow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Factor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Your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Solution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Modelling</a:t>
            </a: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7928" y="3134563"/>
            <a:ext cx="3624579" cy="3723640"/>
            <a:chOff x="8567928" y="3134563"/>
            <a:chExt cx="3624579" cy="3723640"/>
          </a:xfrm>
        </p:grpSpPr>
        <p:sp>
          <p:nvSpPr>
            <p:cNvPr id="3" name="object 3"/>
            <p:cNvSpPr/>
            <p:nvPr/>
          </p:nvSpPr>
          <p:spPr>
            <a:xfrm>
              <a:off x="11097514" y="565374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69824" y="0"/>
                  </a:moveTo>
                  <a:lnTo>
                    <a:pt x="0" y="268744"/>
                  </a:lnTo>
                  <a:lnTo>
                    <a:pt x="268731" y="638619"/>
                  </a:lnTo>
                  <a:lnTo>
                    <a:pt x="638555" y="369887"/>
                  </a:lnTo>
                  <a:lnTo>
                    <a:pt x="369824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10950" y="624765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146430" y="0"/>
                  </a:moveTo>
                  <a:lnTo>
                    <a:pt x="0" y="106362"/>
                  </a:lnTo>
                  <a:lnTo>
                    <a:pt x="106425" y="252780"/>
                  </a:lnTo>
                  <a:lnTo>
                    <a:pt x="252856" y="14640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928" y="3134563"/>
              <a:ext cx="3624072" cy="372343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0575" y="1095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3943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5400" y="2705887"/>
            <a:ext cx="8870062" cy="85735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230504" indent="-286385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Challenges in Personal Development Tracking</a:t>
            </a:r>
          </a:p>
          <a:p>
            <a:pPr marL="298450" marR="230504" indent="-286385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Need for Automated and Intelligent Goal Monitoring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467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752725"/>
            <a:ext cx="3533775" cy="3810000"/>
            <a:chOff x="8658225" y="275272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600075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75272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825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1219200" y="2108221"/>
            <a:ext cx="7796530" cy="264155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Introduction to Personal Development and Goal Tracking App</a:t>
            </a: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Importance of Goal Setting in Personal Growth</a:t>
            </a:r>
          </a:p>
          <a:p>
            <a:pPr marL="298450" marR="963930" indent="-285750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Role of AI in Enhancing Personal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2825" y="5715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130" dirty="0"/>
              <a:t> </a:t>
            </a:r>
            <a:r>
              <a:rPr sz="3200" dirty="0"/>
              <a:t>THE</a:t>
            </a:r>
            <a:r>
              <a:rPr sz="3200" spc="-5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234" y="6466840"/>
            <a:ext cx="18154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14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21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sz="1100" b="1" spc="-16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C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2560845"/>
            <a:ext cx="7675880" cy="173630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8450" marR="214629" indent="-285750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Individuals Seeking Personal Growth</a:t>
            </a:r>
          </a:p>
          <a:p>
            <a:pPr marL="298450" marR="214629" indent="-285750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Professionals Striving for Skill Enhancement</a:t>
            </a:r>
          </a:p>
          <a:p>
            <a:pPr marL="298450" marR="214629" indent="-285750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800" dirty="0">
                <a:latin typeface="Trebuchet MS"/>
                <a:cs typeface="Trebuchet MS"/>
              </a:rPr>
              <a:t>Students and Learners Wanting to Track Learning Progress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50" y="3629024"/>
            <a:ext cx="1733550" cy="3219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20" dirty="0"/>
              <a:t> </a:t>
            </a:r>
            <a:r>
              <a:rPr sz="3600" dirty="0"/>
              <a:t>SOLUTION</a:t>
            </a:r>
            <a:r>
              <a:rPr sz="3600" spc="-415" dirty="0"/>
              <a:t> </a:t>
            </a:r>
            <a:r>
              <a:rPr sz="3600" dirty="0"/>
              <a:t>AND</a:t>
            </a:r>
            <a:r>
              <a:rPr sz="3600" spc="-9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35" dirty="0"/>
              <a:t>VALUE</a:t>
            </a:r>
            <a:r>
              <a:rPr sz="3600" spc="-19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350645" y="2325077"/>
            <a:ext cx="9164955" cy="260789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21082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Introduction to Autoencoders in AI</a:t>
            </a:r>
          </a:p>
          <a:p>
            <a:pPr marL="298450" marR="21082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Utilizing Autoencoders for Data Compression and Reconstruction</a:t>
            </a:r>
          </a:p>
          <a:p>
            <a:pPr marL="298450" marR="21082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Real-time Monitoring and Analysis of Personal Development Goals</a:t>
            </a:r>
          </a:p>
          <a:p>
            <a:pPr marL="298450" marR="21082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Personalized Insights and Recommendations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578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950" y="638175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3438524"/>
            <a:ext cx="2466975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WOW</a:t>
            </a:r>
            <a:r>
              <a:rPr sz="4250" spc="10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YOUR</a:t>
            </a:r>
            <a:r>
              <a:rPr sz="4250" spc="-7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401761" y="1918749"/>
            <a:ext cx="8056245" cy="3039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Adaptive Learning and Feedback Mechanism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Anomaly Detection for Unusual Behavior and Insights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User-Friendly Interface with Interactive Visualizations</a:t>
            </a:r>
          </a:p>
          <a:p>
            <a:pPr marL="297180" marR="465455" indent="-28511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750" dirty="0">
                <a:latin typeface="Trebuchet MS"/>
                <a:cs typeface="Trebuchet MS"/>
              </a:rPr>
              <a:t>Seamless Integration with Other Personal Development Tools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33051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70945" y="2340881"/>
            <a:ext cx="8459470" cy="21762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Data Collection and Preprocessing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Autoencoder Architecture and Design Choices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Training and Optimization Process</a:t>
            </a:r>
          </a:p>
          <a:p>
            <a:pPr marL="298450" marR="3098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dirty="0"/>
              <a:t>Reconstruction Error and Anomaly Detection Threshold Setting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245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MT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Bharani tharan</cp:lastModifiedBy>
  <cp:revision>2</cp:revision>
  <dcterms:created xsi:type="dcterms:W3CDTF">2024-04-23T12:24:54Z</dcterms:created>
  <dcterms:modified xsi:type="dcterms:W3CDTF">2024-04-24T05:15:27Z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LastSaved">
    <vt:filetime>2024-04-23T00:00:00Z</vt:filetime>
  </property>
</Properties>
</file>