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32" r:id="rId3"/>
    <p:sldId id="333" r:id="rId4"/>
    <p:sldId id="334" r:id="rId5"/>
    <p:sldId id="335" r:id="rId6"/>
    <p:sldId id="336" r:id="rId7"/>
    <p:sldId id="337" r:id="rId8"/>
    <p:sldId id="338" r:id="rId9"/>
    <p:sldId id="339" r:id="rId10"/>
    <p:sldId id="340" r:id="rId11"/>
    <p:sldId id="341" r:id="rId12"/>
    <p:sldId id="343" r:id="rId13"/>
    <p:sldId id="344" r:id="rId14"/>
    <p:sldId id="34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k</a:t>
            </a:r>
            <a:r>
              <a:rPr sz="2400" lang="en-US"/>
              <a:t>.</a:t>
            </a:r>
            <a:r>
              <a:rPr sz="2400" lang="en-US"/>
              <a:t>B</a:t>
            </a:r>
            <a:r>
              <a:rPr sz="2400" lang="en-US"/>
              <a:t>h</a:t>
            </a:r>
            <a:r>
              <a:rPr sz="2400" lang="en-US"/>
              <a:t>a</a:t>
            </a:r>
            <a:r>
              <a:rPr sz="2400" lang="en-US"/>
              <a:t>r</a:t>
            </a:r>
            <a:r>
              <a:rPr sz="2400" lang="en-US"/>
              <a:t>a</a:t>
            </a:r>
            <a:r>
              <a:rPr sz="2400" lang="en-US"/>
              <a:t>n</a:t>
            </a:r>
            <a:r>
              <a:rPr sz="2400" lang="en-US"/>
              <a:t>i</a:t>
            </a:r>
            <a:r>
              <a:rPr sz="2400" lang="en-US"/>
              <a:t> </a:t>
            </a:r>
            <a:r>
              <a:rPr sz="2400" lang="en-US"/>
              <a:t>D</a:t>
            </a:r>
            <a:r>
              <a:rPr sz="2400" lang="en-US"/>
              <a:t>h</a:t>
            </a:r>
            <a:r>
              <a:rPr sz="2400" lang="en-US"/>
              <a:t>a</a:t>
            </a:r>
            <a:r>
              <a:rPr sz="2400" lang="en-US"/>
              <a:t>r</a:t>
            </a:r>
            <a:r>
              <a:rPr sz="2400" lang="en-US"/>
              <a:t>a</a:t>
            </a:r>
            <a:r>
              <a:rPr sz="2400" lang="en-US"/>
              <a:t>n</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0</a:t>
            </a:r>
            <a:r>
              <a:rPr dirty="0" sz="2400" lang="en-US"/>
              <a:t>4</a:t>
            </a:r>
            <a:r>
              <a:rPr dirty="0" sz="2400" lang="en-US"/>
              <a:t>9</a:t>
            </a:r>
            <a:r>
              <a:rPr dirty="0" sz="2400" lang="en-US"/>
              <a:t>4</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s</a:t>
            </a:r>
            <a:r>
              <a:rPr dirty="0" sz="2400" lang="en-US"/>
              <a:t> </a:t>
            </a:r>
            <a:r>
              <a:rPr dirty="0" sz="2400" lang="en-US"/>
              <a:t>c</a:t>
            </a:r>
            <a:r>
              <a:rPr dirty="0" sz="2400" lang="en-US"/>
              <a:t>o</a:t>
            </a:r>
            <a:r>
              <a:rPr dirty="0" sz="2400" lang="en-US"/>
              <a:t>l</a:t>
            </a:r>
            <a:r>
              <a:rPr dirty="0" sz="2400" lang="en-US"/>
              <a:t>l</a:t>
            </a:r>
            <a:r>
              <a:rPr dirty="0" sz="2400" lang="en-US"/>
              <a:t>a</a:t>
            </a:r>
            <a:r>
              <a:rPr dirty="0" sz="2400" lang="en-US"/>
              <a:t>g</a:t>
            </a:r>
            <a:r>
              <a:rPr dirty="0" sz="2400" lang="en-US"/>
              <a:t>e</a:t>
            </a:r>
            <a:r>
              <a:rPr dirty="0" sz="2400" lang="en-US"/>
              <a:t>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ipuram</a:t>
            </a:r>
            <a:r>
              <a:rPr dirty="0" sz="2400" lang="en-US"/>
              <a:t>-</a:t>
            </a:r>
            <a:r>
              <a:rPr dirty="0" sz="2400" lang="en-US"/>
              <a:t>6</a:t>
            </a:r>
            <a:r>
              <a:rPr dirty="0" sz="2400" lang="en-US"/>
              <a:t>3</a:t>
            </a:r>
            <a:r>
              <a:rPr dirty="0" sz="2400" lang="en-US"/>
              <a:t>1</a:t>
            </a:r>
            <a:r>
              <a:rPr dirty="0" sz="2400" lang="en-US"/>
              <a:t>5</a:t>
            </a:r>
            <a:r>
              <a:rPr dirty="0" sz="2400" lang="en-US"/>
              <a:t>0</a:t>
            </a:r>
            <a:r>
              <a:rPr dirty="0" sz="2400" lang="en-US"/>
              <a:t>1</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524315"/>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970318"/>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585323"/>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291840"/>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139441"/>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389162"/>
            <a:ext cx="6019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914400" y="1295400"/>
            <a:ext cx="11277600" cy="341632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19300"/>
            <a:ext cx="5638800" cy="2308324"/>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2024-03-28T17:07:22Z</dcterms:created>
  <dcterms:modified xsi:type="dcterms:W3CDTF">2024-08-30T07:30:58Z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5177d81169fb464690fe7075948f9e02</vt:lpwstr>
  </property>
</Properties>
</file>