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25"/>
  </p:notesMasterIdLst>
  <p:handoutMasterIdLst>
    <p:handoutMasterId r:id="rId26"/>
  </p:handoutMasterIdLst>
  <p:sldIdLst>
    <p:sldId id="256" r:id="rId5"/>
    <p:sldId id="257" r:id="rId6"/>
    <p:sldId id="258" r:id="rId7"/>
    <p:sldId id="259" r:id="rId8"/>
    <p:sldId id="260" r:id="rId9"/>
    <p:sldId id="261" r:id="rId10"/>
    <p:sldId id="263" r:id="rId11"/>
    <p:sldId id="264" r:id="rId12"/>
    <p:sldId id="286" r:id="rId13"/>
    <p:sldId id="265" r:id="rId14"/>
    <p:sldId id="287" r:id="rId15"/>
    <p:sldId id="288" r:id="rId16"/>
    <p:sldId id="289" r:id="rId17"/>
    <p:sldId id="290" r:id="rId18"/>
    <p:sldId id="270" r:id="rId19"/>
    <p:sldId id="291" r:id="rId20"/>
    <p:sldId id="292" r:id="rId21"/>
    <p:sldId id="293" r:id="rId22"/>
    <p:sldId id="276" r:id="rId23"/>
    <p:sldId id="277" r:id="rId24"/>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468C"/>
    <a:srgbClr val="001431"/>
    <a:srgbClr val="142F5C"/>
    <a:srgbClr val="149F2F"/>
    <a:srgbClr val="D14C00"/>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D113A9D2-9D6B-4929-AA2D-F23B5EE8CBE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35" autoAdjust="0"/>
  </p:normalViewPr>
  <p:slideViewPr>
    <p:cSldViewPr snapToGrid="0" showGuides="1">
      <p:cViewPr varScale="1">
        <p:scale>
          <a:sx n="89" d="100"/>
          <a:sy n="89" d="100"/>
        </p:scale>
        <p:origin x="466" y="67"/>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notesViewPr>
    <p:cSldViewPr snapToGrid="0" showGuides="1">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2C9D383-BBC4-486C-B949-4975C013CCB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7139D43F-AF4D-4026-B59B-E30A214796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AE13EE4-78C3-490F-AD03-4491C37A8796}" type="datetimeFigureOut">
              <a:rPr lang="en-US" smtClean="0"/>
              <a:t>11/17/2021</a:t>
            </a:fld>
            <a:endParaRPr lang="en-US" dirty="0"/>
          </a:p>
        </p:txBody>
      </p:sp>
      <p:sp>
        <p:nvSpPr>
          <p:cNvPr id="4" name="Footer Placeholder 3">
            <a:extLst>
              <a:ext uri="{FF2B5EF4-FFF2-40B4-BE49-F238E27FC236}">
                <a16:creationId xmlns:a16="http://schemas.microsoft.com/office/drawing/2014/main" id="{104AF834-AEA0-4B1E-B634-D786ABAA3BB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505535A-EEFA-4377-8BEC-AE3B154A765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D432166-D667-4383-B839-F1433620BE4D}" type="slidenum">
              <a:rPr lang="en-US" smtClean="0"/>
              <a:t>‹#›</a:t>
            </a:fld>
            <a:endParaRPr lang="en-US" dirty="0"/>
          </a:p>
        </p:txBody>
      </p:sp>
    </p:spTree>
    <p:extLst>
      <p:ext uri="{BB962C8B-B14F-4D97-AF65-F5344CB8AC3E}">
        <p14:creationId xmlns:p14="http://schemas.microsoft.com/office/powerpoint/2010/main" val="4928152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354B81-F76C-4130-A3A6-053208F3BF56}" type="datetimeFigureOut">
              <a:rPr lang="en-US" noProof="0" smtClean="0"/>
              <a:t>11/17/2021</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4B48B0-85B2-40C4-A05A-571C99C8AB57}" type="slidenum">
              <a:rPr lang="en-US" noProof="0" smtClean="0"/>
              <a:t>‹#›</a:t>
            </a:fld>
            <a:endParaRPr lang="en-US" noProof="0" dirty="0"/>
          </a:p>
        </p:txBody>
      </p:sp>
    </p:spTree>
    <p:extLst>
      <p:ext uri="{BB962C8B-B14F-4D97-AF65-F5344CB8AC3E}">
        <p14:creationId xmlns:p14="http://schemas.microsoft.com/office/powerpoint/2010/main" val="39632103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34B48B0-85B2-40C4-A05A-571C99C8AB57}" type="slidenum">
              <a:rPr lang="en-US" smtClean="0"/>
              <a:t>1</a:t>
            </a:fld>
            <a:endParaRPr lang="en-US" dirty="0"/>
          </a:p>
        </p:txBody>
      </p:sp>
    </p:spTree>
    <p:extLst>
      <p:ext uri="{BB962C8B-B14F-4D97-AF65-F5344CB8AC3E}">
        <p14:creationId xmlns:p14="http://schemas.microsoft.com/office/powerpoint/2010/main" val="25188439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34B48B0-85B2-40C4-A05A-571C99C8AB57}" type="slidenum">
              <a:rPr lang="en-US" smtClean="0"/>
              <a:t>15</a:t>
            </a:fld>
            <a:endParaRPr lang="en-US" dirty="0"/>
          </a:p>
        </p:txBody>
      </p:sp>
    </p:spTree>
    <p:extLst>
      <p:ext uri="{BB962C8B-B14F-4D97-AF65-F5344CB8AC3E}">
        <p14:creationId xmlns:p14="http://schemas.microsoft.com/office/powerpoint/2010/main" val="24918193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34B48B0-85B2-40C4-A05A-571C99C8AB57}" type="slidenum">
              <a:rPr lang="en-US" smtClean="0"/>
              <a:t>19</a:t>
            </a:fld>
            <a:endParaRPr lang="en-US" dirty="0"/>
          </a:p>
        </p:txBody>
      </p:sp>
    </p:spTree>
    <p:extLst>
      <p:ext uri="{BB962C8B-B14F-4D97-AF65-F5344CB8AC3E}">
        <p14:creationId xmlns:p14="http://schemas.microsoft.com/office/powerpoint/2010/main" val="9661911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34B48B0-85B2-40C4-A05A-571C99C8AB57}" type="slidenum">
              <a:rPr lang="en-US" smtClean="0"/>
              <a:t>20</a:t>
            </a:fld>
            <a:endParaRPr lang="en-US" dirty="0"/>
          </a:p>
        </p:txBody>
      </p:sp>
    </p:spTree>
    <p:extLst>
      <p:ext uri="{BB962C8B-B14F-4D97-AF65-F5344CB8AC3E}">
        <p14:creationId xmlns:p14="http://schemas.microsoft.com/office/powerpoint/2010/main" val="2163089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34B48B0-85B2-40C4-A05A-571C99C8AB57}" type="slidenum">
              <a:rPr lang="en-US" smtClean="0"/>
              <a:t>2</a:t>
            </a:fld>
            <a:endParaRPr lang="en-US" dirty="0"/>
          </a:p>
        </p:txBody>
      </p:sp>
    </p:spTree>
    <p:extLst>
      <p:ext uri="{BB962C8B-B14F-4D97-AF65-F5344CB8AC3E}">
        <p14:creationId xmlns:p14="http://schemas.microsoft.com/office/powerpoint/2010/main" val="30465760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34B48B0-85B2-40C4-A05A-571C99C8AB57}" type="slidenum">
              <a:rPr lang="en-US" smtClean="0"/>
              <a:t>3</a:t>
            </a:fld>
            <a:endParaRPr lang="en-US" dirty="0"/>
          </a:p>
        </p:txBody>
      </p:sp>
    </p:spTree>
    <p:extLst>
      <p:ext uri="{BB962C8B-B14F-4D97-AF65-F5344CB8AC3E}">
        <p14:creationId xmlns:p14="http://schemas.microsoft.com/office/powerpoint/2010/main" val="25089150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34B48B0-85B2-40C4-A05A-571C99C8AB57}" type="slidenum">
              <a:rPr lang="en-US" smtClean="0"/>
              <a:t>4</a:t>
            </a:fld>
            <a:endParaRPr lang="en-US" dirty="0"/>
          </a:p>
        </p:txBody>
      </p:sp>
    </p:spTree>
    <p:extLst>
      <p:ext uri="{BB962C8B-B14F-4D97-AF65-F5344CB8AC3E}">
        <p14:creationId xmlns:p14="http://schemas.microsoft.com/office/powerpoint/2010/main" val="22557210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34B48B0-85B2-40C4-A05A-571C99C8AB57}" type="slidenum">
              <a:rPr lang="en-US" smtClean="0"/>
              <a:t>5</a:t>
            </a:fld>
            <a:endParaRPr lang="en-US" dirty="0"/>
          </a:p>
        </p:txBody>
      </p:sp>
    </p:spTree>
    <p:extLst>
      <p:ext uri="{BB962C8B-B14F-4D97-AF65-F5344CB8AC3E}">
        <p14:creationId xmlns:p14="http://schemas.microsoft.com/office/powerpoint/2010/main" val="28736518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34B48B0-85B2-40C4-A05A-571C99C8AB57}" type="slidenum">
              <a:rPr lang="en-US" smtClean="0"/>
              <a:t>6</a:t>
            </a:fld>
            <a:endParaRPr lang="en-US" dirty="0"/>
          </a:p>
        </p:txBody>
      </p:sp>
    </p:spTree>
    <p:extLst>
      <p:ext uri="{BB962C8B-B14F-4D97-AF65-F5344CB8AC3E}">
        <p14:creationId xmlns:p14="http://schemas.microsoft.com/office/powerpoint/2010/main" val="18100605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34B48B0-85B2-40C4-A05A-571C99C8AB57}" type="slidenum">
              <a:rPr lang="en-US" smtClean="0"/>
              <a:t>7</a:t>
            </a:fld>
            <a:endParaRPr lang="en-US" dirty="0"/>
          </a:p>
        </p:txBody>
      </p:sp>
    </p:spTree>
    <p:extLst>
      <p:ext uri="{BB962C8B-B14F-4D97-AF65-F5344CB8AC3E}">
        <p14:creationId xmlns:p14="http://schemas.microsoft.com/office/powerpoint/2010/main" val="26612693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34B48B0-85B2-40C4-A05A-571C99C8AB57}" type="slidenum">
              <a:rPr lang="en-US" smtClean="0"/>
              <a:t>8</a:t>
            </a:fld>
            <a:endParaRPr lang="en-US" dirty="0"/>
          </a:p>
        </p:txBody>
      </p:sp>
    </p:spTree>
    <p:extLst>
      <p:ext uri="{BB962C8B-B14F-4D97-AF65-F5344CB8AC3E}">
        <p14:creationId xmlns:p14="http://schemas.microsoft.com/office/powerpoint/2010/main" val="25840252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34B48B0-85B2-40C4-A05A-571C99C8AB57}" type="slidenum">
              <a:rPr lang="en-US" smtClean="0"/>
              <a:t>10</a:t>
            </a:fld>
            <a:endParaRPr lang="en-US" dirty="0"/>
          </a:p>
        </p:txBody>
      </p:sp>
    </p:spTree>
    <p:extLst>
      <p:ext uri="{BB962C8B-B14F-4D97-AF65-F5344CB8AC3E}">
        <p14:creationId xmlns:p14="http://schemas.microsoft.com/office/powerpoint/2010/main" val="116095303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12.svg"/></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8.svg"/></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Logo">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09A5174-1112-4D75-9ACE-EB000DE44EEE}"/>
              </a:ext>
            </a:extLst>
          </p:cNvPr>
          <p:cNvSpPr/>
          <p:nvPr userDrawn="1"/>
        </p:nvSpPr>
        <p:spPr>
          <a:xfrm>
            <a:off x="0" y="0"/>
            <a:ext cx="12192000" cy="6858000"/>
          </a:xfrm>
          <a:prstGeom prst="rect">
            <a:avLst/>
          </a:prstGeom>
          <a:blipFill>
            <a:blip r:embed="rId2"/>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7B241F2F-6D67-4597-AB7C-D982860837A5}"/>
              </a:ext>
            </a:extLst>
          </p:cNvPr>
          <p:cNvSpPr/>
          <p:nvPr userDrawn="1"/>
        </p:nvSpPr>
        <p:spPr>
          <a:xfrm>
            <a:off x="3585972" y="0"/>
            <a:ext cx="5020056" cy="6858000"/>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597639DF-BB81-43B2-81DF-DC0942E88459}"/>
              </a:ext>
            </a:extLst>
          </p:cNvPr>
          <p:cNvSpPr>
            <a:spLocks noGrp="1"/>
          </p:cNvSpPr>
          <p:nvPr>
            <p:ph type="ctrTitle" hasCustomPrompt="1"/>
          </p:nvPr>
        </p:nvSpPr>
        <p:spPr>
          <a:xfrm>
            <a:off x="3585972" y="2551430"/>
            <a:ext cx="5020056" cy="1633085"/>
          </a:xfrm>
        </p:spPr>
        <p:txBody>
          <a:bodyPr anchor="b">
            <a:normAutofit/>
          </a:bodyPr>
          <a:lstStyle>
            <a:lvl1pPr algn="ctr">
              <a:lnSpc>
                <a:spcPct val="85000"/>
              </a:lnSpc>
              <a:defRPr sz="5500" b="1">
                <a:solidFill>
                  <a:schemeClr val="bg1"/>
                </a:solidFill>
              </a:defRPr>
            </a:lvl1pPr>
          </a:lstStyle>
          <a:p>
            <a:r>
              <a:rPr lang="en-US" noProof="0"/>
              <a:t>Presentation Title</a:t>
            </a:r>
          </a:p>
        </p:txBody>
      </p:sp>
      <p:sp>
        <p:nvSpPr>
          <p:cNvPr id="3" name="Subtitle 2">
            <a:extLst>
              <a:ext uri="{FF2B5EF4-FFF2-40B4-BE49-F238E27FC236}">
                <a16:creationId xmlns:a16="http://schemas.microsoft.com/office/drawing/2014/main" id="{0862A2A7-5821-4BAA-A45B-8AFDF4E0FBAD}"/>
              </a:ext>
            </a:extLst>
          </p:cNvPr>
          <p:cNvSpPr>
            <a:spLocks noGrp="1"/>
          </p:cNvSpPr>
          <p:nvPr>
            <p:ph type="subTitle" idx="1"/>
          </p:nvPr>
        </p:nvSpPr>
        <p:spPr>
          <a:xfrm>
            <a:off x="3581400" y="4653445"/>
            <a:ext cx="5027613" cy="827197"/>
          </a:xfrm>
        </p:spPr>
        <p:txBody>
          <a:bodyPr>
            <a:normAutofit/>
          </a:bodyPr>
          <a:lstStyle>
            <a:lvl1pPr marL="0" indent="0" algn="ctr">
              <a:buNone/>
              <a:defRPr sz="28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12" name="Picture Placeholder 11">
            <a:extLst>
              <a:ext uri="{FF2B5EF4-FFF2-40B4-BE49-F238E27FC236}">
                <a16:creationId xmlns:a16="http://schemas.microsoft.com/office/drawing/2014/main" id="{D828D1A9-3D67-4106-B288-BC23A7CC5AF6}"/>
              </a:ext>
            </a:extLst>
          </p:cNvPr>
          <p:cNvSpPr>
            <a:spLocks noGrp="1"/>
          </p:cNvSpPr>
          <p:nvPr>
            <p:ph type="pic" sz="quarter" idx="13"/>
          </p:nvPr>
        </p:nvSpPr>
        <p:spPr>
          <a:xfrm>
            <a:off x="4902708" y="1721890"/>
            <a:ext cx="2386800" cy="486000"/>
          </a:xfrm>
          <a:prstGeom prst="roundRect">
            <a:avLst/>
          </a:prstGeom>
        </p:spPr>
        <p:txBody>
          <a:bodyPr anchor="ctr" anchorCtr="0">
            <a:normAutofit/>
          </a:bodyPr>
          <a:lstStyle>
            <a:lvl1pPr marL="0" indent="0" algn="ctr">
              <a:buNone/>
              <a:defRPr sz="1600">
                <a:solidFill>
                  <a:schemeClr val="bg1"/>
                </a:solidFill>
              </a:defRPr>
            </a:lvl1pPr>
          </a:lstStyle>
          <a:p>
            <a:r>
              <a:rPr lang="en-US" noProof="0" smtClean="0"/>
              <a:t>Click icon to add picture</a:t>
            </a:r>
            <a:endParaRPr lang="en-US" noProof="0" dirty="0"/>
          </a:p>
        </p:txBody>
      </p:sp>
    </p:spTree>
    <p:extLst>
      <p:ext uri="{BB962C8B-B14F-4D97-AF65-F5344CB8AC3E}">
        <p14:creationId xmlns:p14="http://schemas.microsoft.com/office/powerpoint/2010/main" val="13762700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Cost Comparis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Rectangle 21">
            <a:extLst>
              <a:ext uri="{FF2B5EF4-FFF2-40B4-BE49-F238E27FC236}">
                <a16:creationId xmlns:a16="http://schemas.microsoft.com/office/drawing/2014/main" id="{23980BA4-A23A-4C88-B574-5C1C7E0F1D99}"/>
              </a:ext>
            </a:extLst>
          </p:cNvPr>
          <p:cNvSpPr/>
          <p:nvPr userDrawn="1"/>
        </p:nvSpPr>
        <p:spPr>
          <a:xfrm>
            <a:off x="-1587" y="0"/>
            <a:ext cx="12192000" cy="685800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Rectangle 5">
            <a:extLst>
              <a:ext uri="{FF2B5EF4-FFF2-40B4-BE49-F238E27FC236}">
                <a16:creationId xmlns:a16="http://schemas.microsoft.com/office/drawing/2014/main" id="{DD60033C-E502-4C97-87DB-99F01B55681B}"/>
              </a:ext>
            </a:extLst>
          </p:cNvPr>
          <p:cNvSpPr/>
          <p:nvPr userDrawn="1"/>
        </p:nvSpPr>
        <p:spPr>
          <a:xfrm>
            <a:off x="0" y="3703320"/>
            <a:ext cx="12192000" cy="315468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4B0B20C-63A0-49A1-A09F-99F86387E48E}"/>
              </a:ext>
            </a:extLst>
          </p:cNvPr>
          <p:cNvSpPr>
            <a:spLocks noGrp="1"/>
          </p:cNvSpPr>
          <p:nvPr>
            <p:ph type="title"/>
          </p:nvPr>
        </p:nvSpPr>
        <p:spPr>
          <a:xfrm>
            <a:off x="838200" y="805472"/>
            <a:ext cx="6802464" cy="552848"/>
          </a:xfrm>
        </p:spPr>
        <p:txBody>
          <a:bodyPr lIns="0" tIns="0" rIns="0" bIns="0" anchor="b" anchorCtr="0"/>
          <a:lstStyle/>
          <a:p>
            <a:r>
              <a:rPr lang="en-US" noProof="0" smtClean="0"/>
              <a:t>Click to edit Master title style</a:t>
            </a:r>
            <a:endParaRPr lang="en-US" noProof="0"/>
          </a:p>
        </p:txBody>
      </p:sp>
      <p:sp>
        <p:nvSpPr>
          <p:cNvPr id="3" name="Date Placeholder 2">
            <a:extLst>
              <a:ext uri="{FF2B5EF4-FFF2-40B4-BE49-F238E27FC236}">
                <a16:creationId xmlns:a16="http://schemas.microsoft.com/office/drawing/2014/main" id="{847A35AD-A6B0-4735-8919-A2B1FC60B311}"/>
              </a:ext>
            </a:extLst>
          </p:cNvPr>
          <p:cNvSpPr>
            <a:spLocks noGrp="1"/>
          </p:cNvSpPr>
          <p:nvPr>
            <p:ph type="dt" sz="half" idx="10"/>
          </p:nvPr>
        </p:nvSpPr>
        <p:spPr/>
        <p:txBody>
          <a:bodyPr/>
          <a:lstStyle/>
          <a:p>
            <a:fld id="{8490CABB-6376-4351-BA0C-322104FF72A1}" type="datetime1">
              <a:rPr lang="en-US" noProof="0" smtClean="0"/>
              <a:t>11/17/2021</a:t>
            </a:fld>
            <a:endParaRPr lang="en-US" noProof="0" dirty="0"/>
          </a:p>
        </p:txBody>
      </p:sp>
      <p:sp>
        <p:nvSpPr>
          <p:cNvPr id="4" name="Footer Placeholder 3">
            <a:extLst>
              <a:ext uri="{FF2B5EF4-FFF2-40B4-BE49-F238E27FC236}">
                <a16:creationId xmlns:a16="http://schemas.microsoft.com/office/drawing/2014/main" id="{084BB4B8-6523-4A06-BB13-F2DFA9ADC904}"/>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a:lstStyle/>
          <a:p>
            <a:fld id="{4950F5D8-22E1-4015-8661-E5B1FD28C2DE}" type="slidenum">
              <a:rPr lang="en-US" noProof="0" smtClean="0"/>
              <a:t>‹#›</a:t>
            </a:fld>
            <a:endParaRPr lang="en-US" noProof="0" dirty="0"/>
          </a:p>
        </p:txBody>
      </p:sp>
      <p:sp>
        <p:nvSpPr>
          <p:cNvPr id="15" name="Text Placeholder 2">
            <a:extLst>
              <a:ext uri="{FF2B5EF4-FFF2-40B4-BE49-F238E27FC236}">
                <a16:creationId xmlns:a16="http://schemas.microsoft.com/office/drawing/2014/main" id="{FC1C00E5-E205-47D3-ACCC-BA3FDBF71013}"/>
              </a:ext>
            </a:extLst>
          </p:cNvPr>
          <p:cNvSpPr>
            <a:spLocks noGrp="1"/>
          </p:cNvSpPr>
          <p:nvPr>
            <p:ph type="body" idx="41" hasCustomPrompt="1"/>
          </p:nvPr>
        </p:nvSpPr>
        <p:spPr>
          <a:xfrm>
            <a:off x="1718924" y="4094681"/>
            <a:ext cx="3666744" cy="334918"/>
          </a:xfrm>
        </p:spPr>
        <p:txBody>
          <a:bodyPr lIns="0" tIns="0" rIns="0" bIns="0" anchor="b">
            <a:normAutofit/>
          </a:bodyPr>
          <a:lstStyle>
            <a:lvl1pPr marL="0" indent="0">
              <a:buNone/>
              <a:defRPr sz="2200" b="1">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16" name="Text Placeholder 11">
            <a:extLst>
              <a:ext uri="{FF2B5EF4-FFF2-40B4-BE49-F238E27FC236}">
                <a16:creationId xmlns:a16="http://schemas.microsoft.com/office/drawing/2014/main" id="{CC501F77-56D4-49F2-9772-EE01ACF5274B}"/>
              </a:ext>
            </a:extLst>
          </p:cNvPr>
          <p:cNvSpPr>
            <a:spLocks noGrp="1"/>
          </p:cNvSpPr>
          <p:nvPr>
            <p:ph type="body" sz="quarter" idx="42"/>
          </p:nvPr>
        </p:nvSpPr>
        <p:spPr>
          <a:xfrm>
            <a:off x="1718924" y="4527898"/>
            <a:ext cx="3666744" cy="1374438"/>
          </a:xfrm>
        </p:spPr>
        <p:txBody>
          <a:bodyPr lIns="36000" tIns="0" rIns="0" bIns="0">
            <a:normAutofit/>
          </a:bodyPr>
          <a:lstStyle>
            <a:lvl1pPr marL="0" indent="0">
              <a:buClr>
                <a:schemeClr val="tx2"/>
              </a:buClr>
              <a:buSzPct val="125000"/>
              <a:buFont typeface="Wingdings" panose="05000000000000000000" pitchFamily="2" charset="2"/>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smtClean="0"/>
              <a:t>Edit Master text styles</a:t>
            </a:r>
          </a:p>
        </p:txBody>
      </p:sp>
      <p:sp>
        <p:nvSpPr>
          <p:cNvPr id="17" name="Text Placeholder 2">
            <a:extLst>
              <a:ext uri="{FF2B5EF4-FFF2-40B4-BE49-F238E27FC236}">
                <a16:creationId xmlns:a16="http://schemas.microsoft.com/office/drawing/2014/main" id="{FFB1E7A4-4985-48C1-B72F-4B1715915B45}"/>
              </a:ext>
            </a:extLst>
          </p:cNvPr>
          <p:cNvSpPr>
            <a:spLocks noGrp="1"/>
          </p:cNvSpPr>
          <p:nvPr>
            <p:ph type="body" idx="45" hasCustomPrompt="1"/>
          </p:nvPr>
        </p:nvSpPr>
        <p:spPr>
          <a:xfrm>
            <a:off x="6498182" y="4094681"/>
            <a:ext cx="3666744" cy="334918"/>
          </a:xfrm>
        </p:spPr>
        <p:txBody>
          <a:bodyPr lIns="0" tIns="0" rIns="0" bIns="0" anchor="b">
            <a:normAutofit/>
          </a:bodyPr>
          <a:lstStyle>
            <a:lvl1pPr marL="0" indent="0">
              <a:buNone/>
              <a:defRPr sz="2200" b="1">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18" name="Text Placeholder 11">
            <a:extLst>
              <a:ext uri="{FF2B5EF4-FFF2-40B4-BE49-F238E27FC236}">
                <a16:creationId xmlns:a16="http://schemas.microsoft.com/office/drawing/2014/main" id="{13613D75-4050-4984-9168-DAD425D6D6AC}"/>
              </a:ext>
            </a:extLst>
          </p:cNvPr>
          <p:cNvSpPr>
            <a:spLocks noGrp="1"/>
          </p:cNvSpPr>
          <p:nvPr>
            <p:ph type="body" sz="quarter" idx="46"/>
          </p:nvPr>
        </p:nvSpPr>
        <p:spPr>
          <a:xfrm>
            <a:off x="6498182" y="4527898"/>
            <a:ext cx="3666744" cy="1374438"/>
          </a:xfrm>
        </p:spPr>
        <p:txBody>
          <a:bodyPr lIns="36000" tIns="0" rIns="0" bIns="0">
            <a:normAutofit/>
          </a:bodyPr>
          <a:lstStyle>
            <a:lvl1pPr marL="0" indent="0">
              <a:buClr>
                <a:schemeClr val="tx2"/>
              </a:buClr>
              <a:buSzPct val="125000"/>
              <a:buFont typeface="Wingdings" panose="05000000000000000000" pitchFamily="2" charset="2"/>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smtClean="0"/>
              <a:t>Edit Master text styles</a:t>
            </a:r>
          </a:p>
        </p:txBody>
      </p:sp>
      <p:sp>
        <p:nvSpPr>
          <p:cNvPr id="19" name="Text Placeholder 11">
            <a:extLst>
              <a:ext uri="{FF2B5EF4-FFF2-40B4-BE49-F238E27FC236}">
                <a16:creationId xmlns:a16="http://schemas.microsoft.com/office/drawing/2014/main" id="{6E425E0E-28A3-4830-99E8-D93E5B20E77C}"/>
              </a:ext>
            </a:extLst>
          </p:cNvPr>
          <p:cNvSpPr>
            <a:spLocks noGrp="1"/>
          </p:cNvSpPr>
          <p:nvPr>
            <p:ph type="body" sz="quarter" idx="47"/>
          </p:nvPr>
        </p:nvSpPr>
        <p:spPr>
          <a:xfrm>
            <a:off x="836613" y="1392449"/>
            <a:ext cx="10515600" cy="915721"/>
          </a:xfrm>
        </p:spPr>
        <p:txBody>
          <a:bodyPr lIns="36000" tIns="0" rIns="0" bIns="0">
            <a:normAutofit/>
          </a:bodyPr>
          <a:lstStyle>
            <a:lvl1pPr marL="0" indent="0">
              <a:buClr>
                <a:schemeClr val="tx2"/>
              </a:buClr>
              <a:buSzPct val="125000"/>
              <a:buFont typeface="Wingdings" panose="05000000000000000000" pitchFamily="2" charset="2"/>
              <a:buNone/>
              <a:defRPr sz="1800" i="0">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smtClean="0"/>
              <a:t>Edit Master text styles</a:t>
            </a:r>
          </a:p>
        </p:txBody>
      </p:sp>
      <p:sp>
        <p:nvSpPr>
          <p:cNvPr id="20" name="Text Placeholder 2">
            <a:extLst>
              <a:ext uri="{FF2B5EF4-FFF2-40B4-BE49-F238E27FC236}">
                <a16:creationId xmlns:a16="http://schemas.microsoft.com/office/drawing/2014/main" id="{9E693E7E-08CF-4C07-BFC7-C34D6269EFD9}"/>
              </a:ext>
            </a:extLst>
          </p:cNvPr>
          <p:cNvSpPr>
            <a:spLocks noGrp="1"/>
          </p:cNvSpPr>
          <p:nvPr>
            <p:ph type="body" idx="48" hasCustomPrompt="1"/>
          </p:nvPr>
        </p:nvSpPr>
        <p:spPr>
          <a:xfrm>
            <a:off x="1555148" y="2707188"/>
            <a:ext cx="3666744" cy="850147"/>
          </a:xfrm>
        </p:spPr>
        <p:txBody>
          <a:bodyPr lIns="0" tIns="0" rIns="0" bIns="0" anchor="b">
            <a:noAutofit/>
          </a:bodyPr>
          <a:lstStyle>
            <a:lvl1pPr marL="0" indent="0">
              <a:buNone/>
              <a:defRPr sz="7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$12,345</a:t>
            </a:r>
          </a:p>
        </p:txBody>
      </p:sp>
      <p:sp>
        <p:nvSpPr>
          <p:cNvPr id="21" name="Text Placeholder 2">
            <a:extLst>
              <a:ext uri="{FF2B5EF4-FFF2-40B4-BE49-F238E27FC236}">
                <a16:creationId xmlns:a16="http://schemas.microsoft.com/office/drawing/2014/main" id="{9D213FF3-2ADF-437D-9C3A-5C5821DBAF4E}"/>
              </a:ext>
            </a:extLst>
          </p:cNvPr>
          <p:cNvSpPr>
            <a:spLocks noGrp="1"/>
          </p:cNvSpPr>
          <p:nvPr>
            <p:ph type="body" idx="49" hasCustomPrompt="1"/>
          </p:nvPr>
        </p:nvSpPr>
        <p:spPr>
          <a:xfrm>
            <a:off x="6334406" y="2707188"/>
            <a:ext cx="3666744" cy="850147"/>
          </a:xfrm>
        </p:spPr>
        <p:txBody>
          <a:bodyPr lIns="0" tIns="0" rIns="0" bIns="0" anchor="b">
            <a:noAutofit/>
          </a:bodyPr>
          <a:lstStyle>
            <a:lvl1pPr marL="0" indent="0">
              <a:buNone/>
              <a:defRPr sz="7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$6,789</a:t>
            </a:r>
          </a:p>
        </p:txBody>
      </p:sp>
      <p:sp>
        <p:nvSpPr>
          <p:cNvPr id="23" name="Picture Placeholder 11">
            <a:extLst>
              <a:ext uri="{FF2B5EF4-FFF2-40B4-BE49-F238E27FC236}">
                <a16:creationId xmlns:a16="http://schemas.microsoft.com/office/drawing/2014/main" id="{E7019E9C-AA4E-4592-97BE-BF366FFA1A72}"/>
              </a:ext>
            </a:extLst>
          </p:cNvPr>
          <p:cNvSpPr>
            <a:spLocks noGrp="1"/>
          </p:cNvSpPr>
          <p:nvPr>
            <p:ph type="pic" sz="quarter" idx="50"/>
          </p:nvPr>
        </p:nvSpPr>
        <p:spPr>
          <a:xfrm>
            <a:off x="9409913" y="851603"/>
            <a:ext cx="1938528" cy="393192"/>
          </a:xfrm>
          <a:prstGeom prst="roundRect">
            <a:avLst/>
          </a:prstGeom>
        </p:spPr>
        <p:txBody>
          <a:bodyPr anchor="ctr" anchorCtr="0">
            <a:normAutofit/>
          </a:bodyPr>
          <a:lstStyle>
            <a:lvl1pPr marL="0" indent="0" algn="ctr">
              <a:buNone/>
              <a:defRPr sz="1600">
                <a:solidFill>
                  <a:schemeClr val="bg1"/>
                </a:solidFill>
              </a:defRPr>
            </a:lvl1pPr>
          </a:lstStyle>
          <a:p>
            <a:r>
              <a:rPr lang="en-US" noProof="0" smtClean="0"/>
              <a:t>Click icon to add picture</a:t>
            </a:r>
            <a:endParaRPr lang="en-US" noProof="0" dirty="0"/>
          </a:p>
        </p:txBody>
      </p:sp>
    </p:spTree>
    <p:extLst>
      <p:ext uri="{BB962C8B-B14F-4D97-AF65-F5344CB8AC3E}">
        <p14:creationId xmlns:p14="http://schemas.microsoft.com/office/powerpoint/2010/main" val="1520509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ircles and Content 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Rectangle 24">
            <a:extLst>
              <a:ext uri="{FF2B5EF4-FFF2-40B4-BE49-F238E27FC236}">
                <a16:creationId xmlns:a16="http://schemas.microsoft.com/office/drawing/2014/main" id="{938F4135-A9EE-4D29-A8AB-5DEB57ABC181}"/>
              </a:ext>
            </a:extLst>
          </p:cNvPr>
          <p:cNvSpPr/>
          <p:nvPr userDrawn="1"/>
        </p:nvSpPr>
        <p:spPr>
          <a:xfrm>
            <a:off x="-1587" y="-1"/>
            <a:ext cx="12192000" cy="6857999"/>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Rectangle 5">
            <a:extLst>
              <a:ext uri="{FF2B5EF4-FFF2-40B4-BE49-F238E27FC236}">
                <a16:creationId xmlns:a16="http://schemas.microsoft.com/office/drawing/2014/main" id="{DD60033C-E502-4C97-87DB-99F01B55681B}"/>
              </a:ext>
            </a:extLst>
          </p:cNvPr>
          <p:cNvSpPr/>
          <p:nvPr userDrawn="1"/>
        </p:nvSpPr>
        <p:spPr>
          <a:xfrm>
            <a:off x="0" y="3690968"/>
            <a:ext cx="12192000" cy="3167031"/>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4B0B20C-63A0-49A1-A09F-99F86387E48E}"/>
              </a:ext>
            </a:extLst>
          </p:cNvPr>
          <p:cNvSpPr>
            <a:spLocks noGrp="1"/>
          </p:cNvSpPr>
          <p:nvPr>
            <p:ph type="title"/>
          </p:nvPr>
        </p:nvSpPr>
        <p:spPr>
          <a:xfrm>
            <a:off x="838200" y="805472"/>
            <a:ext cx="7081434" cy="552848"/>
          </a:xfrm>
        </p:spPr>
        <p:txBody>
          <a:bodyPr lIns="0" tIns="0" rIns="0" bIns="0" anchor="b" anchorCtr="0"/>
          <a:lstStyle/>
          <a:p>
            <a:r>
              <a:rPr lang="en-US" noProof="0" smtClean="0"/>
              <a:t>Click to edit Master title style</a:t>
            </a:r>
            <a:endParaRPr lang="en-US" noProof="0"/>
          </a:p>
        </p:txBody>
      </p:sp>
      <p:sp>
        <p:nvSpPr>
          <p:cNvPr id="3" name="Date Placeholder 2">
            <a:extLst>
              <a:ext uri="{FF2B5EF4-FFF2-40B4-BE49-F238E27FC236}">
                <a16:creationId xmlns:a16="http://schemas.microsoft.com/office/drawing/2014/main" id="{847A35AD-A6B0-4735-8919-A2B1FC60B311}"/>
              </a:ext>
            </a:extLst>
          </p:cNvPr>
          <p:cNvSpPr>
            <a:spLocks noGrp="1"/>
          </p:cNvSpPr>
          <p:nvPr>
            <p:ph type="dt" sz="half" idx="10"/>
          </p:nvPr>
        </p:nvSpPr>
        <p:spPr/>
        <p:txBody>
          <a:bodyPr/>
          <a:lstStyle/>
          <a:p>
            <a:fld id="{8490CABB-6376-4351-BA0C-322104FF72A1}" type="datetime1">
              <a:rPr lang="en-US" noProof="0" smtClean="0"/>
              <a:t>11/17/2021</a:t>
            </a:fld>
            <a:endParaRPr lang="en-US" noProof="0" dirty="0"/>
          </a:p>
        </p:txBody>
      </p:sp>
      <p:sp>
        <p:nvSpPr>
          <p:cNvPr id="4" name="Footer Placeholder 3">
            <a:extLst>
              <a:ext uri="{FF2B5EF4-FFF2-40B4-BE49-F238E27FC236}">
                <a16:creationId xmlns:a16="http://schemas.microsoft.com/office/drawing/2014/main" id="{084BB4B8-6523-4A06-BB13-F2DFA9ADC904}"/>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a:lstStyle/>
          <a:p>
            <a:fld id="{4950F5D8-22E1-4015-8661-E5B1FD28C2DE}" type="slidenum">
              <a:rPr lang="en-US" noProof="0" smtClean="0"/>
              <a:t>‹#›</a:t>
            </a:fld>
            <a:endParaRPr lang="en-US" noProof="0" dirty="0"/>
          </a:p>
        </p:txBody>
      </p:sp>
      <p:sp>
        <p:nvSpPr>
          <p:cNvPr id="15" name="Text Placeholder 2">
            <a:extLst>
              <a:ext uri="{FF2B5EF4-FFF2-40B4-BE49-F238E27FC236}">
                <a16:creationId xmlns:a16="http://schemas.microsoft.com/office/drawing/2014/main" id="{FC1C00E5-E205-47D3-ACCC-BA3FDBF71013}"/>
              </a:ext>
            </a:extLst>
          </p:cNvPr>
          <p:cNvSpPr>
            <a:spLocks noGrp="1"/>
          </p:cNvSpPr>
          <p:nvPr>
            <p:ph type="body" idx="41" hasCustomPrompt="1"/>
          </p:nvPr>
        </p:nvSpPr>
        <p:spPr>
          <a:xfrm>
            <a:off x="1587236" y="4798586"/>
            <a:ext cx="2577284" cy="334918"/>
          </a:xfrm>
        </p:spPr>
        <p:txBody>
          <a:bodyPr lIns="0" tIns="0" rIns="0" bIns="0" anchor="b">
            <a:normAutofit/>
          </a:bodyPr>
          <a:lstStyle>
            <a:lvl1pPr marL="0" indent="0" algn="ctr">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16" name="Text Placeholder 11">
            <a:extLst>
              <a:ext uri="{FF2B5EF4-FFF2-40B4-BE49-F238E27FC236}">
                <a16:creationId xmlns:a16="http://schemas.microsoft.com/office/drawing/2014/main" id="{CC501F77-56D4-49F2-9772-EE01ACF5274B}"/>
              </a:ext>
            </a:extLst>
          </p:cNvPr>
          <p:cNvSpPr>
            <a:spLocks noGrp="1"/>
          </p:cNvSpPr>
          <p:nvPr>
            <p:ph type="body" sz="quarter" idx="42"/>
          </p:nvPr>
        </p:nvSpPr>
        <p:spPr>
          <a:xfrm>
            <a:off x="1587236" y="5235475"/>
            <a:ext cx="2577284" cy="705923"/>
          </a:xfrm>
        </p:spPr>
        <p:txBody>
          <a:bodyPr lIns="36000" tIns="0" rIns="0" bIns="0">
            <a:normAutofit/>
          </a:bodyPr>
          <a:lstStyle>
            <a:lvl1pPr marL="0" indent="0" algn="ctr">
              <a:buClr>
                <a:schemeClr val="tx2"/>
              </a:buClr>
              <a:buSzPct val="125000"/>
              <a:buFont typeface="Wingdings" panose="05000000000000000000" pitchFamily="2" charset="2"/>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smtClean="0"/>
              <a:t>Edit Master text styles</a:t>
            </a:r>
          </a:p>
        </p:txBody>
      </p:sp>
      <p:sp>
        <p:nvSpPr>
          <p:cNvPr id="19" name="Text Placeholder 11">
            <a:extLst>
              <a:ext uri="{FF2B5EF4-FFF2-40B4-BE49-F238E27FC236}">
                <a16:creationId xmlns:a16="http://schemas.microsoft.com/office/drawing/2014/main" id="{6E425E0E-28A3-4830-99E8-D93E5B20E77C}"/>
              </a:ext>
            </a:extLst>
          </p:cNvPr>
          <p:cNvSpPr>
            <a:spLocks noGrp="1"/>
          </p:cNvSpPr>
          <p:nvPr>
            <p:ph type="body" sz="quarter" idx="47"/>
          </p:nvPr>
        </p:nvSpPr>
        <p:spPr>
          <a:xfrm>
            <a:off x="836613" y="1392449"/>
            <a:ext cx="10515600" cy="915721"/>
          </a:xfrm>
        </p:spPr>
        <p:txBody>
          <a:bodyPr lIns="36000" tIns="0" rIns="0" bIns="0">
            <a:normAutofit/>
          </a:bodyPr>
          <a:lstStyle>
            <a:lvl1pPr marL="0" indent="0">
              <a:buClr>
                <a:schemeClr val="tx2"/>
              </a:buClr>
              <a:buSzPct val="125000"/>
              <a:buFont typeface="Wingdings" panose="05000000000000000000" pitchFamily="2" charset="2"/>
              <a:buNone/>
              <a:defRPr sz="1800" i="0">
                <a:solidFill>
                  <a:schemeClr val="tx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smtClean="0"/>
              <a:t>Edit Master text styles</a:t>
            </a:r>
          </a:p>
        </p:txBody>
      </p:sp>
      <p:sp>
        <p:nvSpPr>
          <p:cNvPr id="8" name="Oval 7">
            <a:extLst>
              <a:ext uri="{FF2B5EF4-FFF2-40B4-BE49-F238E27FC236}">
                <a16:creationId xmlns:a16="http://schemas.microsoft.com/office/drawing/2014/main" id="{AA62DB99-23AA-4B84-915B-58A12122905A}"/>
              </a:ext>
            </a:extLst>
          </p:cNvPr>
          <p:cNvSpPr/>
          <p:nvPr userDrawn="1"/>
        </p:nvSpPr>
        <p:spPr>
          <a:xfrm>
            <a:off x="1969178" y="2806082"/>
            <a:ext cx="1847088" cy="1847088"/>
          </a:xfrm>
          <a:prstGeom prst="ellipse">
            <a:avLst/>
          </a:prstGeom>
          <a:solidFill>
            <a:schemeClr val="tx1"/>
          </a:solidFill>
          <a:ln>
            <a:solidFill>
              <a:schemeClr val="tx1">
                <a:lumMod val="50000"/>
                <a:lumOff val="50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Oval 30">
            <a:extLst>
              <a:ext uri="{FF2B5EF4-FFF2-40B4-BE49-F238E27FC236}">
                <a16:creationId xmlns:a16="http://schemas.microsoft.com/office/drawing/2014/main" id="{87C4674D-D19C-4346-8AB3-EEC70C5BA12B}"/>
              </a:ext>
            </a:extLst>
          </p:cNvPr>
          <p:cNvSpPr/>
          <p:nvPr userDrawn="1"/>
        </p:nvSpPr>
        <p:spPr>
          <a:xfrm>
            <a:off x="4730062" y="2358026"/>
            <a:ext cx="2295144" cy="2295144"/>
          </a:xfrm>
          <a:prstGeom prst="ellipse">
            <a:avLst/>
          </a:prstGeom>
          <a:solidFill>
            <a:schemeClr val="tx1"/>
          </a:solidFill>
          <a:ln>
            <a:solidFill>
              <a:schemeClr val="tx1">
                <a:lumMod val="50000"/>
                <a:lumOff val="50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2" name="Oval 31">
            <a:extLst>
              <a:ext uri="{FF2B5EF4-FFF2-40B4-BE49-F238E27FC236}">
                <a16:creationId xmlns:a16="http://schemas.microsoft.com/office/drawing/2014/main" id="{232287E6-00FD-4CA9-879A-D113874BCAF3}"/>
              </a:ext>
            </a:extLst>
          </p:cNvPr>
          <p:cNvSpPr/>
          <p:nvPr userDrawn="1"/>
        </p:nvSpPr>
        <p:spPr>
          <a:xfrm>
            <a:off x="7613594" y="2037986"/>
            <a:ext cx="2615184" cy="2615184"/>
          </a:xfrm>
          <a:prstGeom prst="ellipse">
            <a:avLst/>
          </a:prstGeom>
          <a:solidFill>
            <a:schemeClr val="tx1"/>
          </a:solidFill>
          <a:ln>
            <a:solidFill>
              <a:schemeClr val="tx1">
                <a:lumMod val="50000"/>
                <a:lumOff val="50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Text Placeholder 2">
            <a:extLst>
              <a:ext uri="{FF2B5EF4-FFF2-40B4-BE49-F238E27FC236}">
                <a16:creationId xmlns:a16="http://schemas.microsoft.com/office/drawing/2014/main" id="{24B6C5DB-65E0-4261-A490-0CEBD77B8A6C}"/>
              </a:ext>
            </a:extLst>
          </p:cNvPr>
          <p:cNvSpPr>
            <a:spLocks noGrp="1"/>
          </p:cNvSpPr>
          <p:nvPr>
            <p:ph type="body" idx="48" hasCustomPrompt="1"/>
          </p:nvPr>
        </p:nvSpPr>
        <p:spPr>
          <a:xfrm>
            <a:off x="2022734" y="3082272"/>
            <a:ext cx="1739976" cy="955575"/>
          </a:xfrm>
        </p:spPr>
        <p:txBody>
          <a:bodyPr lIns="0" tIns="0" rIns="0" bIns="0" anchor="b">
            <a:noAutofit/>
          </a:bodyPr>
          <a:lstStyle>
            <a:lvl1pPr marL="0" indent="0" algn="ctr">
              <a:buNone/>
              <a:defRPr sz="6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$25</a:t>
            </a:r>
          </a:p>
        </p:txBody>
      </p:sp>
      <p:sp>
        <p:nvSpPr>
          <p:cNvPr id="34" name="Text Placeholder 2">
            <a:extLst>
              <a:ext uri="{FF2B5EF4-FFF2-40B4-BE49-F238E27FC236}">
                <a16:creationId xmlns:a16="http://schemas.microsoft.com/office/drawing/2014/main" id="{86AFF07C-4D15-4A29-B939-C47256023C91}"/>
              </a:ext>
            </a:extLst>
          </p:cNvPr>
          <p:cNvSpPr>
            <a:spLocks noGrp="1"/>
          </p:cNvSpPr>
          <p:nvPr>
            <p:ph type="body" idx="49" hasCustomPrompt="1"/>
          </p:nvPr>
        </p:nvSpPr>
        <p:spPr>
          <a:xfrm>
            <a:off x="2022734" y="4075184"/>
            <a:ext cx="1739976" cy="280931"/>
          </a:xfrm>
        </p:spPr>
        <p:txBody>
          <a:bodyPr lIns="0" tIns="0" rIns="0" bIns="0" anchor="b">
            <a:normAutofit/>
          </a:bodyPr>
          <a:lstStyle>
            <a:lvl1pPr marL="0" indent="0" algn="ctr">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Billion</a:t>
            </a:r>
          </a:p>
        </p:txBody>
      </p:sp>
      <p:sp>
        <p:nvSpPr>
          <p:cNvPr id="35" name="Text Placeholder 2">
            <a:extLst>
              <a:ext uri="{FF2B5EF4-FFF2-40B4-BE49-F238E27FC236}">
                <a16:creationId xmlns:a16="http://schemas.microsoft.com/office/drawing/2014/main" id="{2C71864B-9476-4445-B961-A4480119AB3B}"/>
              </a:ext>
            </a:extLst>
          </p:cNvPr>
          <p:cNvSpPr>
            <a:spLocks noGrp="1"/>
          </p:cNvSpPr>
          <p:nvPr>
            <p:ph type="body" idx="50" hasCustomPrompt="1"/>
          </p:nvPr>
        </p:nvSpPr>
        <p:spPr>
          <a:xfrm>
            <a:off x="5007646" y="2886747"/>
            <a:ext cx="1739976" cy="955575"/>
          </a:xfrm>
        </p:spPr>
        <p:txBody>
          <a:bodyPr lIns="0" tIns="0" rIns="0" bIns="0" anchor="b">
            <a:noAutofit/>
          </a:bodyPr>
          <a:lstStyle>
            <a:lvl1pPr marL="0" indent="0" algn="ctr">
              <a:buNone/>
              <a:defRPr sz="6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$50</a:t>
            </a:r>
          </a:p>
        </p:txBody>
      </p:sp>
      <p:sp>
        <p:nvSpPr>
          <p:cNvPr id="36" name="Text Placeholder 2">
            <a:extLst>
              <a:ext uri="{FF2B5EF4-FFF2-40B4-BE49-F238E27FC236}">
                <a16:creationId xmlns:a16="http://schemas.microsoft.com/office/drawing/2014/main" id="{B2AAA459-A7E1-451E-BABB-0C87139B389F}"/>
              </a:ext>
            </a:extLst>
          </p:cNvPr>
          <p:cNvSpPr>
            <a:spLocks noGrp="1"/>
          </p:cNvSpPr>
          <p:nvPr>
            <p:ph type="body" idx="51" hasCustomPrompt="1"/>
          </p:nvPr>
        </p:nvSpPr>
        <p:spPr>
          <a:xfrm>
            <a:off x="5007646" y="3879659"/>
            <a:ext cx="1739976" cy="280931"/>
          </a:xfrm>
        </p:spPr>
        <p:txBody>
          <a:bodyPr lIns="0" tIns="0" rIns="0" bIns="0" anchor="b">
            <a:normAutofit/>
          </a:bodyPr>
          <a:lstStyle>
            <a:lvl1pPr marL="0" indent="0" algn="ctr">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Billion</a:t>
            </a:r>
          </a:p>
        </p:txBody>
      </p:sp>
      <p:sp>
        <p:nvSpPr>
          <p:cNvPr id="37" name="Text Placeholder 2">
            <a:extLst>
              <a:ext uri="{FF2B5EF4-FFF2-40B4-BE49-F238E27FC236}">
                <a16:creationId xmlns:a16="http://schemas.microsoft.com/office/drawing/2014/main" id="{DF679BEC-0CFD-449F-B3E0-BB712F00052B}"/>
              </a:ext>
            </a:extLst>
          </p:cNvPr>
          <p:cNvSpPr>
            <a:spLocks noGrp="1"/>
          </p:cNvSpPr>
          <p:nvPr>
            <p:ph type="body" idx="52" hasCustomPrompt="1"/>
          </p:nvPr>
        </p:nvSpPr>
        <p:spPr>
          <a:xfrm>
            <a:off x="7761966" y="2723457"/>
            <a:ext cx="2295144" cy="955575"/>
          </a:xfrm>
        </p:spPr>
        <p:txBody>
          <a:bodyPr lIns="0" tIns="0" rIns="0" bIns="0" anchor="b">
            <a:noAutofit/>
          </a:bodyPr>
          <a:lstStyle>
            <a:lvl1pPr marL="0" indent="0" algn="ctr">
              <a:buNone/>
              <a:defRPr sz="6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$100</a:t>
            </a:r>
          </a:p>
        </p:txBody>
      </p:sp>
      <p:sp>
        <p:nvSpPr>
          <p:cNvPr id="38" name="Text Placeholder 2">
            <a:extLst>
              <a:ext uri="{FF2B5EF4-FFF2-40B4-BE49-F238E27FC236}">
                <a16:creationId xmlns:a16="http://schemas.microsoft.com/office/drawing/2014/main" id="{65220FFF-D7A7-4DFC-97E2-8D717A6B97FF}"/>
              </a:ext>
            </a:extLst>
          </p:cNvPr>
          <p:cNvSpPr>
            <a:spLocks noGrp="1"/>
          </p:cNvSpPr>
          <p:nvPr>
            <p:ph type="body" idx="53" hasCustomPrompt="1"/>
          </p:nvPr>
        </p:nvSpPr>
        <p:spPr>
          <a:xfrm>
            <a:off x="8038166" y="3716369"/>
            <a:ext cx="1739976" cy="280931"/>
          </a:xfrm>
        </p:spPr>
        <p:txBody>
          <a:bodyPr lIns="0" tIns="0" rIns="0" bIns="0" anchor="b">
            <a:normAutofit/>
          </a:bodyPr>
          <a:lstStyle>
            <a:lvl1pPr marL="0" indent="0" algn="ctr">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Billion</a:t>
            </a:r>
          </a:p>
        </p:txBody>
      </p:sp>
      <p:sp>
        <p:nvSpPr>
          <p:cNvPr id="39" name="Text Placeholder 2">
            <a:extLst>
              <a:ext uri="{FF2B5EF4-FFF2-40B4-BE49-F238E27FC236}">
                <a16:creationId xmlns:a16="http://schemas.microsoft.com/office/drawing/2014/main" id="{33C0B4F4-FAB3-45B3-A57B-B8A00F765A8C}"/>
              </a:ext>
            </a:extLst>
          </p:cNvPr>
          <p:cNvSpPr>
            <a:spLocks noGrp="1"/>
          </p:cNvSpPr>
          <p:nvPr>
            <p:ph type="body" idx="54" hasCustomPrompt="1"/>
          </p:nvPr>
        </p:nvSpPr>
        <p:spPr>
          <a:xfrm>
            <a:off x="4587884" y="4798586"/>
            <a:ext cx="2577284" cy="334918"/>
          </a:xfrm>
        </p:spPr>
        <p:txBody>
          <a:bodyPr lIns="0" tIns="0" rIns="0" bIns="0" anchor="b">
            <a:normAutofit/>
          </a:bodyPr>
          <a:lstStyle>
            <a:lvl1pPr marL="0" indent="0" algn="ctr">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40" name="Text Placeholder 11">
            <a:extLst>
              <a:ext uri="{FF2B5EF4-FFF2-40B4-BE49-F238E27FC236}">
                <a16:creationId xmlns:a16="http://schemas.microsoft.com/office/drawing/2014/main" id="{2710ED40-A455-4EEF-AAD2-1479EE311ABC}"/>
              </a:ext>
            </a:extLst>
          </p:cNvPr>
          <p:cNvSpPr>
            <a:spLocks noGrp="1"/>
          </p:cNvSpPr>
          <p:nvPr>
            <p:ph type="body" sz="quarter" idx="55"/>
          </p:nvPr>
        </p:nvSpPr>
        <p:spPr>
          <a:xfrm>
            <a:off x="4587884" y="5240927"/>
            <a:ext cx="2577284" cy="705923"/>
          </a:xfrm>
        </p:spPr>
        <p:txBody>
          <a:bodyPr lIns="36000" tIns="0" rIns="0" bIns="0">
            <a:normAutofit/>
          </a:bodyPr>
          <a:lstStyle>
            <a:lvl1pPr marL="0" indent="0" algn="ctr">
              <a:buClr>
                <a:schemeClr val="tx2"/>
              </a:buClr>
              <a:buSzPct val="125000"/>
              <a:buFont typeface="Wingdings" panose="05000000000000000000" pitchFamily="2" charset="2"/>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smtClean="0"/>
              <a:t>Edit Master text styles</a:t>
            </a:r>
          </a:p>
        </p:txBody>
      </p:sp>
      <p:sp>
        <p:nvSpPr>
          <p:cNvPr id="45" name="Text Placeholder 2">
            <a:extLst>
              <a:ext uri="{FF2B5EF4-FFF2-40B4-BE49-F238E27FC236}">
                <a16:creationId xmlns:a16="http://schemas.microsoft.com/office/drawing/2014/main" id="{A9FC0BF2-FC28-43C1-864A-CAB49C8381A2}"/>
              </a:ext>
            </a:extLst>
          </p:cNvPr>
          <p:cNvSpPr>
            <a:spLocks noGrp="1"/>
          </p:cNvSpPr>
          <p:nvPr>
            <p:ph type="body" idx="56" hasCustomPrompt="1"/>
          </p:nvPr>
        </p:nvSpPr>
        <p:spPr>
          <a:xfrm>
            <a:off x="7654886" y="4798586"/>
            <a:ext cx="2577284" cy="334918"/>
          </a:xfrm>
        </p:spPr>
        <p:txBody>
          <a:bodyPr lIns="0" tIns="0" rIns="0" bIns="0" anchor="b">
            <a:normAutofit/>
          </a:bodyPr>
          <a:lstStyle>
            <a:lvl1pPr marL="0" indent="0" algn="ctr">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46" name="Text Placeholder 11">
            <a:extLst>
              <a:ext uri="{FF2B5EF4-FFF2-40B4-BE49-F238E27FC236}">
                <a16:creationId xmlns:a16="http://schemas.microsoft.com/office/drawing/2014/main" id="{F4793ACF-6372-4346-9E08-F9E4D2584763}"/>
              </a:ext>
            </a:extLst>
          </p:cNvPr>
          <p:cNvSpPr>
            <a:spLocks noGrp="1"/>
          </p:cNvSpPr>
          <p:nvPr>
            <p:ph type="body" sz="quarter" idx="57"/>
          </p:nvPr>
        </p:nvSpPr>
        <p:spPr>
          <a:xfrm>
            <a:off x="7654886" y="5231802"/>
            <a:ext cx="2577284" cy="705923"/>
          </a:xfrm>
        </p:spPr>
        <p:txBody>
          <a:bodyPr lIns="36000" tIns="0" rIns="0" bIns="0">
            <a:normAutofit/>
          </a:bodyPr>
          <a:lstStyle>
            <a:lvl1pPr marL="0" indent="0" algn="ctr">
              <a:buClr>
                <a:schemeClr val="tx2"/>
              </a:buClr>
              <a:buSzPct val="125000"/>
              <a:buFont typeface="Wingdings" panose="05000000000000000000" pitchFamily="2" charset="2"/>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smtClean="0"/>
              <a:t>Edit Master text styles</a:t>
            </a:r>
          </a:p>
        </p:txBody>
      </p:sp>
      <p:sp>
        <p:nvSpPr>
          <p:cNvPr id="26" name="Picture Placeholder 11">
            <a:extLst>
              <a:ext uri="{FF2B5EF4-FFF2-40B4-BE49-F238E27FC236}">
                <a16:creationId xmlns:a16="http://schemas.microsoft.com/office/drawing/2014/main" id="{F3FD923B-7063-49D8-8286-0F8424648970}"/>
              </a:ext>
            </a:extLst>
          </p:cNvPr>
          <p:cNvSpPr>
            <a:spLocks noGrp="1"/>
          </p:cNvSpPr>
          <p:nvPr>
            <p:ph type="pic" sz="quarter" idx="58"/>
          </p:nvPr>
        </p:nvSpPr>
        <p:spPr>
          <a:xfrm>
            <a:off x="9409913" y="851603"/>
            <a:ext cx="1938528" cy="393192"/>
          </a:xfrm>
          <a:prstGeom prst="roundRect">
            <a:avLst/>
          </a:prstGeom>
        </p:spPr>
        <p:txBody>
          <a:bodyPr anchor="ctr" anchorCtr="0">
            <a:normAutofit/>
          </a:bodyPr>
          <a:lstStyle>
            <a:lvl1pPr marL="0" indent="0" algn="ctr">
              <a:buNone/>
              <a:defRPr sz="1600">
                <a:solidFill>
                  <a:schemeClr val="bg1"/>
                </a:solidFill>
              </a:defRPr>
            </a:lvl1pPr>
          </a:lstStyle>
          <a:p>
            <a:r>
              <a:rPr lang="en-US" noProof="0" smtClean="0"/>
              <a:t>Click icon to add picture</a:t>
            </a:r>
            <a:endParaRPr lang="en-US" noProof="0" dirty="0"/>
          </a:p>
        </p:txBody>
      </p:sp>
    </p:spTree>
    <p:extLst>
      <p:ext uri="{BB962C8B-B14F-4D97-AF65-F5344CB8AC3E}">
        <p14:creationId xmlns:p14="http://schemas.microsoft.com/office/powerpoint/2010/main" val="2470776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and Caption 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2DA9D50-F092-4CE4-833F-A116EB21A237}"/>
              </a:ext>
            </a:extLst>
          </p:cNvPr>
          <p:cNvSpPr/>
          <p:nvPr userDrawn="1"/>
        </p:nvSpPr>
        <p:spPr>
          <a:xfrm>
            <a:off x="0" y="0"/>
            <a:ext cx="12192000" cy="685800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Rectangle 5">
            <a:extLst>
              <a:ext uri="{FF2B5EF4-FFF2-40B4-BE49-F238E27FC236}">
                <a16:creationId xmlns:a16="http://schemas.microsoft.com/office/drawing/2014/main" id="{DD60033C-E502-4C97-87DB-99F01B55681B}"/>
              </a:ext>
            </a:extLst>
          </p:cNvPr>
          <p:cNvSpPr/>
          <p:nvPr userDrawn="1"/>
        </p:nvSpPr>
        <p:spPr>
          <a:xfrm>
            <a:off x="0" y="2990088"/>
            <a:ext cx="12192000" cy="3867912"/>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4B0B20C-63A0-49A1-A09F-99F86387E48E}"/>
              </a:ext>
            </a:extLst>
          </p:cNvPr>
          <p:cNvSpPr>
            <a:spLocks noGrp="1"/>
          </p:cNvSpPr>
          <p:nvPr>
            <p:ph type="title"/>
          </p:nvPr>
        </p:nvSpPr>
        <p:spPr>
          <a:xfrm>
            <a:off x="838199" y="805472"/>
            <a:ext cx="6862011" cy="552848"/>
          </a:xfrm>
        </p:spPr>
        <p:txBody>
          <a:bodyPr lIns="0" tIns="0" rIns="0" bIns="0" anchor="b" anchorCtr="0"/>
          <a:lstStyle/>
          <a:p>
            <a:r>
              <a:rPr lang="en-US" noProof="0" smtClean="0"/>
              <a:t>Click to edit Master title style</a:t>
            </a:r>
            <a:endParaRPr lang="en-US" noProof="0"/>
          </a:p>
        </p:txBody>
      </p:sp>
      <p:sp>
        <p:nvSpPr>
          <p:cNvPr id="3" name="Date Placeholder 2">
            <a:extLst>
              <a:ext uri="{FF2B5EF4-FFF2-40B4-BE49-F238E27FC236}">
                <a16:creationId xmlns:a16="http://schemas.microsoft.com/office/drawing/2014/main" id="{847A35AD-A6B0-4735-8919-A2B1FC60B311}"/>
              </a:ext>
            </a:extLst>
          </p:cNvPr>
          <p:cNvSpPr>
            <a:spLocks noGrp="1"/>
          </p:cNvSpPr>
          <p:nvPr>
            <p:ph type="dt" sz="half" idx="10"/>
          </p:nvPr>
        </p:nvSpPr>
        <p:spPr/>
        <p:txBody>
          <a:bodyPr/>
          <a:lstStyle/>
          <a:p>
            <a:fld id="{8490CABB-6376-4351-BA0C-322104FF72A1}" type="datetime1">
              <a:rPr lang="en-US" noProof="0" smtClean="0"/>
              <a:t>11/17/2021</a:t>
            </a:fld>
            <a:endParaRPr lang="en-US" noProof="0" dirty="0"/>
          </a:p>
        </p:txBody>
      </p:sp>
      <p:sp>
        <p:nvSpPr>
          <p:cNvPr id="4" name="Footer Placeholder 3">
            <a:extLst>
              <a:ext uri="{FF2B5EF4-FFF2-40B4-BE49-F238E27FC236}">
                <a16:creationId xmlns:a16="http://schemas.microsoft.com/office/drawing/2014/main" id="{084BB4B8-6523-4A06-BB13-F2DFA9ADC904}"/>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a:lstStyle/>
          <a:p>
            <a:fld id="{4950F5D8-22E1-4015-8661-E5B1FD28C2DE}" type="slidenum">
              <a:rPr lang="en-US" noProof="0" smtClean="0"/>
              <a:t>‹#›</a:t>
            </a:fld>
            <a:endParaRPr lang="en-US" noProof="0" dirty="0"/>
          </a:p>
        </p:txBody>
      </p:sp>
      <p:sp>
        <p:nvSpPr>
          <p:cNvPr id="15" name="Text Placeholder 2">
            <a:extLst>
              <a:ext uri="{FF2B5EF4-FFF2-40B4-BE49-F238E27FC236}">
                <a16:creationId xmlns:a16="http://schemas.microsoft.com/office/drawing/2014/main" id="{FC1C00E5-E205-47D3-ACCC-BA3FDBF71013}"/>
              </a:ext>
            </a:extLst>
          </p:cNvPr>
          <p:cNvSpPr>
            <a:spLocks noGrp="1"/>
          </p:cNvSpPr>
          <p:nvPr>
            <p:ph type="body" idx="41" hasCustomPrompt="1"/>
          </p:nvPr>
        </p:nvSpPr>
        <p:spPr>
          <a:xfrm>
            <a:off x="1053452" y="3340707"/>
            <a:ext cx="3666744" cy="334918"/>
          </a:xfrm>
        </p:spPr>
        <p:txBody>
          <a:bodyPr lIns="0" tIns="0" rIns="0" bIns="0" anchor="b">
            <a:normAutofit/>
          </a:bodyPr>
          <a:lstStyle>
            <a:lvl1pPr marL="0" indent="0">
              <a:buNone/>
              <a:defRPr sz="2200" b="1">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16" name="Text Placeholder 11">
            <a:extLst>
              <a:ext uri="{FF2B5EF4-FFF2-40B4-BE49-F238E27FC236}">
                <a16:creationId xmlns:a16="http://schemas.microsoft.com/office/drawing/2014/main" id="{CC501F77-56D4-49F2-9772-EE01ACF5274B}"/>
              </a:ext>
            </a:extLst>
          </p:cNvPr>
          <p:cNvSpPr>
            <a:spLocks noGrp="1"/>
          </p:cNvSpPr>
          <p:nvPr>
            <p:ph type="body" sz="quarter" idx="42"/>
          </p:nvPr>
        </p:nvSpPr>
        <p:spPr>
          <a:xfrm>
            <a:off x="836612" y="3773923"/>
            <a:ext cx="5259387" cy="2087752"/>
          </a:xfrm>
        </p:spPr>
        <p:txBody>
          <a:bodyPr lIns="0" tIns="0" rIns="0" bIns="0">
            <a:normAutofit/>
          </a:bodyPr>
          <a:lstStyle>
            <a:lvl1pPr marL="216000" indent="-216000">
              <a:spcBef>
                <a:spcPts val="600"/>
              </a:spcBef>
              <a:buClr>
                <a:schemeClr val="bg1">
                  <a:lumMod val="50000"/>
                </a:schemeClr>
              </a:buClr>
              <a:buSzPct val="125000"/>
              <a:buFont typeface="Arial" panose="020B0604020202020204" pitchFamily="34" charset="0"/>
              <a:buChar char="•"/>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smtClean="0"/>
              <a:t>Edit Master text styles</a:t>
            </a:r>
          </a:p>
        </p:txBody>
      </p:sp>
      <p:sp>
        <p:nvSpPr>
          <p:cNvPr id="19" name="Text Placeholder 11">
            <a:extLst>
              <a:ext uri="{FF2B5EF4-FFF2-40B4-BE49-F238E27FC236}">
                <a16:creationId xmlns:a16="http://schemas.microsoft.com/office/drawing/2014/main" id="{6E425E0E-28A3-4830-99E8-D93E5B20E77C}"/>
              </a:ext>
            </a:extLst>
          </p:cNvPr>
          <p:cNvSpPr>
            <a:spLocks noGrp="1"/>
          </p:cNvSpPr>
          <p:nvPr>
            <p:ph type="body" sz="quarter" idx="47"/>
          </p:nvPr>
        </p:nvSpPr>
        <p:spPr>
          <a:xfrm>
            <a:off x="836613" y="1392449"/>
            <a:ext cx="10515600" cy="935429"/>
          </a:xfrm>
        </p:spPr>
        <p:txBody>
          <a:bodyPr lIns="36000" tIns="0" rIns="0" bIns="0">
            <a:normAutofit/>
          </a:bodyPr>
          <a:lstStyle>
            <a:lvl1pPr marL="0" indent="0">
              <a:buClr>
                <a:schemeClr val="tx2"/>
              </a:buClr>
              <a:buSzPct val="125000"/>
              <a:buFont typeface="Wingdings" panose="05000000000000000000" pitchFamily="2" charset="2"/>
              <a:buNone/>
              <a:defRPr sz="1800" i="0">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smtClean="0"/>
              <a:t>Edit Master text styles</a:t>
            </a:r>
          </a:p>
        </p:txBody>
      </p:sp>
      <p:sp>
        <p:nvSpPr>
          <p:cNvPr id="25" name="Text Placeholder 2">
            <a:extLst>
              <a:ext uri="{FF2B5EF4-FFF2-40B4-BE49-F238E27FC236}">
                <a16:creationId xmlns:a16="http://schemas.microsoft.com/office/drawing/2014/main" id="{E3E44B3E-B67E-47BB-9B17-495800CC539C}"/>
              </a:ext>
            </a:extLst>
          </p:cNvPr>
          <p:cNvSpPr>
            <a:spLocks noGrp="1"/>
          </p:cNvSpPr>
          <p:nvPr>
            <p:ph type="body" idx="48" hasCustomPrompt="1"/>
          </p:nvPr>
        </p:nvSpPr>
        <p:spPr>
          <a:xfrm>
            <a:off x="6682936" y="3353508"/>
            <a:ext cx="3666744" cy="334918"/>
          </a:xfrm>
        </p:spPr>
        <p:txBody>
          <a:bodyPr lIns="0" tIns="0" rIns="0" bIns="0" anchor="b">
            <a:normAutofit/>
          </a:bodyPr>
          <a:lstStyle>
            <a:lvl1pPr marL="0" indent="0">
              <a:buNone/>
              <a:defRPr sz="2200" b="1">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26" name="Text Placeholder 11">
            <a:extLst>
              <a:ext uri="{FF2B5EF4-FFF2-40B4-BE49-F238E27FC236}">
                <a16:creationId xmlns:a16="http://schemas.microsoft.com/office/drawing/2014/main" id="{3E6654E2-1600-436C-996F-AB13D779B069}"/>
              </a:ext>
            </a:extLst>
          </p:cNvPr>
          <p:cNvSpPr>
            <a:spLocks noGrp="1"/>
          </p:cNvSpPr>
          <p:nvPr>
            <p:ph type="body" sz="quarter" idx="49"/>
          </p:nvPr>
        </p:nvSpPr>
        <p:spPr>
          <a:xfrm>
            <a:off x="6466097" y="3786724"/>
            <a:ext cx="5068178" cy="2087752"/>
          </a:xfrm>
        </p:spPr>
        <p:txBody>
          <a:bodyPr lIns="0" tIns="0" rIns="0" bIns="0">
            <a:normAutofit/>
          </a:bodyPr>
          <a:lstStyle>
            <a:lvl1pPr marL="216000" indent="-216000">
              <a:spcBef>
                <a:spcPts val="600"/>
              </a:spcBef>
              <a:buClr>
                <a:schemeClr val="bg1">
                  <a:lumMod val="50000"/>
                </a:schemeClr>
              </a:buClr>
              <a:buSzPct val="125000"/>
              <a:buFont typeface="Arial" panose="020B0604020202020204" pitchFamily="34" charset="0"/>
              <a:buChar char="•"/>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smtClean="0"/>
              <a:t>Edit Master text styles</a:t>
            </a:r>
          </a:p>
        </p:txBody>
      </p:sp>
      <p:sp>
        <p:nvSpPr>
          <p:cNvPr id="17" name="Picture Placeholder 11">
            <a:extLst>
              <a:ext uri="{FF2B5EF4-FFF2-40B4-BE49-F238E27FC236}">
                <a16:creationId xmlns:a16="http://schemas.microsoft.com/office/drawing/2014/main" id="{11B1F208-6C15-4A3F-B7B4-388A18DC2B14}"/>
              </a:ext>
            </a:extLst>
          </p:cNvPr>
          <p:cNvSpPr>
            <a:spLocks noGrp="1"/>
          </p:cNvSpPr>
          <p:nvPr>
            <p:ph type="pic" sz="quarter" idx="50"/>
          </p:nvPr>
        </p:nvSpPr>
        <p:spPr>
          <a:xfrm>
            <a:off x="9409913" y="851603"/>
            <a:ext cx="1938528" cy="393192"/>
          </a:xfrm>
          <a:prstGeom prst="roundRect">
            <a:avLst/>
          </a:prstGeom>
        </p:spPr>
        <p:txBody>
          <a:bodyPr anchor="ctr" anchorCtr="0">
            <a:normAutofit/>
          </a:bodyPr>
          <a:lstStyle>
            <a:lvl1pPr marL="0" indent="0" algn="ctr">
              <a:buNone/>
              <a:defRPr sz="1600">
                <a:solidFill>
                  <a:schemeClr val="bg1"/>
                </a:solidFill>
              </a:defRPr>
            </a:lvl1pPr>
          </a:lstStyle>
          <a:p>
            <a:r>
              <a:rPr lang="en-US" noProof="0" smtClean="0"/>
              <a:t>Click icon to add picture</a:t>
            </a:r>
            <a:endParaRPr lang="en-US" noProof="0" dirty="0"/>
          </a:p>
        </p:txBody>
      </p:sp>
    </p:spTree>
    <p:extLst>
      <p:ext uri="{BB962C8B-B14F-4D97-AF65-F5344CB8AC3E}">
        <p14:creationId xmlns:p14="http://schemas.microsoft.com/office/powerpoint/2010/main" val="20025586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etition Content Layout">
    <p:bg>
      <p:bgPr>
        <a:blipFill>
          <a:blip r:embed="rId2"/>
          <a:stretch>
            <a:fillRect/>
          </a:stretch>
        </a:blip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Rectangle 32">
            <a:extLst>
              <a:ext uri="{FF2B5EF4-FFF2-40B4-BE49-F238E27FC236}">
                <a16:creationId xmlns:a16="http://schemas.microsoft.com/office/drawing/2014/main" id="{CCE7ADE7-21F0-4422-AD3C-0A7865E4FAB1}"/>
              </a:ext>
            </a:extLst>
          </p:cNvPr>
          <p:cNvSpPr/>
          <p:nvPr userDrawn="1"/>
        </p:nvSpPr>
        <p:spPr>
          <a:xfrm>
            <a:off x="0" y="-1"/>
            <a:ext cx="12192000" cy="6857999"/>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2" name="Rectangle 31">
            <a:extLst>
              <a:ext uri="{FF2B5EF4-FFF2-40B4-BE49-F238E27FC236}">
                <a16:creationId xmlns:a16="http://schemas.microsoft.com/office/drawing/2014/main" id="{06F00F53-9697-4331-BE9F-B94FA62B0402}"/>
              </a:ext>
            </a:extLst>
          </p:cNvPr>
          <p:cNvSpPr/>
          <p:nvPr userDrawn="1"/>
        </p:nvSpPr>
        <p:spPr>
          <a:xfrm>
            <a:off x="0" y="1528174"/>
            <a:ext cx="12192000" cy="5329825"/>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4B0B20C-63A0-49A1-A09F-99F86387E48E}"/>
              </a:ext>
            </a:extLst>
          </p:cNvPr>
          <p:cNvSpPr>
            <a:spLocks noGrp="1"/>
          </p:cNvSpPr>
          <p:nvPr>
            <p:ph type="title"/>
          </p:nvPr>
        </p:nvSpPr>
        <p:spPr>
          <a:xfrm>
            <a:off x="838199" y="805472"/>
            <a:ext cx="7430939" cy="552848"/>
          </a:xfrm>
        </p:spPr>
        <p:txBody>
          <a:bodyPr lIns="0" tIns="0" rIns="0" bIns="0" anchor="b" anchorCtr="0"/>
          <a:lstStyle/>
          <a:p>
            <a:r>
              <a:rPr lang="en-US" noProof="0" smtClean="0"/>
              <a:t>Click to edit Master title style</a:t>
            </a:r>
            <a:endParaRPr lang="en-US" noProof="0"/>
          </a:p>
        </p:txBody>
      </p:sp>
      <p:sp>
        <p:nvSpPr>
          <p:cNvPr id="3" name="Date Placeholder 2">
            <a:extLst>
              <a:ext uri="{FF2B5EF4-FFF2-40B4-BE49-F238E27FC236}">
                <a16:creationId xmlns:a16="http://schemas.microsoft.com/office/drawing/2014/main" id="{847A35AD-A6B0-4735-8919-A2B1FC60B311}"/>
              </a:ext>
            </a:extLst>
          </p:cNvPr>
          <p:cNvSpPr>
            <a:spLocks noGrp="1"/>
          </p:cNvSpPr>
          <p:nvPr>
            <p:ph type="dt" sz="half" idx="10"/>
          </p:nvPr>
        </p:nvSpPr>
        <p:spPr/>
        <p:txBody>
          <a:bodyPr/>
          <a:lstStyle/>
          <a:p>
            <a:fld id="{8490CABB-6376-4351-BA0C-322104FF72A1}" type="datetime1">
              <a:rPr lang="en-US" noProof="0" smtClean="0"/>
              <a:t>11/17/2021</a:t>
            </a:fld>
            <a:endParaRPr lang="en-US" noProof="0" dirty="0"/>
          </a:p>
        </p:txBody>
      </p:sp>
      <p:sp>
        <p:nvSpPr>
          <p:cNvPr id="4" name="Footer Placeholder 3">
            <a:extLst>
              <a:ext uri="{FF2B5EF4-FFF2-40B4-BE49-F238E27FC236}">
                <a16:creationId xmlns:a16="http://schemas.microsoft.com/office/drawing/2014/main" id="{084BB4B8-6523-4A06-BB13-F2DFA9ADC904}"/>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a:lstStyle/>
          <a:p>
            <a:fld id="{4950F5D8-22E1-4015-8661-E5B1FD28C2DE}" type="slidenum">
              <a:rPr lang="en-US" noProof="0" smtClean="0"/>
              <a:t>‹#›</a:t>
            </a:fld>
            <a:endParaRPr lang="en-US" noProof="0" dirty="0"/>
          </a:p>
        </p:txBody>
      </p:sp>
      <p:sp>
        <p:nvSpPr>
          <p:cNvPr id="7" name="Picture Placeholder 11">
            <a:extLst>
              <a:ext uri="{FF2B5EF4-FFF2-40B4-BE49-F238E27FC236}">
                <a16:creationId xmlns:a16="http://schemas.microsoft.com/office/drawing/2014/main" id="{E705CC21-80AA-488E-B95D-0E00300A05CF}"/>
              </a:ext>
            </a:extLst>
          </p:cNvPr>
          <p:cNvSpPr>
            <a:spLocks noGrp="1"/>
          </p:cNvSpPr>
          <p:nvPr>
            <p:ph type="pic" sz="quarter" idx="13"/>
          </p:nvPr>
        </p:nvSpPr>
        <p:spPr>
          <a:xfrm>
            <a:off x="8965413" y="1975905"/>
            <a:ext cx="2386584" cy="484632"/>
          </a:xfrm>
          <a:prstGeom prst="roundRect">
            <a:avLst/>
          </a:prstGeom>
          <a:noFill/>
          <a:ln>
            <a:noFill/>
          </a:ln>
        </p:spPr>
        <p:txBody>
          <a:bodyPr anchor="ctr" anchorCtr="0">
            <a:normAutofit/>
          </a:bodyPr>
          <a:lstStyle>
            <a:lvl1pPr marL="0" indent="0" algn="ctr">
              <a:buNone/>
              <a:defRPr sz="1600">
                <a:solidFill>
                  <a:schemeClr val="bg1"/>
                </a:solidFill>
              </a:defRPr>
            </a:lvl1pPr>
          </a:lstStyle>
          <a:p>
            <a:r>
              <a:rPr lang="en-US" noProof="0" smtClean="0"/>
              <a:t>Click icon to add picture</a:t>
            </a:r>
            <a:endParaRPr lang="en-US" noProof="0" dirty="0"/>
          </a:p>
        </p:txBody>
      </p:sp>
      <p:sp>
        <p:nvSpPr>
          <p:cNvPr id="14" name="Picture Placeholder 11" descr="Competitors logos quadrant">
            <a:extLst>
              <a:ext uri="{FF2B5EF4-FFF2-40B4-BE49-F238E27FC236}">
                <a16:creationId xmlns:a16="http://schemas.microsoft.com/office/drawing/2014/main" id="{B02B30B1-85C9-4BFB-89EF-F61F699F9CB9}"/>
              </a:ext>
            </a:extLst>
          </p:cNvPr>
          <p:cNvSpPr>
            <a:spLocks noGrp="1"/>
          </p:cNvSpPr>
          <p:nvPr>
            <p:ph type="pic" sz="quarter" idx="39" hasCustomPrompt="1"/>
          </p:nvPr>
        </p:nvSpPr>
        <p:spPr>
          <a:xfrm>
            <a:off x="3479892" y="2503607"/>
            <a:ext cx="1772153" cy="777240"/>
          </a:xfrm>
          <a:prstGeom prst="roundRect">
            <a:avLst/>
          </a:prstGeom>
          <a:solidFill>
            <a:schemeClr val="accent3">
              <a:alpha val="50000"/>
            </a:schemeClr>
          </a:solidFill>
          <a:ln>
            <a:solidFill>
              <a:schemeClr val="tx2"/>
            </a:solidFill>
          </a:ln>
        </p:spPr>
        <p:txBody>
          <a:bodyPr anchor="ctr" anchorCtr="0">
            <a:noAutofit/>
          </a:bodyPr>
          <a:lstStyle>
            <a:lvl1pPr marL="0" indent="0" algn="ctr">
              <a:buNone/>
              <a:defRPr sz="1400" i="1">
                <a:solidFill>
                  <a:schemeClr val="bg1"/>
                </a:solidFill>
              </a:defRPr>
            </a:lvl1pPr>
          </a:lstStyle>
          <a:p>
            <a:r>
              <a:rPr lang="en-US" noProof="0" dirty="0"/>
              <a:t>Competitor 2</a:t>
            </a:r>
          </a:p>
          <a:p>
            <a:r>
              <a:rPr lang="en-US" noProof="0" dirty="0"/>
              <a:t>Logo</a:t>
            </a:r>
          </a:p>
        </p:txBody>
      </p:sp>
      <p:sp>
        <p:nvSpPr>
          <p:cNvPr id="17" name="Picture Placeholder 11" descr="Competitors logos quadrant">
            <a:extLst>
              <a:ext uri="{FF2B5EF4-FFF2-40B4-BE49-F238E27FC236}">
                <a16:creationId xmlns:a16="http://schemas.microsoft.com/office/drawing/2014/main" id="{BB248D0D-569D-4CE5-B4A5-1CB766D4BC25}"/>
              </a:ext>
            </a:extLst>
          </p:cNvPr>
          <p:cNvSpPr>
            <a:spLocks noGrp="1"/>
          </p:cNvSpPr>
          <p:nvPr>
            <p:ph type="pic" sz="quarter" idx="40" hasCustomPrompt="1"/>
          </p:nvPr>
        </p:nvSpPr>
        <p:spPr>
          <a:xfrm>
            <a:off x="1341365" y="2069258"/>
            <a:ext cx="1655064" cy="777240"/>
          </a:xfrm>
          <a:prstGeom prst="roundRect">
            <a:avLst/>
          </a:prstGeom>
          <a:solidFill>
            <a:schemeClr val="accent3">
              <a:alpha val="50000"/>
            </a:schemeClr>
          </a:solidFill>
          <a:ln>
            <a:solidFill>
              <a:schemeClr val="tx2"/>
            </a:solidFill>
          </a:ln>
        </p:spPr>
        <p:txBody>
          <a:bodyPr anchor="ctr" anchorCtr="0">
            <a:noAutofit/>
          </a:bodyPr>
          <a:lstStyle>
            <a:lvl1pPr marL="0" indent="0" algn="ctr">
              <a:buNone/>
              <a:defRPr sz="1400" i="1">
                <a:solidFill>
                  <a:schemeClr val="bg1"/>
                </a:solidFill>
              </a:defRPr>
            </a:lvl1pPr>
          </a:lstStyle>
          <a:p>
            <a:r>
              <a:rPr lang="en-US" noProof="0" dirty="0"/>
              <a:t>Competitor 1</a:t>
            </a:r>
          </a:p>
          <a:p>
            <a:r>
              <a:rPr lang="en-US" noProof="0" dirty="0"/>
              <a:t>Logo</a:t>
            </a:r>
          </a:p>
        </p:txBody>
      </p:sp>
      <p:sp>
        <p:nvSpPr>
          <p:cNvPr id="18" name="Picture Placeholder 11" descr="Competitors logos quadrant">
            <a:extLst>
              <a:ext uri="{FF2B5EF4-FFF2-40B4-BE49-F238E27FC236}">
                <a16:creationId xmlns:a16="http://schemas.microsoft.com/office/drawing/2014/main" id="{63441834-C0B7-467E-BB8A-077BFB4CC64D}"/>
              </a:ext>
            </a:extLst>
          </p:cNvPr>
          <p:cNvSpPr>
            <a:spLocks noGrp="1"/>
          </p:cNvSpPr>
          <p:nvPr>
            <p:ph type="pic" sz="quarter" idx="41" hasCustomPrompt="1"/>
          </p:nvPr>
        </p:nvSpPr>
        <p:spPr>
          <a:xfrm>
            <a:off x="2209800" y="4684388"/>
            <a:ext cx="1772153" cy="777240"/>
          </a:xfrm>
          <a:prstGeom prst="roundRect">
            <a:avLst/>
          </a:prstGeom>
          <a:solidFill>
            <a:schemeClr val="accent3">
              <a:alpha val="50000"/>
            </a:schemeClr>
          </a:solidFill>
          <a:ln>
            <a:solidFill>
              <a:schemeClr val="tx2"/>
            </a:solidFill>
          </a:ln>
        </p:spPr>
        <p:txBody>
          <a:bodyPr anchor="ctr" anchorCtr="0">
            <a:noAutofit/>
          </a:bodyPr>
          <a:lstStyle>
            <a:lvl1pPr marL="0" indent="0" algn="ctr">
              <a:buNone/>
              <a:defRPr sz="1400" i="1">
                <a:solidFill>
                  <a:schemeClr val="bg1"/>
                </a:solidFill>
              </a:defRPr>
            </a:lvl1pPr>
          </a:lstStyle>
          <a:p>
            <a:r>
              <a:rPr lang="en-US" noProof="0" dirty="0"/>
              <a:t>Competitor 3</a:t>
            </a:r>
          </a:p>
          <a:p>
            <a:r>
              <a:rPr lang="en-US" noProof="0" dirty="0"/>
              <a:t>Logo</a:t>
            </a:r>
          </a:p>
        </p:txBody>
      </p:sp>
      <p:sp>
        <p:nvSpPr>
          <p:cNvPr id="20" name="Picture Placeholder 11" descr="Competitors logos quadrant">
            <a:extLst>
              <a:ext uri="{FF2B5EF4-FFF2-40B4-BE49-F238E27FC236}">
                <a16:creationId xmlns:a16="http://schemas.microsoft.com/office/drawing/2014/main" id="{4845EF5C-F9AE-4C81-B40A-0EF51B853911}"/>
              </a:ext>
            </a:extLst>
          </p:cNvPr>
          <p:cNvSpPr>
            <a:spLocks noGrp="1"/>
          </p:cNvSpPr>
          <p:nvPr>
            <p:ph type="pic" sz="quarter" idx="42" hasCustomPrompt="1"/>
          </p:nvPr>
        </p:nvSpPr>
        <p:spPr>
          <a:xfrm>
            <a:off x="6654710" y="2594867"/>
            <a:ext cx="1772153" cy="777240"/>
          </a:xfrm>
          <a:prstGeom prst="roundRect">
            <a:avLst/>
          </a:prstGeom>
          <a:solidFill>
            <a:schemeClr val="accent3">
              <a:alpha val="50000"/>
            </a:schemeClr>
          </a:solidFill>
          <a:ln>
            <a:solidFill>
              <a:schemeClr val="tx2"/>
            </a:solidFill>
          </a:ln>
        </p:spPr>
        <p:txBody>
          <a:bodyPr anchor="ctr" anchorCtr="0">
            <a:noAutofit/>
          </a:bodyPr>
          <a:lstStyle>
            <a:lvl1pPr marL="0" indent="0" algn="ctr">
              <a:buNone/>
              <a:defRPr sz="1400" i="1">
                <a:solidFill>
                  <a:schemeClr val="bg1"/>
                </a:solidFill>
              </a:defRPr>
            </a:lvl1pPr>
          </a:lstStyle>
          <a:p>
            <a:r>
              <a:rPr lang="en-US" noProof="0" dirty="0"/>
              <a:t>Competitor 4</a:t>
            </a:r>
          </a:p>
          <a:p>
            <a:r>
              <a:rPr lang="en-US" noProof="0" dirty="0"/>
              <a:t>Logo</a:t>
            </a:r>
          </a:p>
        </p:txBody>
      </p:sp>
      <p:sp>
        <p:nvSpPr>
          <p:cNvPr id="21" name="Picture Placeholder 11" descr="Competitors logos quadrant">
            <a:extLst>
              <a:ext uri="{FF2B5EF4-FFF2-40B4-BE49-F238E27FC236}">
                <a16:creationId xmlns:a16="http://schemas.microsoft.com/office/drawing/2014/main" id="{75396269-14C7-4297-BE40-EB61A04CF4C8}"/>
              </a:ext>
            </a:extLst>
          </p:cNvPr>
          <p:cNvSpPr>
            <a:spLocks noGrp="1"/>
          </p:cNvSpPr>
          <p:nvPr>
            <p:ph type="pic" sz="quarter" idx="43" hasCustomPrompt="1"/>
          </p:nvPr>
        </p:nvSpPr>
        <p:spPr>
          <a:xfrm>
            <a:off x="6455537" y="4853700"/>
            <a:ext cx="1772153" cy="777240"/>
          </a:xfrm>
          <a:prstGeom prst="roundRect">
            <a:avLst/>
          </a:prstGeom>
          <a:solidFill>
            <a:schemeClr val="accent3">
              <a:alpha val="50000"/>
            </a:schemeClr>
          </a:solidFill>
          <a:ln>
            <a:solidFill>
              <a:schemeClr val="tx2"/>
            </a:solidFill>
          </a:ln>
        </p:spPr>
        <p:txBody>
          <a:bodyPr anchor="ctr" anchorCtr="0">
            <a:noAutofit/>
          </a:bodyPr>
          <a:lstStyle>
            <a:lvl1pPr marL="0" indent="0" algn="ctr">
              <a:buNone/>
              <a:defRPr sz="1400" i="1">
                <a:solidFill>
                  <a:schemeClr val="bg1"/>
                </a:solidFill>
              </a:defRPr>
            </a:lvl1pPr>
          </a:lstStyle>
          <a:p>
            <a:r>
              <a:rPr lang="en-US" noProof="0" dirty="0"/>
              <a:t>Competitor 5</a:t>
            </a:r>
          </a:p>
          <a:p>
            <a:r>
              <a:rPr lang="en-US" noProof="0" dirty="0"/>
              <a:t>Logo</a:t>
            </a:r>
          </a:p>
        </p:txBody>
      </p:sp>
      <p:sp>
        <p:nvSpPr>
          <p:cNvPr id="22" name="Picture Placeholder 11" descr="Competitors logos quadrant">
            <a:extLst>
              <a:ext uri="{FF2B5EF4-FFF2-40B4-BE49-F238E27FC236}">
                <a16:creationId xmlns:a16="http://schemas.microsoft.com/office/drawing/2014/main" id="{A9EC32D0-3CC5-4D03-90E1-35DD544F353D}"/>
              </a:ext>
            </a:extLst>
          </p:cNvPr>
          <p:cNvSpPr>
            <a:spLocks noGrp="1"/>
          </p:cNvSpPr>
          <p:nvPr>
            <p:ph type="pic" sz="quarter" idx="44" hasCustomPrompt="1"/>
          </p:nvPr>
        </p:nvSpPr>
        <p:spPr>
          <a:xfrm>
            <a:off x="8965413" y="4121940"/>
            <a:ext cx="1772153" cy="777240"/>
          </a:xfrm>
          <a:prstGeom prst="roundRect">
            <a:avLst/>
          </a:prstGeom>
          <a:solidFill>
            <a:schemeClr val="accent3">
              <a:alpha val="50000"/>
            </a:schemeClr>
          </a:solidFill>
          <a:ln>
            <a:solidFill>
              <a:schemeClr val="tx2"/>
            </a:solidFill>
          </a:ln>
        </p:spPr>
        <p:txBody>
          <a:bodyPr anchor="ctr" anchorCtr="0">
            <a:noAutofit/>
          </a:bodyPr>
          <a:lstStyle>
            <a:lvl1pPr marL="0" indent="0" algn="ctr">
              <a:buNone/>
              <a:defRPr sz="1400" i="1">
                <a:solidFill>
                  <a:schemeClr val="bg1"/>
                </a:solidFill>
              </a:defRPr>
            </a:lvl1pPr>
          </a:lstStyle>
          <a:p>
            <a:r>
              <a:rPr lang="en-US" noProof="0" dirty="0"/>
              <a:t>Competitor 6</a:t>
            </a:r>
          </a:p>
          <a:p>
            <a:r>
              <a:rPr lang="en-US" noProof="0" dirty="0"/>
              <a:t>Logo</a:t>
            </a:r>
          </a:p>
        </p:txBody>
      </p:sp>
      <p:sp>
        <p:nvSpPr>
          <p:cNvPr id="23" name="Text Placeholder 7">
            <a:extLst>
              <a:ext uri="{FF2B5EF4-FFF2-40B4-BE49-F238E27FC236}">
                <a16:creationId xmlns:a16="http://schemas.microsoft.com/office/drawing/2014/main" id="{C9793465-C4F7-40FC-AEF8-5F868E36ECA3}"/>
              </a:ext>
            </a:extLst>
          </p:cNvPr>
          <p:cNvSpPr>
            <a:spLocks noGrp="1"/>
          </p:cNvSpPr>
          <p:nvPr>
            <p:ph type="body" sz="quarter" idx="46" hasCustomPrompt="1"/>
          </p:nvPr>
        </p:nvSpPr>
        <p:spPr>
          <a:xfrm>
            <a:off x="788628" y="3574970"/>
            <a:ext cx="2741612" cy="248888"/>
          </a:xfrm>
        </p:spPr>
        <p:txBody>
          <a:bodyPr>
            <a:noAutofit/>
          </a:bodyPr>
          <a:lstStyle>
            <a:lvl1pPr marL="0" indent="0">
              <a:buNone/>
              <a:defRPr sz="1400" b="0">
                <a:solidFill>
                  <a:schemeClr val="tx2"/>
                </a:solidFill>
              </a:defRPr>
            </a:lvl1pPr>
            <a:lvl2pPr marL="457200" indent="0">
              <a:buNone/>
              <a:defRPr sz="1200" b="1"/>
            </a:lvl2pPr>
            <a:lvl3pPr>
              <a:defRPr sz="1200" b="1"/>
            </a:lvl3pPr>
            <a:lvl4pPr>
              <a:defRPr sz="1200" b="1"/>
            </a:lvl4pPr>
            <a:lvl5pPr>
              <a:defRPr sz="1200" b="1"/>
            </a:lvl5pPr>
          </a:lstStyle>
          <a:p>
            <a:pPr lvl="0"/>
            <a:r>
              <a:rPr lang="en-US" noProof="0"/>
              <a:t>More expensive</a:t>
            </a:r>
          </a:p>
        </p:txBody>
      </p:sp>
      <p:sp>
        <p:nvSpPr>
          <p:cNvPr id="24" name="Text Placeholder 7">
            <a:extLst>
              <a:ext uri="{FF2B5EF4-FFF2-40B4-BE49-F238E27FC236}">
                <a16:creationId xmlns:a16="http://schemas.microsoft.com/office/drawing/2014/main" id="{9E34E738-15BA-4311-BA02-5FDA3723F49F}"/>
              </a:ext>
            </a:extLst>
          </p:cNvPr>
          <p:cNvSpPr>
            <a:spLocks noGrp="1"/>
          </p:cNvSpPr>
          <p:nvPr>
            <p:ph type="body" sz="quarter" idx="47" hasCustomPrompt="1"/>
          </p:nvPr>
        </p:nvSpPr>
        <p:spPr>
          <a:xfrm>
            <a:off x="8730592" y="3574970"/>
            <a:ext cx="2741612" cy="248888"/>
          </a:xfrm>
        </p:spPr>
        <p:txBody>
          <a:bodyPr>
            <a:noAutofit/>
          </a:bodyPr>
          <a:lstStyle>
            <a:lvl1pPr marL="0" indent="0" algn="r">
              <a:buNone/>
              <a:defRPr sz="1400" b="0">
                <a:solidFill>
                  <a:schemeClr val="tx2"/>
                </a:solidFill>
              </a:defRPr>
            </a:lvl1pPr>
            <a:lvl2pPr marL="457200" indent="0">
              <a:buNone/>
              <a:defRPr sz="1200" b="1"/>
            </a:lvl2pPr>
            <a:lvl3pPr>
              <a:defRPr sz="1200" b="1"/>
            </a:lvl3pPr>
            <a:lvl4pPr>
              <a:defRPr sz="1200" b="1"/>
            </a:lvl4pPr>
            <a:lvl5pPr>
              <a:defRPr sz="1200" b="1"/>
            </a:lvl5pPr>
          </a:lstStyle>
          <a:p>
            <a:pPr lvl="0"/>
            <a:r>
              <a:rPr lang="en-US" noProof="0"/>
              <a:t>Less expensive</a:t>
            </a:r>
          </a:p>
        </p:txBody>
      </p:sp>
      <p:sp>
        <p:nvSpPr>
          <p:cNvPr id="27" name="Text Placeholder 7">
            <a:extLst>
              <a:ext uri="{FF2B5EF4-FFF2-40B4-BE49-F238E27FC236}">
                <a16:creationId xmlns:a16="http://schemas.microsoft.com/office/drawing/2014/main" id="{43026573-79FA-414F-85CC-BB2AFC84C272}"/>
              </a:ext>
            </a:extLst>
          </p:cNvPr>
          <p:cNvSpPr>
            <a:spLocks noGrp="1"/>
          </p:cNvSpPr>
          <p:nvPr>
            <p:ph type="body" sz="quarter" idx="48" hasCustomPrompt="1"/>
          </p:nvPr>
        </p:nvSpPr>
        <p:spPr>
          <a:xfrm>
            <a:off x="4641450" y="6142762"/>
            <a:ext cx="2741612" cy="248888"/>
          </a:xfrm>
        </p:spPr>
        <p:txBody>
          <a:bodyPr>
            <a:noAutofit/>
          </a:bodyPr>
          <a:lstStyle>
            <a:lvl1pPr marL="0" indent="0" algn="ctr">
              <a:buNone/>
              <a:defRPr sz="1400" b="0">
                <a:solidFill>
                  <a:schemeClr val="tx2"/>
                </a:solidFill>
              </a:defRPr>
            </a:lvl1pPr>
            <a:lvl2pPr marL="457200" indent="0">
              <a:buNone/>
              <a:defRPr sz="1200" b="1"/>
            </a:lvl2pPr>
            <a:lvl3pPr>
              <a:defRPr sz="1200" b="1"/>
            </a:lvl3pPr>
            <a:lvl4pPr>
              <a:defRPr sz="1200" b="1"/>
            </a:lvl4pPr>
            <a:lvl5pPr>
              <a:defRPr sz="1200" b="1"/>
            </a:lvl5pPr>
          </a:lstStyle>
          <a:p>
            <a:pPr lvl="0"/>
            <a:r>
              <a:rPr lang="en-US" noProof="0"/>
              <a:t>Less convenient</a:t>
            </a:r>
          </a:p>
        </p:txBody>
      </p:sp>
      <p:sp>
        <p:nvSpPr>
          <p:cNvPr id="28" name="Text Placeholder 7">
            <a:extLst>
              <a:ext uri="{FF2B5EF4-FFF2-40B4-BE49-F238E27FC236}">
                <a16:creationId xmlns:a16="http://schemas.microsoft.com/office/drawing/2014/main" id="{354AC58C-2EFE-42E3-B1C3-3A3F7161FC04}"/>
              </a:ext>
            </a:extLst>
          </p:cNvPr>
          <p:cNvSpPr>
            <a:spLocks noGrp="1"/>
          </p:cNvSpPr>
          <p:nvPr>
            <p:ph type="body" sz="quarter" idx="49" hasCustomPrompt="1"/>
          </p:nvPr>
        </p:nvSpPr>
        <p:spPr>
          <a:xfrm>
            <a:off x="4641450" y="1764281"/>
            <a:ext cx="2741612" cy="248888"/>
          </a:xfrm>
        </p:spPr>
        <p:txBody>
          <a:bodyPr>
            <a:noAutofit/>
          </a:bodyPr>
          <a:lstStyle>
            <a:lvl1pPr marL="0" indent="0" algn="ctr">
              <a:buNone/>
              <a:defRPr sz="1400" b="0">
                <a:solidFill>
                  <a:schemeClr val="tx2"/>
                </a:solidFill>
              </a:defRPr>
            </a:lvl1pPr>
            <a:lvl2pPr marL="457200" indent="0">
              <a:buNone/>
              <a:defRPr sz="1200" b="1"/>
            </a:lvl2pPr>
            <a:lvl3pPr>
              <a:defRPr sz="1200" b="1"/>
            </a:lvl3pPr>
            <a:lvl4pPr>
              <a:defRPr sz="1200" b="1"/>
            </a:lvl4pPr>
            <a:lvl5pPr>
              <a:defRPr sz="1200" b="1"/>
            </a:lvl5pPr>
          </a:lstStyle>
          <a:p>
            <a:pPr lvl="0"/>
            <a:r>
              <a:rPr lang="en-US" noProof="0"/>
              <a:t>More convenient</a:t>
            </a:r>
          </a:p>
        </p:txBody>
      </p:sp>
      <p:cxnSp>
        <p:nvCxnSpPr>
          <p:cNvPr id="9" name="Straight Arrow Connector 8">
            <a:extLst>
              <a:ext uri="{FF2B5EF4-FFF2-40B4-BE49-F238E27FC236}">
                <a16:creationId xmlns:a16="http://schemas.microsoft.com/office/drawing/2014/main" id="{E3842B13-E900-4B2B-AB93-A64B64227466}"/>
              </a:ext>
            </a:extLst>
          </p:cNvPr>
          <p:cNvCxnSpPr/>
          <p:nvPr userDrawn="1"/>
        </p:nvCxnSpPr>
        <p:spPr>
          <a:xfrm>
            <a:off x="872933" y="3548268"/>
            <a:ext cx="10470378" cy="0"/>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EF45D1A3-05DF-4B1E-9C02-6D8A69BE2011}"/>
              </a:ext>
            </a:extLst>
          </p:cNvPr>
          <p:cNvCxnSpPr>
            <a:cxnSpLocks/>
          </p:cNvCxnSpPr>
          <p:nvPr userDrawn="1"/>
        </p:nvCxnSpPr>
        <p:spPr>
          <a:xfrm rot="16200000">
            <a:off x="4098036" y="4142692"/>
            <a:ext cx="3995928" cy="0"/>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1" name="Picture Placeholder 11">
            <a:extLst>
              <a:ext uri="{FF2B5EF4-FFF2-40B4-BE49-F238E27FC236}">
                <a16:creationId xmlns:a16="http://schemas.microsoft.com/office/drawing/2014/main" id="{CC01BAE8-6C4C-4DBC-AFB4-6B3BCF8D0714}"/>
              </a:ext>
            </a:extLst>
          </p:cNvPr>
          <p:cNvSpPr>
            <a:spLocks noGrp="1"/>
          </p:cNvSpPr>
          <p:nvPr>
            <p:ph type="pic" sz="quarter" idx="50"/>
          </p:nvPr>
        </p:nvSpPr>
        <p:spPr>
          <a:xfrm>
            <a:off x="9409913" y="851603"/>
            <a:ext cx="1938528" cy="393192"/>
          </a:xfrm>
          <a:prstGeom prst="roundRect">
            <a:avLst/>
          </a:prstGeom>
        </p:spPr>
        <p:txBody>
          <a:bodyPr anchor="ctr" anchorCtr="0">
            <a:normAutofit/>
          </a:bodyPr>
          <a:lstStyle>
            <a:lvl1pPr marL="0" indent="0" algn="ctr">
              <a:buNone/>
              <a:defRPr sz="1600">
                <a:solidFill>
                  <a:schemeClr val="bg1"/>
                </a:solidFill>
              </a:defRPr>
            </a:lvl1pPr>
          </a:lstStyle>
          <a:p>
            <a:r>
              <a:rPr lang="en-US" noProof="0" smtClean="0"/>
              <a:t>Click icon to add picture</a:t>
            </a:r>
            <a:endParaRPr lang="en-US" noProof="0" dirty="0"/>
          </a:p>
        </p:txBody>
      </p:sp>
    </p:spTree>
    <p:extLst>
      <p:ext uri="{BB962C8B-B14F-4D97-AF65-F5344CB8AC3E}">
        <p14:creationId xmlns:p14="http://schemas.microsoft.com/office/powerpoint/2010/main" val="1882882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and Caption 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Rectangle 28">
            <a:extLst>
              <a:ext uri="{FF2B5EF4-FFF2-40B4-BE49-F238E27FC236}">
                <a16:creationId xmlns:a16="http://schemas.microsoft.com/office/drawing/2014/main" id="{AF48E4FA-B29A-4342-834B-094336E65A24}"/>
              </a:ext>
            </a:extLst>
          </p:cNvPr>
          <p:cNvSpPr/>
          <p:nvPr userDrawn="1"/>
        </p:nvSpPr>
        <p:spPr>
          <a:xfrm>
            <a:off x="0" y="0"/>
            <a:ext cx="12192000" cy="685800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Rectangle 5">
            <a:extLst>
              <a:ext uri="{FF2B5EF4-FFF2-40B4-BE49-F238E27FC236}">
                <a16:creationId xmlns:a16="http://schemas.microsoft.com/office/drawing/2014/main" id="{DD60033C-E502-4C97-87DB-99F01B55681B}"/>
              </a:ext>
            </a:extLst>
          </p:cNvPr>
          <p:cNvSpPr/>
          <p:nvPr userDrawn="1"/>
        </p:nvSpPr>
        <p:spPr>
          <a:xfrm>
            <a:off x="0" y="3044952"/>
            <a:ext cx="12192000" cy="3813048"/>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4B0B20C-63A0-49A1-A09F-99F86387E48E}"/>
              </a:ext>
            </a:extLst>
          </p:cNvPr>
          <p:cNvSpPr>
            <a:spLocks noGrp="1"/>
          </p:cNvSpPr>
          <p:nvPr>
            <p:ph type="title"/>
          </p:nvPr>
        </p:nvSpPr>
        <p:spPr>
          <a:xfrm>
            <a:off x="838199" y="949850"/>
            <a:ext cx="6862011" cy="552848"/>
          </a:xfrm>
        </p:spPr>
        <p:txBody>
          <a:bodyPr lIns="0" tIns="0" rIns="0" bIns="0" anchor="b" anchorCtr="0"/>
          <a:lstStyle/>
          <a:p>
            <a:r>
              <a:rPr lang="en-US" noProof="0" smtClean="0"/>
              <a:t>Click to edit Master title style</a:t>
            </a:r>
            <a:endParaRPr lang="en-US" noProof="0"/>
          </a:p>
        </p:txBody>
      </p:sp>
      <p:sp>
        <p:nvSpPr>
          <p:cNvPr id="3" name="Date Placeholder 2">
            <a:extLst>
              <a:ext uri="{FF2B5EF4-FFF2-40B4-BE49-F238E27FC236}">
                <a16:creationId xmlns:a16="http://schemas.microsoft.com/office/drawing/2014/main" id="{847A35AD-A6B0-4735-8919-A2B1FC60B311}"/>
              </a:ext>
            </a:extLst>
          </p:cNvPr>
          <p:cNvSpPr>
            <a:spLocks noGrp="1"/>
          </p:cNvSpPr>
          <p:nvPr>
            <p:ph type="dt" sz="half" idx="10"/>
          </p:nvPr>
        </p:nvSpPr>
        <p:spPr/>
        <p:txBody>
          <a:bodyPr/>
          <a:lstStyle/>
          <a:p>
            <a:fld id="{8490CABB-6376-4351-BA0C-322104FF72A1}" type="datetime1">
              <a:rPr lang="en-US" noProof="0" smtClean="0"/>
              <a:t>11/17/2021</a:t>
            </a:fld>
            <a:endParaRPr lang="en-US" noProof="0" dirty="0"/>
          </a:p>
        </p:txBody>
      </p:sp>
      <p:sp>
        <p:nvSpPr>
          <p:cNvPr id="4" name="Footer Placeholder 3">
            <a:extLst>
              <a:ext uri="{FF2B5EF4-FFF2-40B4-BE49-F238E27FC236}">
                <a16:creationId xmlns:a16="http://schemas.microsoft.com/office/drawing/2014/main" id="{084BB4B8-6523-4A06-BB13-F2DFA9ADC904}"/>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a:lstStyle/>
          <a:p>
            <a:fld id="{4950F5D8-22E1-4015-8661-E5B1FD28C2DE}" type="slidenum">
              <a:rPr lang="en-US" noProof="0" smtClean="0"/>
              <a:t>‹#›</a:t>
            </a:fld>
            <a:endParaRPr lang="en-US" noProof="0" dirty="0"/>
          </a:p>
        </p:txBody>
      </p:sp>
      <p:sp>
        <p:nvSpPr>
          <p:cNvPr id="15" name="Text Placeholder 2">
            <a:extLst>
              <a:ext uri="{FF2B5EF4-FFF2-40B4-BE49-F238E27FC236}">
                <a16:creationId xmlns:a16="http://schemas.microsoft.com/office/drawing/2014/main" id="{FC1C00E5-E205-47D3-ACCC-BA3FDBF71013}"/>
              </a:ext>
            </a:extLst>
          </p:cNvPr>
          <p:cNvSpPr>
            <a:spLocks noGrp="1"/>
          </p:cNvSpPr>
          <p:nvPr>
            <p:ph type="body" idx="41" hasCustomPrompt="1"/>
          </p:nvPr>
        </p:nvSpPr>
        <p:spPr>
          <a:xfrm>
            <a:off x="1053452" y="2435210"/>
            <a:ext cx="2769902" cy="334918"/>
          </a:xfrm>
        </p:spPr>
        <p:txBody>
          <a:bodyPr lIns="0" tIns="0" rIns="0" bIns="0" anchor="b">
            <a:normAutofit/>
          </a:bodyPr>
          <a:lstStyle>
            <a:lvl1pPr marL="0" indent="0">
              <a:buNone/>
              <a:defRPr sz="22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16" name="Text Placeholder 11">
            <a:extLst>
              <a:ext uri="{FF2B5EF4-FFF2-40B4-BE49-F238E27FC236}">
                <a16:creationId xmlns:a16="http://schemas.microsoft.com/office/drawing/2014/main" id="{CC501F77-56D4-49F2-9772-EE01ACF5274B}"/>
              </a:ext>
            </a:extLst>
          </p:cNvPr>
          <p:cNvSpPr>
            <a:spLocks noGrp="1"/>
          </p:cNvSpPr>
          <p:nvPr>
            <p:ph type="body" sz="quarter" idx="42"/>
          </p:nvPr>
        </p:nvSpPr>
        <p:spPr>
          <a:xfrm>
            <a:off x="1053452" y="2784018"/>
            <a:ext cx="2769902" cy="214088"/>
          </a:xfrm>
        </p:spPr>
        <p:txBody>
          <a:bodyPr lIns="0" tIns="0" rIns="0" bIns="0">
            <a:normAutofit/>
          </a:bodyPr>
          <a:lstStyle>
            <a:lvl1pPr marL="0" indent="0">
              <a:spcBef>
                <a:spcPts val="600"/>
              </a:spcBef>
              <a:buClr>
                <a:schemeClr val="bg1">
                  <a:lumMod val="50000"/>
                </a:schemeClr>
              </a:buClr>
              <a:buSzPct val="125000"/>
              <a:buFont typeface="Arial" panose="020B0604020202020204" pitchFamily="34" charset="0"/>
              <a:buNone/>
              <a:defRPr sz="1400" b="0" i="0">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smtClean="0"/>
              <a:t>Edit Master text styles</a:t>
            </a:r>
          </a:p>
        </p:txBody>
      </p:sp>
      <p:sp>
        <p:nvSpPr>
          <p:cNvPr id="19" name="Text Placeholder 11">
            <a:extLst>
              <a:ext uri="{FF2B5EF4-FFF2-40B4-BE49-F238E27FC236}">
                <a16:creationId xmlns:a16="http://schemas.microsoft.com/office/drawing/2014/main" id="{6E425E0E-28A3-4830-99E8-D93E5B20E77C}"/>
              </a:ext>
            </a:extLst>
          </p:cNvPr>
          <p:cNvSpPr>
            <a:spLocks noGrp="1"/>
          </p:cNvSpPr>
          <p:nvPr>
            <p:ph type="body" sz="quarter" idx="47"/>
          </p:nvPr>
        </p:nvSpPr>
        <p:spPr>
          <a:xfrm>
            <a:off x="836613" y="1536828"/>
            <a:ext cx="10515600" cy="750626"/>
          </a:xfrm>
        </p:spPr>
        <p:txBody>
          <a:bodyPr lIns="36000" tIns="0" rIns="0" bIns="0">
            <a:normAutofit/>
          </a:bodyPr>
          <a:lstStyle>
            <a:lvl1pPr marL="0" indent="0">
              <a:buClr>
                <a:schemeClr val="tx2"/>
              </a:buClr>
              <a:buSzPct val="125000"/>
              <a:buFont typeface="Wingdings" panose="05000000000000000000" pitchFamily="2" charset="2"/>
              <a:buNone/>
              <a:defRPr sz="1800" i="0">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smtClean="0"/>
              <a:t>Edit Master text styles</a:t>
            </a:r>
          </a:p>
        </p:txBody>
      </p:sp>
      <p:sp>
        <p:nvSpPr>
          <p:cNvPr id="8" name="Rectangle: Rounded Corners 7">
            <a:extLst>
              <a:ext uri="{FF2B5EF4-FFF2-40B4-BE49-F238E27FC236}">
                <a16:creationId xmlns:a16="http://schemas.microsoft.com/office/drawing/2014/main" id="{B8BEE5DC-84EC-43EB-9CD1-9837D8A4F67C}"/>
              </a:ext>
            </a:extLst>
          </p:cNvPr>
          <p:cNvSpPr/>
          <p:nvPr userDrawn="1"/>
        </p:nvSpPr>
        <p:spPr>
          <a:xfrm>
            <a:off x="834925" y="2312229"/>
            <a:ext cx="3139490" cy="3529584"/>
          </a:xfrm>
          <a:custGeom>
            <a:avLst/>
            <a:gdLst>
              <a:gd name="connsiteX0" fmla="*/ 0 w 3136392"/>
              <a:gd name="connsiteY0" fmla="*/ 522742 h 3529584"/>
              <a:gd name="connsiteX1" fmla="*/ 522742 w 3136392"/>
              <a:gd name="connsiteY1" fmla="*/ 0 h 3529584"/>
              <a:gd name="connsiteX2" fmla="*/ 2613650 w 3136392"/>
              <a:gd name="connsiteY2" fmla="*/ 0 h 3529584"/>
              <a:gd name="connsiteX3" fmla="*/ 3136392 w 3136392"/>
              <a:gd name="connsiteY3" fmla="*/ 522742 h 3529584"/>
              <a:gd name="connsiteX4" fmla="*/ 3136392 w 3136392"/>
              <a:gd name="connsiteY4" fmla="*/ 3006842 h 3529584"/>
              <a:gd name="connsiteX5" fmla="*/ 2613650 w 3136392"/>
              <a:gd name="connsiteY5" fmla="*/ 3529584 h 3529584"/>
              <a:gd name="connsiteX6" fmla="*/ 522742 w 3136392"/>
              <a:gd name="connsiteY6" fmla="*/ 3529584 h 3529584"/>
              <a:gd name="connsiteX7" fmla="*/ 0 w 3136392"/>
              <a:gd name="connsiteY7" fmla="*/ 3006842 h 3529584"/>
              <a:gd name="connsiteX8" fmla="*/ 0 w 3136392"/>
              <a:gd name="connsiteY8" fmla="*/ 522742 h 3529584"/>
              <a:gd name="connsiteX0" fmla="*/ 0 w 3136404"/>
              <a:gd name="connsiteY0" fmla="*/ 522742 h 3529584"/>
              <a:gd name="connsiteX1" fmla="*/ 522742 w 3136404"/>
              <a:gd name="connsiteY1" fmla="*/ 0 h 3529584"/>
              <a:gd name="connsiteX2" fmla="*/ 2854281 w 3136404"/>
              <a:gd name="connsiteY2" fmla="*/ 0 h 3529584"/>
              <a:gd name="connsiteX3" fmla="*/ 3136392 w 3136404"/>
              <a:gd name="connsiteY3" fmla="*/ 522742 h 3529584"/>
              <a:gd name="connsiteX4" fmla="*/ 3136392 w 3136404"/>
              <a:gd name="connsiteY4" fmla="*/ 3006842 h 3529584"/>
              <a:gd name="connsiteX5" fmla="*/ 2613650 w 3136404"/>
              <a:gd name="connsiteY5" fmla="*/ 3529584 h 3529584"/>
              <a:gd name="connsiteX6" fmla="*/ 522742 w 3136404"/>
              <a:gd name="connsiteY6" fmla="*/ 3529584 h 3529584"/>
              <a:gd name="connsiteX7" fmla="*/ 0 w 3136404"/>
              <a:gd name="connsiteY7" fmla="*/ 3006842 h 3529584"/>
              <a:gd name="connsiteX8" fmla="*/ 0 w 3136404"/>
              <a:gd name="connsiteY8" fmla="*/ 522742 h 3529584"/>
              <a:gd name="connsiteX0" fmla="*/ 0 w 3137803"/>
              <a:gd name="connsiteY0" fmla="*/ 522742 h 3529584"/>
              <a:gd name="connsiteX1" fmla="*/ 522742 w 3137803"/>
              <a:gd name="connsiteY1" fmla="*/ 0 h 3529584"/>
              <a:gd name="connsiteX2" fmla="*/ 2883464 w 3137803"/>
              <a:gd name="connsiteY2" fmla="*/ 0 h 3529584"/>
              <a:gd name="connsiteX3" fmla="*/ 3136392 w 3137803"/>
              <a:gd name="connsiteY3" fmla="*/ 522742 h 3529584"/>
              <a:gd name="connsiteX4" fmla="*/ 3136392 w 3137803"/>
              <a:gd name="connsiteY4" fmla="*/ 3006842 h 3529584"/>
              <a:gd name="connsiteX5" fmla="*/ 2613650 w 3137803"/>
              <a:gd name="connsiteY5" fmla="*/ 3529584 h 3529584"/>
              <a:gd name="connsiteX6" fmla="*/ 522742 w 3137803"/>
              <a:gd name="connsiteY6" fmla="*/ 3529584 h 3529584"/>
              <a:gd name="connsiteX7" fmla="*/ 0 w 3137803"/>
              <a:gd name="connsiteY7" fmla="*/ 3006842 h 3529584"/>
              <a:gd name="connsiteX8" fmla="*/ 0 w 3137803"/>
              <a:gd name="connsiteY8" fmla="*/ 522742 h 3529584"/>
              <a:gd name="connsiteX0" fmla="*/ 1687 w 3139490"/>
              <a:gd name="connsiteY0" fmla="*/ 522742 h 3529584"/>
              <a:gd name="connsiteX1" fmla="*/ 252055 w 3139490"/>
              <a:gd name="connsiteY1" fmla="*/ 0 h 3529584"/>
              <a:gd name="connsiteX2" fmla="*/ 2885151 w 3139490"/>
              <a:gd name="connsiteY2" fmla="*/ 0 h 3529584"/>
              <a:gd name="connsiteX3" fmla="*/ 3138079 w 3139490"/>
              <a:gd name="connsiteY3" fmla="*/ 522742 h 3529584"/>
              <a:gd name="connsiteX4" fmla="*/ 3138079 w 3139490"/>
              <a:gd name="connsiteY4" fmla="*/ 3006842 h 3529584"/>
              <a:gd name="connsiteX5" fmla="*/ 2615337 w 3139490"/>
              <a:gd name="connsiteY5" fmla="*/ 3529584 h 3529584"/>
              <a:gd name="connsiteX6" fmla="*/ 524429 w 3139490"/>
              <a:gd name="connsiteY6" fmla="*/ 3529584 h 3529584"/>
              <a:gd name="connsiteX7" fmla="*/ 1687 w 3139490"/>
              <a:gd name="connsiteY7" fmla="*/ 3006842 h 3529584"/>
              <a:gd name="connsiteX8" fmla="*/ 1687 w 3139490"/>
              <a:gd name="connsiteY8" fmla="*/ 522742 h 3529584"/>
              <a:gd name="connsiteX0" fmla="*/ 1687 w 3139490"/>
              <a:gd name="connsiteY0" fmla="*/ 522742 h 3529584"/>
              <a:gd name="connsiteX1" fmla="*/ 252055 w 3139490"/>
              <a:gd name="connsiteY1" fmla="*/ 0 h 3529584"/>
              <a:gd name="connsiteX2" fmla="*/ 2885151 w 3139490"/>
              <a:gd name="connsiteY2" fmla="*/ 0 h 3529584"/>
              <a:gd name="connsiteX3" fmla="*/ 3138079 w 3139490"/>
              <a:gd name="connsiteY3" fmla="*/ 522742 h 3529584"/>
              <a:gd name="connsiteX4" fmla="*/ 3138079 w 3139490"/>
              <a:gd name="connsiteY4" fmla="*/ 3006842 h 3529584"/>
              <a:gd name="connsiteX5" fmla="*/ 2615337 w 3139490"/>
              <a:gd name="connsiteY5" fmla="*/ 3529584 h 3529584"/>
              <a:gd name="connsiteX6" fmla="*/ 329876 w 3139490"/>
              <a:gd name="connsiteY6" fmla="*/ 3529584 h 3529584"/>
              <a:gd name="connsiteX7" fmla="*/ 1687 w 3139490"/>
              <a:gd name="connsiteY7" fmla="*/ 3006842 h 3529584"/>
              <a:gd name="connsiteX8" fmla="*/ 1687 w 3139490"/>
              <a:gd name="connsiteY8" fmla="*/ 522742 h 3529584"/>
              <a:gd name="connsiteX0" fmla="*/ 1687 w 3139490"/>
              <a:gd name="connsiteY0" fmla="*/ 522742 h 3529584"/>
              <a:gd name="connsiteX1" fmla="*/ 252055 w 3139490"/>
              <a:gd name="connsiteY1" fmla="*/ 0 h 3529584"/>
              <a:gd name="connsiteX2" fmla="*/ 2885151 w 3139490"/>
              <a:gd name="connsiteY2" fmla="*/ 0 h 3529584"/>
              <a:gd name="connsiteX3" fmla="*/ 3138079 w 3139490"/>
              <a:gd name="connsiteY3" fmla="*/ 522742 h 3529584"/>
              <a:gd name="connsiteX4" fmla="*/ 3138079 w 3139490"/>
              <a:gd name="connsiteY4" fmla="*/ 3006842 h 3529584"/>
              <a:gd name="connsiteX5" fmla="*/ 2848801 w 3139490"/>
              <a:gd name="connsiteY5" fmla="*/ 3529584 h 3529584"/>
              <a:gd name="connsiteX6" fmla="*/ 329876 w 3139490"/>
              <a:gd name="connsiteY6" fmla="*/ 3529584 h 3529584"/>
              <a:gd name="connsiteX7" fmla="*/ 1687 w 3139490"/>
              <a:gd name="connsiteY7" fmla="*/ 3006842 h 3529584"/>
              <a:gd name="connsiteX8" fmla="*/ 1687 w 3139490"/>
              <a:gd name="connsiteY8" fmla="*/ 522742 h 3529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39490" h="3529584">
                <a:moveTo>
                  <a:pt x="1687" y="522742"/>
                </a:moveTo>
                <a:cubicBezTo>
                  <a:pt x="1687" y="234040"/>
                  <a:pt x="-36647" y="0"/>
                  <a:pt x="252055" y="0"/>
                </a:cubicBezTo>
                <a:lnTo>
                  <a:pt x="2885151" y="0"/>
                </a:lnTo>
                <a:cubicBezTo>
                  <a:pt x="3173853" y="0"/>
                  <a:pt x="3138079" y="234040"/>
                  <a:pt x="3138079" y="522742"/>
                </a:cubicBezTo>
                <a:lnTo>
                  <a:pt x="3138079" y="3006842"/>
                </a:lnTo>
                <a:cubicBezTo>
                  <a:pt x="3138079" y="3295544"/>
                  <a:pt x="3137503" y="3529584"/>
                  <a:pt x="2848801" y="3529584"/>
                </a:cubicBezTo>
                <a:lnTo>
                  <a:pt x="329876" y="3529584"/>
                </a:lnTo>
                <a:cubicBezTo>
                  <a:pt x="41174" y="3529584"/>
                  <a:pt x="1687" y="3295544"/>
                  <a:pt x="1687" y="3006842"/>
                </a:cubicBezTo>
                <a:lnTo>
                  <a:pt x="1687" y="522742"/>
                </a:lnTo>
                <a:close/>
              </a:path>
            </a:pathLst>
          </a:custGeom>
          <a:noFill/>
          <a:ln>
            <a:solidFill>
              <a:srgbClr val="D14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Text Placeholder 11">
            <a:extLst>
              <a:ext uri="{FF2B5EF4-FFF2-40B4-BE49-F238E27FC236}">
                <a16:creationId xmlns:a16="http://schemas.microsoft.com/office/drawing/2014/main" id="{3B7E67C7-1C94-4372-81CF-D888A17E9E66}"/>
              </a:ext>
            </a:extLst>
          </p:cNvPr>
          <p:cNvSpPr>
            <a:spLocks noGrp="1"/>
          </p:cNvSpPr>
          <p:nvPr>
            <p:ph type="body" sz="quarter" idx="48"/>
          </p:nvPr>
        </p:nvSpPr>
        <p:spPr>
          <a:xfrm>
            <a:off x="1053452" y="3276621"/>
            <a:ext cx="2769902" cy="2361398"/>
          </a:xfrm>
        </p:spPr>
        <p:txBody>
          <a:bodyPr lIns="0" tIns="0" rIns="0" bIns="0">
            <a:normAutofit/>
          </a:bodyPr>
          <a:lstStyle>
            <a:lvl1pPr marL="216000" indent="-216000">
              <a:lnSpc>
                <a:spcPct val="100000"/>
              </a:lnSpc>
              <a:spcBef>
                <a:spcPts val="600"/>
              </a:spcBef>
              <a:buClr>
                <a:schemeClr val="bg1">
                  <a:lumMod val="50000"/>
                </a:schemeClr>
              </a:buClr>
              <a:buSzPct val="125000"/>
              <a:buFont typeface="Arial" panose="020B0604020202020204" pitchFamily="34" charset="0"/>
              <a:buChar char="•"/>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smtClean="0"/>
              <a:t>Edit Master text styles</a:t>
            </a:r>
          </a:p>
        </p:txBody>
      </p:sp>
      <p:sp>
        <p:nvSpPr>
          <p:cNvPr id="18" name="Text Placeholder 2">
            <a:extLst>
              <a:ext uri="{FF2B5EF4-FFF2-40B4-BE49-F238E27FC236}">
                <a16:creationId xmlns:a16="http://schemas.microsoft.com/office/drawing/2014/main" id="{E1FD2E8C-BDB7-4C4A-B56C-7F3091987DAE}"/>
              </a:ext>
            </a:extLst>
          </p:cNvPr>
          <p:cNvSpPr>
            <a:spLocks noGrp="1"/>
          </p:cNvSpPr>
          <p:nvPr>
            <p:ph type="body" idx="49" hasCustomPrompt="1"/>
          </p:nvPr>
        </p:nvSpPr>
        <p:spPr>
          <a:xfrm>
            <a:off x="8431250" y="2435210"/>
            <a:ext cx="2769902" cy="334918"/>
          </a:xfrm>
        </p:spPr>
        <p:txBody>
          <a:bodyPr lIns="0" tIns="0" rIns="0" bIns="0" anchor="b">
            <a:normAutofit/>
          </a:bodyPr>
          <a:lstStyle>
            <a:lvl1pPr marL="0" indent="0">
              <a:buNone/>
              <a:defRPr sz="22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20" name="Text Placeholder 11">
            <a:extLst>
              <a:ext uri="{FF2B5EF4-FFF2-40B4-BE49-F238E27FC236}">
                <a16:creationId xmlns:a16="http://schemas.microsoft.com/office/drawing/2014/main" id="{04038B74-8E2F-43C0-914C-E2BF16883566}"/>
              </a:ext>
            </a:extLst>
          </p:cNvPr>
          <p:cNvSpPr>
            <a:spLocks noGrp="1"/>
          </p:cNvSpPr>
          <p:nvPr>
            <p:ph type="body" sz="quarter" idx="50"/>
          </p:nvPr>
        </p:nvSpPr>
        <p:spPr>
          <a:xfrm>
            <a:off x="8431250" y="2784018"/>
            <a:ext cx="2769902" cy="214088"/>
          </a:xfrm>
        </p:spPr>
        <p:txBody>
          <a:bodyPr lIns="0" tIns="0" rIns="0" bIns="0">
            <a:normAutofit/>
          </a:bodyPr>
          <a:lstStyle>
            <a:lvl1pPr marL="0" indent="0">
              <a:spcBef>
                <a:spcPts val="600"/>
              </a:spcBef>
              <a:buClr>
                <a:schemeClr val="bg1">
                  <a:lumMod val="50000"/>
                </a:schemeClr>
              </a:buClr>
              <a:buSzPct val="125000"/>
              <a:buFont typeface="Arial" panose="020B0604020202020204" pitchFamily="34" charset="0"/>
              <a:buNone/>
              <a:defRPr sz="1400" b="0" i="0">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smtClean="0"/>
              <a:t>Edit Master text styles</a:t>
            </a:r>
          </a:p>
        </p:txBody>
      </p:sp>
      <p:sp>
        <p:nvSpPr>
          <p:cNvPr id="21" name="Rectangle: Rounded Corners 7">
            <a:extLst>
              <a:ext uri="{FF2B5EF4-FFF2-40B4-BE49-F238E27FC236}">
                <a16:creationId xmlns:a16="http://schemas.microsoft.com/office/drawing/2014/main" id="{50BFB1A6-61C6-40D0-A6EC-86ECD5632A5C}"/>
              </a:ext>
            </a:extLst>
          </p:cNvPr>
          <p:cNvSpPr/>
          <p:nvPr userDrawn="1"/>
        </p:nvSpPr>
        <p:spPr>
          <a:xfrm>
            <a:off x="8212723" y="2312229"/>
            <a:ext cx="3139490" cy="3529584"/>
          </a:xfrm>
          <a:custGeom>
            <a:avLst/>
            <a:gdLst>
              <a:gd name="connsiteX0" fmla="*/ 0 w 3136392"/>
              <a:gd name="connsiteY0" fmla="*/ 522742 h 3529584"/>
              <a:gd name="connsiteX1" fmla="*/ 522742 w 3136392"/>
              <a:gd name="connsiteY1" fmla="*/ 0 h 3529584"/>
              <a:gd name="connsiteX2" fmla="*/ 2613650 w 3136392"/>
              <a:gd name="connsiteY2" fmla="*/ 0 h 3529584"/>
              <a:gd name="connsiteX3" fmla="*/ 3136392 w 3136392"/>
              <a:gd name="connsiteY3" fmla="*/ 522742 h 3529584"/>
              <a:gd name="connsiteX4" fmla="*/ 3136392 w 3136392"/>
              <a:gd name="connsiteY4" fmla="*/ 3006842 h 3529584"/>
              <a:gd name="connsiteX5" fmla="*/ 2613650 w 3136392"/>
              <a:gd name="connsiteY5" fmla="*/ 3529584 h 3529584"/>
              <a:gd name="connsiteX6" fmla="*/ 522742 w 3136392"/>
              <a:gd name="connsiteY6" fmla="*/ 3529584 h 3529584"/>
              <a:gd name="connsiteX7" fmla="*/ 0 w 3136392"/>
              <a:gd name="connsiteY7" fmla="*/ 3006842 h 3529584"/>
              <a:gd name="connsiteX8" fmla="*/ 0 w 3136392"/>
              <a:gd name="connsiteY8" fmla="*/ 522742 h 3529584"/>
              <a:gd name="connsiteX0" fmla="*/ 0 w 3136404"/>
              <a:gd name="connsiteY0" fmla="*/ 522742 h 3529584"/>
              <a:gd name="connsiteX1" fmla="*/ 522742 w 3136404"/>
              <a:gd name="connsiteY1" fmla="*/ 0 h 3529584"/>
              <a:gd name="connsiteX2" fmla="*/ 2854281 w 3136404"/>
              <a:gd name="connsiteY2" fmla="*/ 0 h 3529584"/>
              <a:gd name="connsiteX3" fmla="*/ 3136392 w 3136404"/>
              <a:gd name="connsiteY3" fmla="*/ 522742 h 3529584"/>
              <a:gd name="connsiteX4" fmla="*/ 3136392 w 3136404"/>
              <a:gd name="connsiteY4" fmla="*/ 3006842 h 3529584"/>
              <a:gd name="connsiteX5" fmla="*/ 2613650 w 3136404"/>
              <a:gd name="connsiteY5" fmla="*/ 3529584 h 3529584"/>
              <a:gd name="connsiteX6" fmla="*/ 522742 w 3136404"/>
              <a:gd name="connsiteY6" fmla="*/ 3529584 h 3529584"/>
              <a:gd name="connsiteX7" fmla="*/ 0 w 3136404"/>
              <a:gd name="connsiteY7" fmla="*/ 3006842 h 3529584"/>
              <a:gd name="connsiteX8" fmla="*/ 0 w 3136404"/>
              <a:gd name="connsiteY8" fmla="*/ 522742 h 3529584"/>
              <a:gd name="connsiteX0" fmla="*/ 0 w 3137803"/>
              <a:gd name="connsiteY0" fmla="*/ 522742 h 3529584"/>
              <a:gd name="connsiteX1" fmla="*/ 522742 w 3137803"/>
              <a:gd name="connsiteY1" fmla="*/ 0 h 3529584"/>
              <a:gd name="connsiteX2" fmla="*/ 2883464 w 3137803"/>
              <a:gd name="connsiteY2" fmla="*/ 0 h 3529584"/>
              <a:gd name="connsiteX3" fmla="*/ 3136392 w 3137803"/>
              <a:gd name="connsiteY3" fmla="*/ 522742 h 3529584"/>
              <a:gd name="connsiteX4" fmla="*/ 3136392 w 3137803"/>
              <a:gd name="connsiteY4" fmla="*/ 3006842 h 3529584"/>
              <a:gd name="connsiteX5" fmla="*/ 2613650 w 3137803"/>
              <a:gd name="connsiteY5" fmla="*/ 3529584 h 3529584"/>
              <a:gd name="connsiteX6" fmla="*/ 522742 w 3137803"/>
              <a:gd name="connsiteY6" fmla="*/ 3529584 h 3529584"/>
              <a:gd name="connsiteX7" fmla="*/ 0 w 3137803"/>
              <a:gd name="connsiteY7" fmla="*/ 3006842 h 3529584"/>
              <a:gd name="connsiteX8" fmla="*/ 0 w 3137803"/>
              <a:gd name="connsiteY8" fmla="*/ 522742 h 3529584"/>
              <a:gd name="connsiteX0" fmla="*/ 1687 w 3139490"/>
              <a:gd name="connsiteY0" fmla="*/ 522742 h 3529584"/>
              <a:gd name="connsiteX1" fmla="*/ 252055 w 3139490"/>
              <a:gd name="connsiteY1" fmla="*/ 0 h 3529584"/>
              <a:gd name="connsiteX2" fmla="*/ 2885151 w 3139490"/>
              <a:gd name="connsiteY2" fmla="*/ 0 h 3529584"/>
              <a:gd name="connsiteX3" fmla="*/ 3138079 w 3139490"/>
              <a:gd name="connsiteY3" fmla="*/ 522742 h 3529584"/>
              <a:gd name="connsiteX4" fmla="*/ 3138079 w 3139490"/>
              <a:gd name="connsiteY4" fmla="*/ 3006842 h 3529584"/>
              <a:gd name="connsiteX5" fmla="*/ 2615337 w 3139490"/>
              <a:gd name="connsiteY5" fmla="*/ 3529584 h 3529584"/>
              <a:gd name="connsiteX6" fmla="*/ 524429 w 3139490"/>
              <a:gd name="connsiteY6" fmla="*/ 3529584 h 3529584"/>
              <a:gd name="connsiteX7" fmla="*/ 1687 w 3139490"/>
              <a:gd name="connsiteY7" fmla="*/ 3006842 h 3529584"/>
              <a:gd name="connsiteX8" fmla="*/ 1687 w 3139490"/>
              <a:gd name="connsiteY8" fmla="*/ 522742 h 3529584"/>
              <a:gd name="connsiteX0" fmla="*/ 1687 w 3139490"/>
              <a:gd name="connsiteY0" fmla="*/ 522742 h 3529584"/>
              <a:gd name="connsiteX1" fmla="*/ 252055 w 3139490"/>
              <a:gd name="connsiteY1" fmla="*/ 0 h 3529584"/>
              <a:gd name="connsiteX2" fmla="*/ 2885151 w 3139490"/>
              <a:gd name="connsiteY2" fmla="*/ 0 h 3529584"/>
              <a:gd name="connsiteX3" fmla="*/ 3138079 w 3139490"/>
              <a:gd name="connsiteY3" fmla="*/ 522742 h 3529584"/>
              <a:gd name="connsiteX4" fmla="*/ 3138079 w 3139490"/>
              <a:gd name="connsiteY4" fmla="*/ 3006842 h 3529584"/>
              <a:gd name="connsiteX5" fmla="*/ 2615337 w 3139490"/>
              <a:gd name="connsiteY5" fmla="*/ 3529584 h 3529584"/>
              <a:gd name="connsiteX6" fmla="*/ 329876 w 3139490"/>
              <a:gd name="connsiteY6" fmla="*/ 3529584 h 3529584"/>
              <a:gd name="connsiteX7" fmla="*/ 1687 w 3139490"/>
              <a:gd name="connsiteY7" fmla="*/ 3006842 h 3529584"/>
              <a:gd name="connsiteX8" fmla="*/ 1687 w 3139490"/>
              <a:gd name="connsiteY8" fmla="*/ 522742 h 3529584"/>
              <a:gd name="connsiteX0" fmla="*/ 1687 w 3139490"/>
              <a:gd name="connsiteY0" fmla="*/ 522742 h 3529584"/>
              <a:gd name="connsiteX1" fmla="*/ 252055 w 3139490"/>
              <a:gd name="connsiteY1" fmla="*/ 0 h 3529584"/>
              <a:gd name="connsiteX2" fmla="*/ 2885151 w 3139490"/>
              <a:gd name="connsiteY2" fmla="*/ 0 h 3529584"/>
              <a:gd name="connsiteX3" fmla="*/ 3138079 w 3139490"/>
              <a:gd name="connsiteY3" fmla="*/ 522742 h 3529584"/>
              <a:gd name="connsiteX4" fmla="*/ 3138079 w 3139490"/>
              <a:gd name="connsiteY4" fmla="*/ 3006842 h 3529584"/>
              <a:gd name="connsiteX5" fmla="*/ 2848801 w 3139490"/>
              <a:gd name="connsiteY5" fmla="*/ 3529584 h 3529584"/>
              <a:gd name="connsiteX6" fmla="*/ 329876 w 3139490"/>
              <a:gd name="connsiteY6" fmla="*/ 3529584 h 3529584"/>
              <a:gd name="connsiteX7" fmla="*/ 1687 w 3139490"/>
              <a:gd name="connsiteY7" fmla="*/ 3006842 h 3529584"/>
              <a:gd name="connsiteX8" fmla="*/ 1687 w 3139490"/>
              <a:gd name="connsiteY8" fmla="*/ 522742 h 3529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39490" h="3529584">
                <a:moveTo>
                  <a:pt x="1687" y="522742"/>
                </a:moveTo>
                <a:cubicBezTo>
                  <a:pt x="1687" y="234040"/>
                  <a:pt x="-36647" y="0"/>
                  <a:pt x="252055" y="0"/>
                </a:cubicBezTo>
                <a:lnTo>
                  <a:pt x="2885151" y="0"/>
                </a:lnTo>
                <a:cubicBezTo>
                  <a:pt x="3173853" y="0"/>
                  <a:pt x="3138079" y="234040"/>
                  <a:pt x="3138079" y="522742"/>
                </a:cubicBezTo>
                <a:lnTo>
                  <a:pt x="3138079" y="3006842"/>
                </a:lnTo>
                <a:cubicBezTo>
                  <a:pt x="3138079" y="3295544"/>
                  <a:pt x="3137503" y="3529584"/>
                  <a:pt x="2848801" y="3529584"/>
                </a:cubicBezTo>
                <a:lnTo>
                  <a:pt x="329876" y="3529584"/>
                </a:lnTo>
                <a:cubicBezTo>
                  <a:pt x="41174" y="3529584"/>
                  <a:pt x="1687" y="3295544"/>
                  <a:pt x="1687" y="3006842"/>
                </a:cubicBezTo>
                <a:lnTo>
                  <a:pt x="1687" y="522742"/>
                </a:lnTo>
                <a:close/>
              </a:path>
            </a:pathLst>
          </a:custGeom>
          <a:noFill/>
          <a:ln>
            <a:solidFill>
              <a:srgbClr val="D14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Text Placeholder 11">
            <a:extLst>
              <a:ext uri="{FF2B5EF4-FFF2-40B4-BE49-F238E27FC236}">
                <a16:creationId xmlns:a16="http://schemas.microsoft.com/office/drawing/2014/main" id="{AEDB747B-532C-44A9-AD7A-2352A1F089B8}"/>
              </a:ext>
            </a:extLst>
          </p:cNvPr>
          <p:cNvSpPr>
            <a:spLocks noGrp="1"/>
          </p:cNvSpPr>
          <p:nvPr>
            <p:ph type="body" sz="quarter" idx="51"/>
          </p:nvPr>
        </p:nvSpPr>
        <p:spPr>
          <a:xfrm>
            <a:off x="8431250" y="3276621"/>
            <a:ext cx="2769902" cy="2361398"/>
          </a:xfrm>
        </p:spPr>
        <p:txBody>
          <a:bodyPr lIns="0" tIns="0" rIns="0" bIns="0">
            <a:normAutofit/>
          </a:bodyPr>
          <a:lstStyle>
            <a:lvl1pPr marL="216000" indent="-216000">
              <a:lnSpc>
                <a:spcPct val="100000"/>
              </a:lnSpc>
              <a:spcBef>
                <a:spcPts val="600"/>
              </a:spcBef>
              <a:buClr>
                <a:schemeClr val="bg1">
                  <a:lumMod val="50000"/>
                </a:schemeClr>
              </a:buClr>
              <a:buSzPct val="125000"/>
              <a:buFont typeface="Arial" panose="020B0604020202020204" pitchFamily="34" charset="0"/>
              <a:buChar char="•"/>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smtClean="0"/>
              <a:t>Edit Master text styles</a:t>
            </a:r>
          </a:p>
        </p:txBody>
      </p:sp>
      <p:sp>
        <p:nvSpPr>
          <p:cNvPr id="23" name="Text Placeholder 2">
            <a:extLst>
              <a:ext uri="{FF2B5EF4-FFF2-40B4-BE49-F238E27FC236}">
                <a16:creationId xmlns:a16="http://schemas.microsoft.com/office/drawing/2014/main" id="{F074267C-7E1D-4515-B053-1121335429CD}"/>
              </a:ext>
            </a:extLst>
          </p:cNvPr>
          <p:cNvSpPr>
            <a:spLocks noGrp="1"/>
          </p:cNvSpPr>
          <p:nvPr>
            <p:ph type="body" idx="52" hasCustomPrompt="1"/>
          </p:nvPr>
        </p:nvSpPr>
        <p:spPr>
          <a:xfrm>
            <a:off x="4742351" y="2431907"/>
            <a:ext cx="2769902" cy="334918"/>
          </a:xfrm>
        </p:spPr>
        <p:txBody>
          <a:bodyPr lIns="0" tIns="0" rIns="0" bIns="0" anchor="b">
            <a:normAutofit/>
          </a:bodyPr>
          <a:lstStyle>
            <a:lvl1pPr marL="0" indent="0">
              <a:buNone/>
              <a:defRPr sz="22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24" name="Text Placeholder 11">
            <a:extLst>
              <a:ext uri="{FF2B5EF4-FFF2-40B4-BE49-F238E27FC236}">
                <a16:creationId xmlns:a16="http://schemas.microsoft.com/office/drawing/2014/main" id="{BED0DB43-ABA6-4E0E-BA64-F6DBD79467F6}"/>
              </a:ext>
            </a:extLst>
          </p:cNvPr>
          <p:cNvSpPr>
            <a:spLocks noGrp="1"/>
          </p:cNvSpPr>
          <p:nvPr>
            <p:ph type="body" sz="quarter" idx="53"/>
          </p:nvPr>
        </p:nvSpPr>
        <p:spPr>
          <a:xfrm>
            <a:off x="4742351" y="2780715"/>
            <a:ext cx="2769902" cy="214088"/>
          </a:xfrm>
        </p:spPr>
        <p:txBody>
          <a:bodyPr lIns="0" tIns="0" rIns="0" bIns="0">
            <a:normAutofit/>
          </a:bodyPr>
          <a:lstStyle>
            <a:lvl1pPr marL="0" indent="0">
              <a:spcBef>
                <a:spcPts val="600"/>
              </a:spcBef>
              <a:buClr>
                <a:schemeClr val="bg1">
                  <a:lumMod val="50000"/>
                </a:schemeClr>
              </a:buClr>
              <a:buSzPct val="125000"/>
              <a:buFont typeface="Arial" panose="020B0604020202020204" pitchFamily="34" charset="0"/>
              <a:buNone/>
              <a:defRPr sz="1400" b="0" i="0">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smtClean="0"/>
              <a:t>Edit Master text styles</a:t>
            </a:r>
          </a:p>
        </p:txBody>
      </p:sp>
      <p:sp>
        <p:nvSpPr>
          <p:cNvPr id="27" name="Rectangle: Rounded Corners 7">
            <a:extLst>
              <a:ext uri="{FF2B5EF4-FFF2-40B4-BE49-F238E27FC236}">
                <a16:creationId xmlns:a16="http://schemas.microsoft.com/office/drawing/2014/main" id="{0FC703B8-4AAD-4000-8C02-C257F7016FFF}"/>
              </a:ext>
            </a:extLst>
          </p:cNvPr>
          <p:cNvSpPr/>
          <p:nvPr userDrawn="1"/>
        </p:nvSpPr>
        <p:spPr>
          <a:xfrm>
            <a:off x="4523824" y="2312229"/>
            <a:ext cx="3139490" cy="3529584"/>
          </a:xfrm>
          <a:custGeom>
            <a:avLst/>
            <a:gdLst>
              <a:gd name="connsiteX0" fmla="*/ 0 w 3136392"/>
              <a:gd name="connsiteY0" fmla="*/ 522742 h 3529584"/>
              <a:gd name="connsiteX1" fmla="*/ 522742 w 3136392"/>
              <a:gd name="connsiteY1" fmla="*/ 0 h 3529584"/>
              <a:gd name="connsiteX2" fmla="*/ 2613650 w 3136392"/>
              <a:gd name="connsiteY2" fmla="*/ 0 h 3529584"/>
              <a:gd name="connsiteX3" fmla="*/ 3136392 w 3136392"/>
              <a:gd name="connsiteY3" fmla="*/ 522742 h 3529584"/>
              <a:gd name="connsiteX4" fmla="*/ 3136392 w 3136392"/>
              <a:gd name="connsiteY4" fmla="*/ 3006842 h 3529584"/>
              <a:gd name="connsiteX5" fmla="*/ 2613650 w 3136392"/>
              <a:gd name="connsiteY5" fmla="*/ 3529584 h 3529584"/>
              <a:gd name="connsiteX6" fmla="*/ 522742 w 3136392"/>
              <a:gd name="connsiteY6" fmla="*/ 3529584 h 3529584"/>
              <a:gd name="connsiteX7" fmla="*/ 0 w 3136392"/>
              <a:gd name="connsiteY7" fmla="*/ 3006842 h 3529584"/>
              <a:gd name="connsiteX8" fmla="*/ 0 w 3136392"/>
              <a:gd name="connsiteY8" fmla="*/ 522742 h 3529584"/>
              <a:gd name="connsiteX0" fmla="*/ 0 w 3136404"/>
              <a:gd name="connsiteY0" fmla="*/ 522742 h 3529584"/>
              <a:gd name="connsiteX1" fmla="*/ 522742 w 3136404"/>
              <a:gd name="connsiteY1" fmla="*/ 0 h 3529584"/>
              <a:gd name="connsiteX2" fmla="*/ 2854281 w 3136404"/>
              <a:gd name="connsiteY2" fmla="*/ 0 h 3529584"/>
              <a:gd name="connsiteX3" fmla="*/ 3136392 w 3136404"/>
              <a:gd name="connsiteY3" fmla="*/ 522742 h 3529584"/>
              <a:gd name="connsiteX4" fmla="*/ 3136392 w 3136404"/>
              <a:gd name="connsiteY4" fmla="*/ 3006842 h 3529584"/>
              <a:gd name="connsiteX5" fmla="*/ 2613650 w 3136404"/>
              <a:gd name="connsiteY5" fmla="*/ 3529584 h 3529584"/>
              <a:gd name="connsiteX6" fmla="*/ 522742 w 3136404"/>
              <a:gd name="connsiteY6" fmla="*/ 3529584 h 3529584"/>
              <a:gd name="connsiteX7" fmla="*/ 0 w 3136404"/>
              <a:gd name="connsiteY7" fmla="*/ 3006842 h 3529584"/>
              <a:gd name="connsiteX8" fmla="*/ 0 w 3136404"/>
              <a:gd name="connsiteY8" fmla="*/ 522742 h 3529584"/>
              <a:gd name="connsiteX0" fmla="*/ 0 w 3137803"/>
              <a:gd name="connsiteY0" fmla="*/ 522742 h 3529584"/>
              <a:gd name="connsiteX1" fmla="*/ 522742 w 3137803"/>
              <a:gd name="connsiteY1" fmla="*/ 0 h 3529584"/>
              <a:gd name="connsiteX2" fmla="*/ 2883464 w 3137803"/>
              <a:gd name="connsiteY2" fmla="*/ 0 h 3529584"/>
              <a:gd name="connsiteX3" fmla="*/ 3136392 w 3137803"/>
              <a:gd name="connsiteY3" fmla="*/ 522742 h 3529584"/>
              <a:gd name="connsiteX4" fmla="*/ 3136392 w 3137803"/>
              <a:gd name="connsiteY4" fmla="*/ 3006842 h 3529584"/>
              <a:gd name="connsiteX5" fmla="*/ 2613650 w 3137803"/>
              <a:gd name="connsiteY5" fmla="*/ 3529584 h 3529584"/>
              <a:gd name="connsiteX6" fmla="*/ 522742 w 3137803"/>
              <a:gd name="connsiteY6" fmla="*/ 3529584 h 3529584"/>
              <a:gd name="connsiteX7" fmla="*/ 0 w 3137803"/>
              <a:gd name="connsiteY7" fmla="*/ 3006842 h 3529584"/>
              <a:gd name="connsiteX8" fmla="*/ 0 w 3137803"/>
              <a:gd name="connsiteY8" fmla="*/ 522742 h 3529584"/>
              <a:gd name="connsiteX0" fmla="*/ 1687 w 3139490"/>
              <a:gd name="connsiteY0" fmla="*/ 522742 h 3529584"/>
              <a:gd name="connsiteX1" fmla="*/ 252055 w 3139490"/>
              <a:gd name="connsiteY1" fmla="*/ 0 h 3529584"/>
              <a:gd name="connsiteX2" fmla="*/ 2885151 w 3139490"/>
              <a:gd name="connsiteY2" fmla="*/ 0 h 3529584"/>
              <a:gd name="connsiteX3" fmla="*/ 3138079 w 3139490"/>
              <a:gd name="connsiteY3" fmla="*/ 522742 h 3529584"/>
              <a:gd name="connsiteX4" fmla="*/ 3138079 w 3139490"/>
              <a:gd name="connsiteY4" fmla="*/ 3006842 h 3529584"/>
              <a:gd name="connsiteX5" fmla="*/ 2615337 w 3139490"/>
              <a:gd name="connsiteY5" fmla="*/ 3529584 h 3529584"/>
              <a:gd name="connsiteX6" fmla="*/ 524429 w 3139490"/>
              <a:gd name="connsiteY6" fmla="*/ 3529584 h 3529584"/>
              <a:gd name="connsiteX7" fmla="*/ 1687 w 3139490"/>
              <a:gd name="connsiteY7" fmla="*/ 3006842 h 3529584"/>
              <a:gd name="connsiteX8" fmla="*/ 1687 w 3139490"/>
              <a:gd name="connsiteY8" fmla="*/ 522742 h 3529584"/>
              <a:gd name="connsiteX0" fmla="*/ 1687 w 3139490"/>
              <a:gd name="connsiteY0" fmla="*/ 522742 h 3529584"/>
              <a:gd name="connsiteX1" fmla="*/ 252055 w 3139490"/>
              <a:gd name="connsiteY1" fmla="*/ 0 h 3529584"/>
              <a:gd name="connsiteX2" fmla="*/ 2885151 w 3139490"/>
              <a:gd name="connsiteY2" fmla="*/ 0 h 3529584"/>
              <a:gd name="connsiteX3" fmla="*/ 3138079 w 3139490"/>
              <a:gd name="connsiteY3" fmla="*/ 522742 h 3529584"/>
              <a:gd name="connsiteX4" fmla="*/ 3138079 w 3139490"/>
              <a:gd name="connsiteY4" fmla="*/ 3006842 h 3529584"/>
              <a:gd name="connsiteX5" fmla="*/ 2615337 w 3139490"/>
              <a:gd name="connsiteY5" fmla="*/ 3529584 h 3529584"/>
              <a:gd name="connsiteX6" fmla="*/ 329876 w 3139490"/>
              <a:gd name="connsiteY6" fmla="*/ 3529584 h 3529584"/>
              <a:gd name="connsiteX7" fmla="*/ 1687 w 3139490"/>
              <a:gd name="connsiteY7" fmla="*/ 3006842 h 3529584"/>
              <a:gd name="connsiteX8" fmla="*/ 1687 w 3139490"/>
              <a:gd name="connsiteY8" fmla="*/ 522742 h 3529584"/>
              <a:gd name="connsiteX0" fmla="*/ 1687 w 3139490"/>
              <a:gd name="connsiteY0" fmla="*/ 522742 h 3529584"/>
              <a:gd name="connsiteX1" fmla="*/ 252055 w 3139490"/>
              <a:gd name="connsiteY1" fmla="*/ 0 h 3529584"/>
              <a:gd name="connsiteX2" fmla="*/ 2885151 w 3139490"/>
              <a:gd name="connsiteY2" fmla="*/ 0 h 3529584"/>
              <a:gd name="connsiteX3" fmla="*/ 3138079 w 3139490"/>
              <a:gd name="connsiteY3" fmla="*/ 522742 h 3529584"/>
              <a:gd name="connsiteX4" fmla="*/ 3138079 w 3139490"/>
              <a:gd name="connsiteY4" fmla="*/ 3006842 h 3529584"/>
              <a:gd name="connsiteX5" fmla="*/ 2848801 w 3139490"/>
              <a:gd name="connsiteY5" fmla="*/ 3529584 h 3529584"/>
              <a:gd name="connsiteX6" fmla="*/ 329876 w 3139490"/>
              <a:gd name="connsiteY6" fmla="*/ 3529584 h 3529584"/>
              <a:gd name="connsiteX7" fmla="*/ 1687 w 3139490"/>
              <a:gd name="connsiteY7" fmla="*/ 3006842 h 3529584"/>
              <a:gd name="connsiteX8" fmla="*/ 1687 w 3139490"/>
              <a:gd name="connsiteY8" fmla="*/ 522742 h 3529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39490" h="3529584">
                <a:moveTo>
                  <a:pt x="1687" y="522742"/>
                </a:moveTo>
                <a:cubicBezTo>
                  <a:pt x="1687" y="234040"/>
                  <a:pt x="-36647" y="0"/>
                  <a:pt x="252055" y="0"/>
                </a:cubicBezTo>
                <a:lnTo>
                  <a:pt x="2885151" y="0"/>
                </a:lnTo>
                <a:cubicBezTo>
                  <a:pt x="3173853" y="0"/>
                  <a:pt x="3138079" y="234040"/>
                  <a:pt x="3138079" y="522742"/>
                </a:cubicBezTo>
                <a:lnTo>
                  <a:pt x="3138079" y="3006842"/>
                </a:lnTo>
                <a:cubicBezTo>
                  <a:pt x="3138079" y="3295544"/>
                  <a:pt x="3137503" y="3529584"/>
                  <a:pt x="2848801" y="3529584"/>
                </a:cubicBezTo>
                <a:lnTo>
                  <a:pt x="329876" y="3529584"/>
                </a:lnTo>
                <a:cubicBezTo>
                  <a:pt x="41174" y="3529584"/>
                  <a:pt x="1687" y="3295544"/>
                  <a:pt x="1687" y="3006842"/>
                </a:cubicBezTo>
                <a:lnTo>
                  <a:pt x="1687" y="522742"/>
                </a:lnTo>
                <a:close/>
              </a:path>
            </a:pathLst>
          </a:custGeom>
          <a:noFill/>
          <a:ln>
            <a:solidFill>
              <a:srgbClr val="D14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8" name="Text Placeholder 11">
            <a:extLst>
              <a:ext uri="{FF2B5EF4-FFF2-40B4-BE49-F238E27FC236}">
                <a16:creationId xmlns:a16="http://schemas.microsoft.com/office/drawing/2014/main" id="{5294241C-27BC-4F81-86AC-BB6A1B6C317E}"/>
              </a:ext>
            </a:extLst>
          </p:cNvPr>
          <p:cNvSpPr>
            <a:spLocks noGrp="1"/>
          </p:cNvSpPr>
          <p:nvPr>
            <p:ph type="body" sz="quarter" idx="54"/>
          </p:nvPr>
        </p:nvSpPr>
        <p:spPr>
          <a:xfrm>
            <a:off x="4742351" y="3273318"/>
            <a:ext cx="2769902" cy="2361398"/>
          </a:xfrm>
        </p:spPr>
        <p:txBody>
          <a:bodyPr lIns="0" tIns="0" rIns="0" bIns="0">
            <a:normAutofit/>
          </a:bodyPr>
          <a:lstStyle>
            <a:lvl1pPr marL="216000" indent="-216000">
              <a:lnSpc>
                <a:spcPct val="100000"/>
              </a:lnSpc>
              <a:spcBef>
                <a:spcPts val="600"/>
              </a:spcBef>
              <a:buClr>
                <a:schemeClr val="bg1">
                  <a:lumMod val="50000"/>
                </a:schemeClr>
              </a:buClr>
              <a:buSzPct val="125000"/>
              <a:buFont typeface="Arial" panose="020B0604020202020204" pitchFamily="34" charset="0"/>
              <a:buChar char="•"/>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smtClean="0"/>
              <a:t>Edit Master text styles</a:t>
            </a:r>
          </a:p>
        </p:txBody>
      </p:sp>
      <p:sp>
        <p:nvSpPr>
          <p:cNvPr id="30" name="Picture Placeholder 11">
            <a:extLst>
              <a:ext uri="{FF2B5EF4-FFF2-40B4-BE49-F238E27FC236}">
                <a16:creationId xmlns:a16="http://schemas.microsoft.com/office/drawing/2014/main" id="{A174FF28-7765-4AA3-9FD4-CD935B4751C7}"/>
              </a:ext>
            </a:extLst>
          </p:cNvPr>
          <p:cNvSpPr>
            <a:spLocks noGrp="1"/>
          </p:cNvSpPr>
          <p:nvPr>
            <p:ph type="pic" sz="quarter" idx="55"/>
          </p:nvPr>
        </p:nvSpPr>
        <p:spPr>
          <a:xfrm>
            <a:off x="9409913" y="851603"/>
            <a:ext cx="1938528" cy="393192"/>
          </a:xfrm>
          <a:prstGeom prst="roundRect">
            <a:avLst/>
          </a:prstGeom>
        </p:spPr>
        <p:txBody>
          <a:bodyPr anchor="ctr" anchorCtr="0">
            <a:normAutofit/>
          </a:bodyPr>
          <a:lstStyle>
            <a:lvl1pPr marL="0" indent="0" algn="ctr">
              <a:buNone/>
              <a:defRPr sz="1600">
                <a:solidFill>
                  <a:schemeClr val="bg1"/>
                </a:solidFill>
              </a:defRPr>
            </a:lvl1pPr>
          </a:lstStyle>
          <a:p>
            <a:r>
              <a:rPr lang="en-US" noProof="0" smtClean="0"/>
              <a:t>Click icon to add picture</a:t>
            </a:r>
            <a:endParaRPr lang="en-US" noProof="0" dirty="0"/>
          </a:p>
        </p:txBody>
      </p:sp>
    </p:spTree>
    <p:extLst>
      <p:ext uri="{BB962C8B-B14F-4D97-AF65-F5344CB8AC3E}">
        <p14:creationId xmlns:p14="http://schemas.microsoft.com/office/powerpoint/2010/main" val="26450686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able and Chart Content 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Rectangle 25">
            <a:extLst>
              <a:ext uri="{FF2B5EF4-FFF2-40B4-BE49-F238E27FC236}">
                <a16:creationId xmlns:a16="http://schemas.microsoft.com/office/drawing/2014/main" id="{0F0C2245-DE76-4D87-9695-FB48563BCAE4}"/>
              </a:ext>
            </a:extLst>
          </p:cNvPr>
          <p:cNvSpPr/>
          <p:nvPr userDrawn="1"/>
        </p:nvSpPr>
        <p:spPr>
          <a:xfrm>
            <a:off x="0" y="15802"/>
            <a:ext cx="12192000" cy="6842198"/>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Rectangle 5">
            <a:extLst>
              <a:ext uri="{FF2B5EF4-FFF2-40B4-BE49-F238E27FC236}">
                <a16:creationId xmlns:a16="http://schemas.microsoft.com/office/drawing/2014/main" id="{DD60033C-E502-4C97-87DB-99F01B55681B}"/>
              </a:ext>
            </a:extLst>
          </p:cNvPr>
          <p:cNvSpPr/>
          <p:nvPr userDrawn="1"/>
        </p:nvSpPr>
        <p:spPr>
          <a:xfrm>
            <a:off x="0" y="2414016"/>
            <a:ext cx="12192000" cy="4443984"/>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4B0B20C-63A0-49A1-A09F-99F86387E48E}"/>
              </a:ext>
            </a:extLst>
          </p:cNvPr>
          <p:cNvSpPr>
            <a:spLocks noGrp="1"/>
          </p:cNvSpPr>
          <p:nvPr>
            <p:ph type="title"/>
          </p:nvPr>
        </p:nvSpPr>
        <p:spPr>
          <a:xfrm>
            <a:off x="838199" y="805472"/>
            <a:ext cx="6862011" cy="552848"/>
          </a:xfrm>
        </p:spPr>
        <p:txBody>
          <a:bodyPr lIns="0" tIns="0" rIns="0" bIns="0" anchor="b" anchorCtr="0"/>
          <a:lstStyle/>
          <a:p>
            <a:r>
              <a:rPr lang="en-US" noProof="0" smtClean="0"/>
              <a:t>Click to edit Master title style</a:t>
            </a:r>
            <a:endParaRPr lang="en-US" noProof="0"/>
          </a:p>
        </p:txBody>
      </p:sp>
      <p:sp>
        <p:nvSpPr>
          <p:cNvPr id="3" name="Date Placeholder 2">
            <a:extLst>
              <a:ext uri="{FF2B5EF4-FFF2-40B4-BE49-F238E27FC236}">
                <a16:creationId xmlns:a16="http://schemas.microsoft.com/office/drawing/2014/main" id="{847A35AD-A6B0-4735-8919-A2B1FC60B311}"/>
              </a:ext>
            </a:extLst>
          </p:cNvPr>
          <p:cNvSpPr>
            <a:spLocks noGrp="1"/>
          </p:cNvSpPr>
          <p:nvPr>
            <p:ph type="dt" sz="half" idx="10"/>
          </p:nvPr>
        </p:nvSpPr>
        <p:spPr/>
        <p:txBody>
          <a:bodyPr/>
          <a:lstStyle/>
          <a:p>
            <a:fld id="{8490CABB-6376-4351-BA0C-322104FF72A1}" type="datetime1">
              <a:rPr lang="en-US" noProof="0" smtClean="0"/>
              <a:t>11/17/2021</a:t>
            </a:fld>
            <a:endParaRPr lang="en-US" noProof="0" dirty="0"/>
          </a:p>
        </p:txBody>
      </p:sp>
      <p:sp>
        <p:nvSpPr>
          <p:cNvPr id="4" name="Footer Placeholder 3">
            <a:extLst>
              <a:ext uri="{FF2B5EF4-FFF2-40B4-BE49-F238E27FC236}">
                <a16:creationId xmlns:a16="http://schemas.microsoft.com/office/drawing/2014/main" id="{084BB4B8-6523-4A06-BB13-F2DFA9ADC904}"/>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a:lstStyle/>
          <a:p>
            <a:fld id="{4950F5D8-22E1-4015-8661-E5B1FD28C2DE}" type="slidenum">
              <a:rPr lang="en-US" noProof="0" smtClean="0"/>
              <a:t>‹#›</a:t>
            </a:fld>
            <a:endParaRPr lang="en-US" noProof="0" dirty="0"/>
          </a:p>
        </p:txBody>
      </p:sp>
      <p:sp>
        <p:nvSpPr>
          <p:cNvPr id="15" name="Text Placeholder 2">
            <a:extLst>
              <a:ext uri="{FF2B5EF4-FFF2-40B4-BE49-F238E27FC236}">
                <a16:creationId xmlns:a16="http://schemas.microsoft.com/office/drawing/2014/main" id="{FC1C00E5-E205-47D3-ACCC-BA3FDBF71013}"/>
              </a:ext>
            </a:extLst>
          </p:cNvPr>
          <p:cNvSpPr>
            <a:spLocks noGrp="1"/>
          </p:cNvSpPr>
          <p:nvPr>
            <p:ph type="body" idx="41" hasCustomPrompt="1"/>
          </p:nvPr>
        </p:nvSpPr>
        <p:spPr>
          <a:xfrm>
            <a:off x="838199" y="1928770"/>
            <a:ext cx="2769902" cy="334918"/>
          </a:xfrm>
        </p:spPr>
        <p:txBody>
          <a:bodyPr lIns="0" tIns="0" rIns="0" bIns="0" anchor="b">
            <a:normAutofit/>
          </a:bodyPr>
          <a:lstStyle>
            <a:lvl1pPr marL="0" indent="0">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23" name="Text Placeholder 2">
            <a:extLst>
              <a:ext uri="{FF2B5EF4-FFF2-40B4-BE49-F238E27FC236}">
                <a16:creationId xmlns:a16="http://schemas.microsoft.com/office/drawing/2014/main" id="{F074267C-7E1D-4515-B053-1121335429CD}"/>
              </a:ext>
            </a:extLst>
          </p:cNvPr>
          <p:cNvSpPr>
            <a:spLocks noGrp="1"/>
          </p:cNvSpPr>
          <p:nvPr>
            <p:ph type="body" idx="52" hasCustomPrompt="1"/>
          </p:nvPr>
        </p:nvSpPr>
        <p:spPr>
          <a:xfrm>
            <a:off x="6402339" y="1925467"/>
            <a:ext cx="2769902" cy="334918"/>
          </a:xfrm>
        </p:spPr>
        <p:txBody>
          <a:bodyPr lIns="0" tIns="0" rIns="0" bIns="0" anchor="b">
            <a:normAutofit/>
          </a:bodyPr>
          <a:lstStyle>
            <a:lvl1pPr marL="0" indent="0">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11" name="Content Placeholder 10">
            <a:extLst>
              <a:ext uri="{FF2B5EF4-FFF2-40B4-BE49-F238E27FC236}">
                <a16:creationId xmlns:a16="http://schemas.microsoft.com/office/drawing/2014/main" id="{207BEA77-6F19-47A4-89B3-773557D35ADD}"/>
              </a:ext>
            </a:extLst>
          </p:cNvPr>
          <p:cNvSpPr>
            <a:spLocks noGrp="1"/>
          </p:cNvSpPr>
          <p:nvPr>
            <p:ph sz="quarter" idx="53"/>
          </p:nvPr>
        </p:nvSpPr>
        <p:spPr>
          <a:xfrm>
            <a:off x="839788" y="2606834"/>
            <a:ext cx="4913312" cy="3022600"/>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5" name="Content Placeholder 10">
            <a:extLst>
              <a:ext uri="{FF2B5EF4-FFF2-40B4-BE49-F238E27FC236}">
                <a16:creationId xmlns:a16="http://schemas.microsoft.com/office/drawing/2014/main" id="{CB2E1E06-E22D-4555-9D15-BBCA0BE6F5F4}"/>
              </a:ext>
            </a:extLst>
          </p:cNvPr>
          <p:cNvSpPr>
            <a:spLocks noGrp="1"/>
          </p:cNvSpPr>
          <p:nvPr>
            <p:ph sz="quarter" idx="54"/>
          </p:nvPr>
        </p:nvSpPr>
        <p:spPr>
          <a:xfrm>
            <a:off x="6402339" y="2606834"/>
            <a:ext cx="4913312" cy="3022600"/>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9" name="Picture Placeholder 11">
            <a:extLst>
              <a:ext uri="{FF2B5EF4-FFF2-40B4-BE49-F238E27FC236}">
                <a16:creationId xmlns:a16="http://schemas.microsoft.com/office/drawing/2014/main" id="{BF4CB8DC-40CD-4909-8F71-4707DCC2606B}"/>
              </a:ext>
            </a:extLst>
          </p:cNvPr>
          <p:cNvSpPr>
            <a:spLocks noGrp="1"/>
          </p:cNvSpPr>
          <p:nvPr>
            <p:ph type="pic" sz="quarter" idx="50"/>
          </p:nvPr>
        </p:nvSpPr>
        <p:spPr>
          <a:xfrm>
            <a:off x="9409913" y="851603"/>
            <a:ext cx="1938528" cy="393192"/>
          </a:xfrm>
          <a:prstGeom prst="roundRect">
            <a:avLst/>
          </a:prstGeom>
        </p:spPr>
        <p:txBody>
          <a:bodyPr anchor="ctr" anchorCtr="0">
            <a:normAutofit/>
          </a:bodyPr>
          <a:lstStyle>
            <a:lvl1pPr marL="0" indent="0" algn="ctr">
              <a:buNone/>
              <a:defRPr sz="1600">
                <a:solidFill>
                  <a:schemeClr val="bg1"/>
                </a:solidFill>
              </a:defRPr>
            </a:lvl1pPr>
          </a:lstStyle>
          <a:p>
            <a:r>
              <a:rPr lang="en-US" noProof="0" smtClean="0"/>
              <a:t>Click icon to add picture</a:t>
            </a:r>
            <a:endParaRPr lang="en-US" noProof="0" dirty="0"/>
          </a:p>
        </p:txBody>
      </p:sp>
    </p:spTree>
    <p:extLst>
      <p:ext uri="{BB962C8B-B14F-4D97-AF65-F5344CB8AC3E}">
        <p14:creationId xmlns:p14="http://schemas.microsoft.com/office/powerpoint/2010/main" val="10965251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meline 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9" name="Rectangle 48">
            <a:extLst>
              <a:ext uri="{FF2B5EF4-FFF2-40B4-BE49-F238E27FC236}">
                <a16:creationId xmlns:a16="http://schemas.microsoft.com/office/drawing/2014/main" id="{318B7734-2772-4C9A-BD61-B27A99E74C14}"/>
              </a:ext>
            </a:extLst>
          </p:cNvPr>
          <p:cNvSpPr/>
          <p:nvPr userDrawn="1"/>
        </p:nvSpPr>
        <p:spPr>
          <a:xfrm>
            <a:off x="-3560" y="18540"/>
            <a:ext cx="12192000" cy="683946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Rectangle 5">
            <a:extLst>
              <a:ext uri="{FF2B5EF4-FFF2-40B4-BE49-F238E27FC236}">
                <a16:creationId xmlns:a16="http://schemas.microsoft.com/office/drawing/2014/main" id="{DD60033C-E502-4C97-87DB-99F01B55681B}"/>
              </a:ext>
            </a:extLst>
          </p:cNvPr>
          <p:cNvSpPr/>
          <p:nvPr userDrawn="1"/>
        </p:nvSpPr>
        <p:spPr>
          <a:xfrm>
            <a:off x="0" y="3429000"/>
            <a:ext cx="12192000" cy="3429000"/>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1" name="Straight Connector 10">
            <a:extLst>
              <a:ext uri="{FF2B5EF4-FFF2-40B4-BE49-F238E27FC236}">
                <a16:creationId xmlns:a16="http://schemas.microsoft.com/office/drawing/2014/main" id="{137A0267-8AC8-4915-9542-1B14DD87BB22}"/>
              </a:ext>
            </a:extLst>
          </p:cNvPr>
          <p:cNvCxnSpPr/>
          <p:nvPr userDrawn="1"/>
        </p:nvCxnSpPr>
        <p:spPr>
          <a:xfrm>
            <a:off x="1743456" y="3429000"/>
            <a:ext cx="8705088" cy="0"/>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4B0B20C-63A0-49A1-A09F-99F86387E48E}"/>
              </a:ext>
            </a:extLst>
          </p:cNvPr>
          <p:cNvSpPr>
            <a:spLocks noGrp="1"/>
          </p:cNvSpPr>
          <p:nvPr>
            <p:ph type="title"/>
          </p:nvPr>
        </p:nvSpPr>
        <p:spPr>
          <a:xfrm>
            <a:off x="838199" y="805472"/>
            <a:ext cx="6862011" cy="552848"/>
          </a:xfrm>
        </p:spPr>
        <p:txBody>
          <a:bodyPr lIns="0" tIns="0" rIns="0" bIns="0" anchor="b" anchorCtr="0"/>
          <a:lstStyle/>
          <a:p>
            <a:r>
              <a:rPr lang="en-US" noProof="0" smtClean="0"/>
              <a:t>Click to edit Master title style</a:t>
            </a:r>
            <a:endParaRPr lang="en-US" noProof="0"/>
          </a:p>
        </p:txBody>
      </p:sp>
      <p:sp>
        <p:nvSpPr>
          <p:cNvPr id="3" name="Date Placeholder 2">
            <a:extLst>
              <a:ext uri="{FF2B5EF4-FFF2-40B4-BE49-F238E27FC236}">
                <a16:creationId xmlns:a16="http://schemas.microsoft.com/office/drawing/2014/main" id="{847A35AD-A6B0-4735-8919-A2B1FC60B311}"/>
              </a:ext>
            </a:extLst>
          </p:cNvPr>
          <p:cNvSpPr>
            <a:spLocks noGrp="1"/>
          </p:cNvSpPr>
          <p:nvPr>
            <p:ph type="dt" sz="half" idx="10"/>
          </p:nvPr>
        </p:nvSpPr>
        <p:spPr/>
        <p:txBody>
          <a:bodyPr/>
          <a:lstStyle/>
          <a:p>
            <a:fld id="{8490CABB-6376-4351-BA0C-322104FF72A1}" type="datetime1">
              <a:rPr lang="en-US" noProof="0" smtClean="0"/>
              <a:t>11/17/2021</a:t>
            </a:fld>
            <a:endParaRPr lang="en-US" noProof="0" dirty="0"/>
          </a:p>
        </p:txBody>
      </p:sp>
      <p:sp>
        <p:nvSpPr>
          <p:cNvPr id="4" name="Footer Placeholder 3">
            <a:extLst>
              <a:ext uri="{FF2B5EF4-FFF2-40B4-BE49-F238E27FC236}">
                <a16:creationId xmlns:a16="http://schemas.microsoft.com/office/drawing/2014/main" id="{084BB4B8-6523-4A06-BB13-F2DFA9ADC904}"/>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a:lstStyle/>
          <a:p>
            <a:fld id="{4950F5D8-22E1-4015-8661-E5B1FD28C2DE}" type="slidenum">
              <a:rPr lang="en-US" noProof="0" smtClean="0"/>
              <a:t>‹#›</a:t>
            </a:fld>
            <a:endParaRPr lang="en-US" noProof="0" dirty="0"/>
          </a:p>
        </p:txBody>
      </p:sp>
      <p:sp>
        <p:nvSpPr>
          <p:cNvPr id="15" name="Text Placeholder 2">
            <a:extLst>
              <a:ext uri="{FF2B5EF4-FFF2-40B4-BE49-F238E27FC236}">
                <a16:creationId xmlns:a16="http://schemas.microsoft.com/office/drawing/2014/main" id="{FC1C00E5-E205-47D3-ACCC-BA3FDBF71013}"/>
              </a:ext>
            </a:extLst>
          </p:cNvPr>
          <p:cNvSpPr>
            <a:spLocks noGrp="1"/>
          </p:cNvSpPr>
          <p:nvPr>
            <p:ph type="body" idx="41" hasCustomPrompt="1"/>
          </p:nvPr>
        </p:nvSpPr>
        <p:spPr>
          <a:xfrm>
            <a:off x="711126" y="4231099"/>
            <a:ext cx="2020824" cy="334918"/>
          </a:xfrm>
        </p:spPr>
        <p:txBody>
          <a:bodyPr lIns="0" tIns="0" rIns="0" bIns="0" anchor="b">
            <a:normAutofit/>
          </a:bodyPr>
          <a:lstStyle>
            <a:lvl1pPr marL="0" indent="0" algn="ctr">
              <a:buNone/>
              <a:defRPr sz="2200" b="1">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16" name="Text Placeholder 11">
            <a:extLst>
              <a:ext uri="{FF2B5EF4-FFF2-40B4-BE49-F238E27FC236}">
                <a16:creationId xmlns:a16="http://schemas.microsoft.com/office/drawing/2014/main" id="{CC501F77-56D4-49F2-9772-EE01ACF5274B}"/>
              </a:ext>
            </a:extLst>
          </p:cNvPr>
          <p:cNvSpPr>
            <a:spLocks noGrp="1"/>
          </p:cNvSpPr>
          <p:nvPr>
            <p:ph type="body" sz="quarter" idx="42"/>
          </p:nvPr>
        </p:nvSpPr>
        <p:spPr>
          <a:xfrm>
            <a:off x="711127" y="4664315"/>
            <a:ext cx="2020824" cy="1178559"/>
          </a:xfrm>
        </p:spPr>
        <p:txBody>
          <a:bodyPr lIns="0" tIns="0" rIns="0" bIns="0">
            <a:normAutofit/>
          </a:bodyPr>
          <a:lstStyle>
            <a:lvl1pPr marL="0" indent="0" algn="ctr">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smtClean="0"/>
              <a:t>Edit Master text styles</a:t>
            </a:r>
          </a:p>
        </p:txBody>
      </p:sp>
      <p:sp>
        <p:nvSpPr>
          <p:cNvPr id="19" name="Text Placeholder 11">
            <a:extLst>
              <a:ext uri="{FF2B5EF4-FFF2-40B4-BE49-F238E27FC236}">
                <a16:creationId xmlns:a16="http://schemas.microsoft.com/office/drawing/2014/main" id="{6E425E0E-28A3-4830-99E8-D93E5B20E77C}"/>
              </a:ext>
            </a:extLst>
          </p:cNvPr>
          <p:cNvSpPr>
            <a:spLocks noGrp="1"/>
          </p:cNvSpPr>
          <p:nvPr>
            <p:ph type="body" sz="quarter" idx="47"/>
          </p:nvPr>
        </p:nvSpPr>
        <p:spPr>
          <a:xfrm>
            <a:off x="836613" y="1392449"/>
            <a:ext cx="10515600" cy="935429"/>
          </a:xfrm>
        </p:spPr>
        <p:txBody>
          <a:bodyPr lIns="36000" tIns="0" rIns="0" bIns="0">
            <a:normAutofit/>
          </a:bodyPr>
          <a:lstStyle>
            <a:lvl1pPr marL="0" indent="0">
              <a:buClr>
                <a:schemeClr val="tx2"/>
              </a:buClr>
              <a:buSzPct val="125000"/>
              <a:buFont typeface="Wingdings" panose="05000000000000000000" pitchFamily="2" charset="2"/>
              <a:buNone/>
              <a:defRPr sz="1800" i="0">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smtClean="0"/>
              <a:t>Edit Master text styles</a:t>
            </a:r>
          </a:p>
        </p:txBody>
      </p:sp>
      <p:sp>
        <p:nvSpPr>
          <p:cNvPr id="8" name="Oval 7">
            <a:extLst>
              <a:ext uri="{FF2B5EF4-FFF2-40B4-BE49-F238E27FC236}">
                <a16:creationId xmlns:a16="http://schemas.microsoft.com/office/drawing/2014/main" id="{CD691C53-AE3E-4F20-95DD-9685FED4F5A1}"/>
              </a:ext>
            </a:extLst>
          </p:cNvPr>
          <p:cNvSpPr/>
          <p:nvPr userDrawn="1"/>
        </p:nvSpPr>
        <p:spPr>
          <a:xfrm>
            <a:off x="1053452" y="2763480"/>
            <a:ext cx="1335024" cy="1335024"/>
          </a:xfrm>
          <a:prstGeom prst="ellipse">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Oval 16">
            <a:extLst>
              <a:ext uri="{FF2B5EF4-FFF2-40B4-BE49-F238E27FC236}">
                <a16:creationId xmlns:a16="http://schemas.microsoft.com/office/drawing/2014/main" id="{C2CDE282-1A6F-4DBA-865E-1B11BA3ABC55}"/>
              </a:ext>
            </a:extLst>
          </p:cNvPr>
          <p:cNvSpPr/>
          <p:nvPr userDrawn="1"/>
        </p:nvSpPr>
        <p:spPr>
          <a:xfrm>
            <a:off x="9803524" y="2763480"/>
            <a:ext cx="1335024" cy="1335024"/>
          </a:xfrm>
          <a:prstGeom prst="ellipse">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Oval 17">
            <a:extLst>
              <a:ext uri="{FF2B5EF4-FFF2-40B4-BE49-F238E27FC236}">
                <a16:creationId xmlns:a16="http://schemas.microsoft.com/office/drawing/2014/main" id="{5EA74B15-692A-450D-B310-878022A27D88}"/>
              </a:ext>
            </a:extLst>
          </p:cNvPr>
          <p:cNvSpPr/>
          <p:nvPr userDrawn="1"/>
        </p:nvSpPr>
        <p:spPr>
          <a:xfrm>
            <a:off x="3240970" y="2763480"/>
            <a:ext cx="1335024" cy="1335024"/>
          </a:xfrm>
          <a:prstGeom prst="ellipse">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Oval 19">
            <a:extLst>
              <a:ext uri="{FF2B5EF4-FFF2-40B4-BE49-F238E27FC236}">
                <a16:creationId xmlns:a16="http://schemas.microsoft.com/office/drawing/2014/main" id="{6CE791CF-B7E8-4D71-8684-B32E8C8F4301}"/>
              </a:ext>
            </a:extLst>
          </p:cNvPr>
          <p:cNvSpPr/>
          <p:nvPr userDrawn="1"/>
        </p:nvSpPr>
        <p:spPr>
          <a:xfrm>
            <a:off x="5428488" y="2763480"/>
            <a:ext cx="1335024" cy="1335024"/>
          </a:xfrm>
          <a:prstGeom prst="ellipse">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Oval 20">
            <a:extLst>
              <a:ext uri="{FF2B5EF4-FFF2-40B4-BE49-F238E27FC236}">
                <a16:creationId xmlns:a16="http://schemas.microsoft.com/office/drawing/2014/main" id="{4AD3D6DD-0953-43C9-8188-184BE5DA2793}"/>
              </a:ext>
            </a:extLst>
          </p:cNvPr>
          <p:cNvSpPr/>
          <p:nvPr userDrawn="1"/>
        </p:nvSpPr>
        <p:spPr>
          <a:xfrm>
            <a:off x="7616006" y="2763480"/>
            <a:ext cx="1335024" cy="1335024"/>
          </a:xfrm>
          <a:prstGeom prst="ellipse">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Text Placeholder 2">
            <a:extLst>
              <a:ext uri="{FF2B5EF4-FFF2-40B4-BE49-F238E27FC236}">
                <a16:creationId xmlns:a16="http://schemas.microsoft.com/office/drawing/2014/main" id="{27E8A912-57C4-484A-BC10-933FA672E854}"/>
              </a:ext>
            </a:extLst>
          </p:cNvPr>
          <p:cNvSpPr>
            <a:spLocks noGrp="1"/>
          </p:cNvSpPr>
          <p:nvPr>
            <p:ph type="body" idx="48" hasCustomPrompt="1"/>
          </p:nvPr>
        </p:nvSpPr>
        <p:spPr>
          <a:xfrm>
            <a:off x="9452932" y="4231099"/>
            <a:ext cx="2020824" cy="334918"/>
          </a:xfrm>
        </p:spPr>
        <p:txBody>
          <a:bodyPr lIns="0" tIns="0" rIns="0" bIns="0" anchor="b">
            <a:normAutofit/>
          </a:bodyPr>
          <a:lstStyle>
            <a:lvl1pPr marL="0" indent="0" algn="ctr">
              <a:buNone/>
              <a:defRPr sz="2200" b="1">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27" name="Text Placeholder 11">
            <a:extLst>
              <a:ext uri="{FF2B5EF4-FFF2-40B4-BE49-F238E27FC236}">
                <a16:creationId xmlns:a16="http://schemas.microsoft.com/office/drawing/2014/main" id="{B7A3AAFE-6461-4AE9-B70B-74CB089850AE}"/>
              </a:ext>
            </a:extLst>
          </p:cNvPr>
          <p:cNvSpPr>
            <a:spLocks noGrp="1"/>
          </p:cNvSpPr>
          <p:nvPr>
            <p:ph type="body" sz="quarter" idx="49"/>
          </p:nvPr>
        </p:nvSpPr>
        <p:spPr>
          <a:xfrm>
            <a:off x="9452933" y="4664315"/>
            <a:ext cx="2020824" cy="1178559"/>
          </a:xfrm>
        </p:spPr>
        <p:txBody>
          <a:bodyPr lIns="0" tIns="0" rIns="0" bIns="0">
            <a:normAutofit/>
          </a:bodyPr>
          <a:lstStyle>
            <a:lvl1pPr marL="0" indent="0" algn="ctr">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smtClean="0"/>
              <a:t>Edit Master text styles</a:t>
            </a:r>
          </a:p>
        </p:txBody>
      </p:sp>
      <p:sp>
        <p:nvSpPr>
          <p:cNvPr id="28" name="Text Placeholder 2">
            <a:extLst>
              <a:ext uri="{FF2B5EF4-FFF2-40B4-BE49-F238E27FC236}">
                <a16:creationId xmlns:a16="http://schemas.microsoft.com/office/drawing/2014/main" id="{B3255040-19AE-4D3C-B7EB-0DFF91543E37}"/>
              </a:ext>
            </a:extLst>
          </p:cNvPr>
          <p:cNvSpPr>
            <a:spLocks noGrp="1"/>
          </p:cNvSpPr>
          <p:nvPr>
            <p:ph type="body" idx="50" hasCustomPrompt="1"/>
          </p:nvPr>
        </p:nvSpPr>
        <p:spPr>
          <a:xfrm>
            <a:off x="2896577" y="4231099"/>
            <a:ext cx="2020824" cy="334918"/>
          </a:xfrm>
        </p:spPr>
        <p:txBody>
          <a:bodyPr lIns="0" tIns="0" rIns="0" bIns="0" anchor="b">
            <a:normAutofit/>
          </a:bodyPr>
          <a:lstStyle>
            <a:lvl1pPr marL="0" indent="0" algn="ctr">
              <a:buNone/>
              <a:defRPr sz="2200" b="1">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29" name="Text Placeholder 11">
            <a:extLst>
              <a:ext uri="{FF2B5EF4-FFF2-40B4-BE49-F238E27FC236}">
                <a16:creationId xmlns:a16="http://schemas.microsoft.com/office/drawing/2014/main" id="{FBE4D9BD-0351-4B91-B0BC-1DC3E5348A99}"/>
              </a:ext>
            </a:extLst>
          </p:cNvPr>
          <p:cNvSpPr>
            <a:spLocks noGrp="1"/>
          </p:cNvSpPr>
          <p:nvPr>
            <p:ph type="body" sz="quarter" idx="51"/>
          </p:nvPr>
        </p:nvSpPr>
        <p:spPr>
          <a:xfrm>
            <a:off x="2896578" y="4664315"/>
            <a:ext cx="2020824" cy="1178559"/>
          </a:xfrm>
        </p:spPr>
        <p:txBody>
          <a:bodyPr lIns="0" tIns="0" rIns="0" bIns="0">
            <a:normAutofit/>
          </a:bodyPr>
          <a:lstStyle>
            <a:lvl1pPr marL="0" indent="0" algn="ctr">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smtClean="0"/>
              <a:t>Edit Master text styles</a:t>
            </a:r>
          </a:p>
        </p:txBody>
      </p:sp>
      <p:sp>
        <p:nvSpPr>
          <p:cNvPr id="30" name="Text Placeholder 2">
            <a:extLst>
              <a:ext uri="{FF2B5EF4-FFF2-40B4-BE49-F238E27FC236}">
                <a16:creationId xmlns:a16="http://schemas.microsoft.com/office/drawing/2014/main" id="{98AB56CF-F4C5-4F54-9C81-C6AF325445C4}"/>
              </a:ext>
            </a:extLst>
          </p:cNvPr>
          <p:cNvSpPr>
            <a:spLocks noGrp="1"/>
          </p:cNvSpPr>
          <p:nvPr>
            <p:ph type="body" idx="52" hasCustomPrompt="1"/>
          </p:nvPr>
        </p:nvSpPr>
        <p:spPr>
          <a:xfrm>
            <a:off x="5082028" y="4231099"/>
            <a:ext cx="2020824" cy="334918"/>
          </a:xfrm>
        </p:spPr>
        <p:txBody>
          <a:bodyPr lIns="0" tIns="0" rIns="0" bIns="0" anchor="b">
            <a:normAutofit/>
          </a:bodyPr>
          <a:lstStyle>
            <a:lvl1pPr marL="0" indent="0" algn="ctr">
              <a:buNone/>
              <a:defRPr sz="2200" b="1">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31" name="Text Placeholder 11">
            <a:extLst>
              <a:ext uri="{FF2B5EF4-FFF2-40B4-BE49-F238E27FC236}">
                <a16:creationId xmlns:a16="http://schemas.microsoft.com/office/drawing/2014/main" id="{EDAADAFF-CDF8-4B5A-B4AF-07A1E3BDCFFD}"/>
              </a:ext>
            </a:extLst>
          </p:cNvPr>
          <p:cNvSpPr>
            <a:spLocks noGrp="1"/>
          </p:cNvSpPr>
          <p:nvPr>
            <p:ph type="body" sz="quarter" idx="53"/>
          </p:nvPr>
        </p:nvSpPr>
        <p:spPr>
          <a:xfrm>
            <a:off x="5082029" y="4664315"/>
            <a:ext cx="2020824" cy="1178559"/>
          </a:xfrm>
        </p:spPr>
        <p:txBody>
          <a:bodyPr lIns="0" tIns="0" rIns="0" bIns="0">
            <a:normAutofit/>
          </a:bodyPr>
          <a:lstStyle>
            <a:lvl1pPr marL="0" indent="0" algn="ctr">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smtClean="0"/>
              <a:t>Edit Master text styles</a:t>
            </a:r>
          </a:p>
        </p:txBody>
      </p:sp>
      <p:sp>
        <p:nvSpPr>
          <p:cNvPr id="32" name="Text Placeholder 2">
            <a:extLst>
              <a:ext uri="{FF2B5EF4-FFF2-40B4-BE49-F238E27FC236}">
                <a16:creationId xmlns:a16="http://schemas.microsoft.com/office/drawing/2014/main" id="{455E4403-2A75-455B-8AB8-D9D2DEE6B4B8}"/>
              </a:ext>
            </a:extLst>
          </p:cNvPr>
          <p:cNvSpPr>
            <a:spLocks noGrp="1"/>
          </p:cNvSpPr>
          <p:nvPr>
            <p:ph type="body" idx="54" hasCustomPrompt="1"/>
          </p:nvPr>
        </p:nvSpPr>
        <p:spPr>
          <a:xfrm>
            <a:off x="7267480" y="4231099"/>
            <a:ext cx="2020824" cy="334918"/>
          </a:xfrm>
        </p:spPr>
        <p:txBody>
          <a:bodyPr lIns="0" tIns="0" rIns="0" bIns="0" anchor="b">
            <a:normAutofit/>
          </a:bodyPr>
          <a:lstStyle>
            <a:lvl1pPr marL="0" indent="0" algn="ctr">
              <a:buNone/>
              <a:defRPr sz="2200" b="1">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33" name="Text Placeholder 11">
            <a:extLst>
              <a:ext uri="{FF2B5EF4-FFF2-40B4-BE49-F238E27FC236}">
                <a16:creationId xmlns:a16="http://schemas.microsoft.com/office/drawing/2014/main" id="{72A71372-85B1-4BE9-AFC9-78A34420C192}"/>
              </a:ext>
            </a:extLst>
          </p:cNvPr>
          <p:cNvSpPr>
            <a:spLocks noGrp="1"/>
          </p:cNvSpPr>
          <p:nvPr>
            <p:ph type="body" sz="quarter" idx="55"/>
          </p:nvPr>
        </p:nvSpPr>
        <p:spPr>
          <a:xfrm>
            <a:off x="7267481" y="4664315"/>
            <a:ext cx="2020824" cy="1178559"/>
          </a:xfrm>
        </p:spPr>
        <p:txBody>
          <a:bodyPr lIns="0" tIns="0" rIns="0" bIns="0">
            <a:normAutofit/>
          </a:bodyPr>
          <a:lstStyle>
            <a:lvl1pPr marL="0" indent="0" algn="ctr">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smtClean="0"/>
              <a:t>Edit Master text styles</a:t>
            </a:r>
          </a:p>
        </p:txBody>
      </p:sp>
      <p:sp>
        <p:nvSpPr>
          <p:cNvPr id="39" name="Text Placeholder 2">
            <a:extLst>
              <a:ext uri="{FF2B5EF4-FFF2-40B4-BE49-F238E27FC236}">
                <a16:creationId xmlns:a16="http://schemas.microsoft.com/office/drawing/2014/main" id="{450A7337-3C0A-4855-BC87-AA251494827A}"/>
              </a:ext>
            </a:extLst>
          </p:cNvPr>
          <p:cNvSpPr>
            <a:spLocks noGrp="1"/>
          </p:cNvSpPr>
          <p:nvPr>
            <p:ph type="body" idx="56" hasCustomPrompt="1"/>
          </p:nvPr>
        </p:nvSpPr>
        <p:spPr>
          <a:xfrm>
            <a:off x="1053452" y="3074289"/>
            <a:ext cx="1335024" cy="462656"/>
          </a:xfrm>
        </p:spPr>
        <p:txBody>
          <a:bodyPr lIns="0" tIns="0" rIns="0" bIns="0" anchor="b">
            <a:normAutofit/>
          </a:bodyPr>
          <a:lstStyle>
            <a:lvl1pPr marL="0" indent="0" algn="ctr">
              <a:buNone/>
              <a:defRPr sz="29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20XX</a:t>
            </a:r>
          </a:p>
        </p:txBody>
      </p:sp>
      <p:sp>
        <p:nvSpPr>
          <p:cNvPr id="40" name="Text Placeholder 2">
            <a:extLst>
              <a:ext uri="{FF2B5EF4-FFF2-40B4-BE49-F238E27FC236}">
                <a16:creationId xmlns:a16="http://schemas.microsoft.com/office/drawing/2014/main" id="{D7169E62-2B9B-4CF2-B2E2-3FD55EEEFF87}"/>
              </a:ext>
            </a:extLst>
          </p:cNvPr>
          <p:cNvSpPr>
            <a:spLocks noGrp="1"/>
          </p:cNvSpPr>
          <p:nvPr>
            <p:ph type="body" idx="57" hasCustomPrompt="1"/>
          </p:nvPr>
        </p:nvSpPr>
        <p:spPr>
          <a:xfrm>
            <a:off x="1053452" y="3471539"/>
            <a:ext cx="1335024" cy="233857"/>
          </a:xfrm>
        </p:spPr>
        <p:txBody>
          <a:bodyPr lIns="0" tIns="0" rIns="0" bIns="0" anchor="t" anchorCtr="0">
            <a:normAutofit/>
          </a:bodyPr>
          <a:lstStyle>
            <a:lvl1pPr marL="0" indent="0" algn="ctr">
              <a:buNone/>
              <a:defRPr sz="1700" b="1">
                <a:solidFill>
                  <a:schemeClr val="bg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Month</a:t>
            </a:r>
          </a:p>
        </p:txBody>
      </p:sp>
      <p:sp>
        <p:nvSpPr>
          <p:cNvPr id="41" name="Text Placeholder 2">
            <a:extLst>
              <a:ext uri="{FF2B5EF4-FFF2-40B4-BE49-F238E27FC236}">
                <a16:creationId xmlns:a16="http://schemas.microsoft.com/office/drawing/2014/main" id="{AC0575D2-AA1D-44C6-9FB3-21ADF8988B54}"/>
              </a:ext>
            </a:extLst>
          </p:cNvPr>
          <p:cNvSpPr>
            <a:spLocks noGrp="1"/>
          </p:cNvSpPr>
          <p:nvPr>
            <p:ph type="body" idx="58" hasCustomPrompt="1"/>
          </p:nvPr>
        </p:nvSpPr>
        <p:spPr>
          <a:xfrm>
            <a:off x="3240970" y="3068944"/>
            <a:ext cx="1335024" cy="462656"/>
          </a:xfrm>
        </p:spPr>
        <p:txBody>
          <a:bodyPr lIns="0" tIns="0" rIns="0" bIns="0" anchor="b">
            <a:normAutofit/>
          </a:bodyPr>
          <a:lstStyle>
            <a:lvl1pPr marL="0" indent="0" algn="ctr">
              <a:buNone/>
              <a:defRPr sz="29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20XX</a:t>
            </a:r>
          </a:p>
        </p:txBody>
      </p:sp>
      <p:sp>
        <p:nvSpPr>
          <p:cNvPr id="42" name="Text Placeholder 2">
            <a:extLst>
              <a:ext uri="{FF2B5EF4-FFF2-40B4-BE49-F238E27FC236}">
                <a16:creationId xmlns:a16="http://schemas.microsoft.com/office/drawing/2014/main" id="{2BBDBCDC-6887-4C68-B9B1-5692A081F030}"/>
              </a:ext>
            </a:extLst>
          </p:cNvPr>
          <p:cNvSpPr>
            <a:spLocks noGrp="1"/>
          </p:cNvSpPr>
          <p:nvPr>
            <p:ph type="body" idx="59" hasCustomPrompt="1"/>
          </p:nvPr>
        </p:nvSpPr>
        <p:spPr>
          <a:xfrm>
            <a:off x="3240970" y="3466194"/>
            <a:ext cx="1335024" cy="233857"/>
          </a:xfrm>
        </p:spPr>
        <p:txBody>
          <a:bodyPr lIns="0" tIns="0" rIns="0" bIns="0" anchor="t" anchorCtr="0">
            <a:normAutofit/>
          </a:bodyPr>
          <a:lstStyle>
            <a:lvl1pPr marL="0" indent="0" algn="ctr">
              <a:buNone/>
              <a:defRPr sz="1700" b="1">
                <a:solidFill>
                  <a:schemeClr val="bg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Month</a:t>
            </a:r>
          </a:p>
        </p:txBody>
      </p:sp>
      <p:sp>
        <p:nvSpPr>
          <p:cNvPr id="43" name="Text Placeholder 2">
            <a:extLst>
              <a:ext uri="{FF2B5EF4-FFF2-40B4-BE49-F238E27FC236}">
                <a16:creationId xmlns:a16="http://schemas.microsoft.com/office/drawing/2014/main" id="{6ABCAEE9-21FE-4449-83EB-FBEC4248EE5E}"/>
              </a:ext>
            </a:extLst>
          </p:cNvPr>
          <p:cNvSpPr>
            <a:spLocks noGrp="1"/>
          </p:cNvSpPr>
          <p:nvPr>
            <p:ph type="body" idx="60" hasCustomPrompt="1"/>
          </p:nvPr>
        </p:nvSpPr>
        <p:spPr>
          <a:xfrm>
            <a:off x="5428488" y="3077096"/>
            <a:ext cx="1335024" cy="462656"/>
          </a:xfrm>
        </p:spPr>
        <p:txBody>
          <a:bodyPr lIns="0" tIns="0" rIns="0" bIns="0" anchor="b">
            <a:normAutofit/>
          </a:bodyPr>
          <a:lstStyle>
            <a:lvl1pPr marL="0" indent="0" algn="ctr">
              <a:buNone/>
              <a:defRPr sz="29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20XX</a:t>
            </a:r>
          </a:p>
        </p:txBody>
      </p:sp>
      <p:sp>
        <p:nvSpPr>
          <p:cNvPr id="44" name="Text Placeholder 2">
            <a:extLst>
              <a:ext uri="{FF2B5EF4-FFF2-40B4-BE49-F238E27FC236}">
                <a16:creationId xmlns:a16="http://schemas.microsoft.com/office/drawing/2014/main" id="{95136500-0830-4515-8356-C6B23041E5C7}"/>
              </a:ext>
            </a:extLst>
          </p:cNvPr>
          <p:cNvSpPr>
            <a:spLocks noGrp="1"/>
          </p:cNvSpPr>
          <p:nvPr>
            <p:ph type="body" idx="61" hasCustomPrompt="1"/>
          </p:nvPr>
        </p:nvSpPr>
        <p:spPr>
          <a:xfrm>
            <a:off x="5428488" y="3474346"/>
            <a:ext cx="1335024" cy="233857"/>
          </a:xfrm>
        </p:spPr>
        <p:txBody>
          <a:bodyPr lIns="0" tIns="0" rIns="0" bIns="0" anchor="t" anchorCtr="0">
            <a:normAutofit/>
          </a:bodyPr>
          <a:lstStyle>
            <a:lvl1pPr marL="0" indent="0" algn="ctr">
              <a:buNone/>
              <a:defRPr sz="1700" b="1">
                <a:solidFill>
                  <a:schemeClr val="bg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Month</a:t>
            </a:r>
          </a:p>
        </p:txBody>
      </p:sp>
      <p:sp>
        <p:nvSpPr>
          <p:cNvPr id="45" name="Text Placeholder 2">
            <a:extLst>
              <a:ext uri="{FF2B5EF4-FFF2-40B4-BE49-F238E27FC236}">
                <a16:creationId xmlns:a16="http://schemas.microsoft.com/office/drawing/2014/main" id="{CBD503F2-AFE4-4764-8A65-FCC3DF905012}"/>
              </a:ext>
            </a:extLst>
          </p:cNvPr>
          <p:cNvSpPr>
            <a:spLocks noGrp="1"/>
          </p:cNvSpPr>
          <p:nvPr>
            <p:ph type="body" idx="62" hasCustomPrompt="1"/>
          </p:nvPr>
        </p:nvSpPr>
        <p:spPr>
          <a:xfrm>
            <a:off x="7616006" y="3082825"/>
            <a:ext cx="1335024" cy="462656"/>
          </a:xfrm>
        </p:spPr>
        <p:txBody>
          <a:bodyPr lIns="0" tIns="0" rIns="0" bIns="0" anchor="b">
            <a:normAutofit/>
          </a:bodyPr>
          <a:lstStyle>
            <a:lvl1pPr marL="0" indent="0" algn="ctr">
              <a:buNone/>
              <a:defRPr sz="29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20XX</a:t>
            </a:r>
          </a:p>
        </p:txBody>
      </p:sp>
      <p:sp>
        <p:nvSpPr>
          <p:cNvPr id="46" name="Text Placeholder 2">
            <a:extLst>
              <a:ext uri="{FF2B5EF4-FFF2-40B4-BE49-F238E27FC236}">
                <a16:creationId xmlns:a16="http://schemas.microsoft.com/office/drawing/2014/main" id="{7DC0A657-989F-4B29-8E27-DDC81B0140EE}"/>
              </a:ext>
            </a:extLst>
          </p:cNvPr>
          <p:cNvSpPr>
            <a:spLocks noGrp="1"/>
          </p:cNvSpPr>
          <p:nvPr>
            <p:ph type="body" idx="63" hasCustomPrompt="1"/>
          </p:nvPr>
        </p:nvSpPr>
        <p:spPr>
          <a:xfrm>
            <a:off x="7616006" y="3480075"/>
            <a:ext cx="1335024" cy="233857"/>
          </a:xfrm>
        </p:spPr>
        <p:txBody>
          <a:bodyPr lIns="0" tIns="0" rIns="0" bIns="0" anchor="t" anchorCtr="0">
            <a:normAutofit/>
          </a:bodyPr>
          <a:lstStyle>
            <a:lvl1pPr marL="0" indent="0" algn="ctr">
              <a:buNone/>
              <a:defRPr sz="1700" b="1">
                <a:solidFill>
                  <a:schemeClr val="bg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Month</a:t>
            </a:r>
          </a:p>
        </p:txBody>
      </p:sp>
      <p:sp>
        <p:nvSpPr>
          <p:cNvPr id="47" name="Text Placeholder 2">
            <a:extLst>
              <a:ext uri="{FF2B5EF4-FFF2-40B4-BE49-F238E27FC236}">
                <a16:creationId xmlns:a16="http://schemas.microsoft.com/office/drawing/2014/main" id="{8437BAC6-4C02-46D8-AB5C-54416FDC4E11}"/>
              </a:ext>
            </a:extLst>
          </p:cNvPr>
          <p:cNvSpPr>
            <a:spLocks noGrp="1"/>
          </p:cNvSpPr>
          <p:nvPr>
            <p:ph type="body" idx="64" hasCustomPrompt="1"/>
          </p:nvPr>
        </p:nvSpPr>
        <p:spPr>
          <a:xfrm>
            <a:off x="9803524" y="3079749"/>
            <a:ext cx="1335024" cy="462656"/>
          </a:xfrm>
        </p:spPr>
        <p:txBody>
          <a:bodyPr lIns="0" tIns="0" rIns="0" bIns="0" anchor="b">
            <a:normAutofit/>
          </a:bodyPr>
          <a:lstStyle>
            <a:lvl1pPr marL="0" indent="0" algn="ctr">
              <a:buNone/>
              <a:defRPr sz="29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20XX</a:t>
            </a:r>
          </a:p>
        </p:txBody>
      </p:sp>
      <p:sp>
        <p:nvSpPr>
          <p:cNvPr id="48" name="Text Placeholder 2">
            <a:extLst>
              <a:ext uri="{FF2B5EF4-FFF2-40B4-BE49-F238E27FC236}">
                <a16:creationId xmlns:a16="http://schemas.microsoft.com/office/drawing/2014/main" id="{E0840D65-23FD-4BDF-B966-5BF3BE32F620}"/>
              </a:ext>
            </a:extLst>
          </p:cNvPr>
          <p:cNvSpPr>
            <a:spLocks noGrp="1"/>
          </p:cNvSpPr>
          <p:nvPr>
            <p:ph type="body" idx="65" hasCustomPrompt="1"/>
          </p:nvPr>
        </p:nvSpPr>
        <p:spPr>
          <a:xfrm>
            <a:off x="9803524" y="3476999"/>
            <a:ext cx="1335024" cy="233857"/>
          </a:xfrm>
        </p:spPr>
        <p:txBody>
          <a:bodyPr lIns="0" tIns="0" rIns="0" bIns="0" anchor="t" anchorCtr="0">
            <a:normAutofit/>
          </a:bodyPr>
          <a:lstStyle>
            <a:lvl1pPr marL="0" indent="0" algn="ctr">
              <a:buNone/>
              <a:defRPr sz="1700" b="1">
                <a:solidFill>
                  <a:schemeClr val="bg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Month</a:t>
            </a:r>
          </a:p>
        </p:txBody>
      </p:sp>
      <p:sp>
        <p:nvSpPr>
          <p:cNvPr id="50" name="Picture Placeholder 11">
            <a:extLst>
              <a:ext uri="{FF2B5EF4-FFF2-40B4-BE49-F238E27FC236}">
                <a16:creationId xmlns:a16="http://schemas.microsoft.com/office/drawing/2014/main" id="{DBB3EB4E-1DA2-4278-B918-D5B7EDBD9B35}"/>
              </a:ext>
            </a:extLst>
          </p:cNvPr>
          <p:cNvSpPr>
            <a:spLocks noGrp="1"/>
          </p:cNvSpPr>
          <p:nvPr>
            <p:ph type="pic" sz="quarter" idx="66"/>
          </p:nvPr>
        </p:nvSpPr>
        <p:spPr>
          <a:xfrm>
            <a:off x="9409913" y="851603"/>
            <a:ext cx="1938528" cy="393192"/>
          </a:xfrm>
          <a:prstGeom prst="roundRect">
            <a:avLst/>
          </a:prstGeom>
        </p:spPr>
        <p:txBody>
          <a:bodyPr anchor="ctr" anchorCtr="0">
            <a:normAutofit/>
          </a:bodyPr>
          <a:lstStyle>
            <a:lvl1pPr marL="0" indent="0" algn="ctr">
              <a:buNone/>
              <a:defRPr sz="1600">
                <a:solidFill>
                  <a:schemeClr val="bg1"/>
                </a:solidFill>
              </a:defRPr>
            </a:lvl1pPr>
          </a:lstStyle>
          <a:p>
            <a:r>
              <a:rPr lang="en-US" noProof="0" smtClean="0"/>
              <a:t>Click icon to add picture</a:t>
            </a:r>
            <a:endParaRPr lang="en-US" noProof="0" dirty="0"/>
          </a:p>
        </p:txBody>
      </p:sp>
    </p:spTree>
    <p:extLst>
      <p:ext uri="{BB962C8B-B14F-4D97-AF65-F5344CB8AC3E}">
        <p14:creationId xmlns:p14="http://schemas.microsoft.com/office/powerpoint/2010/main" val="15107192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Content, and Logo2">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46B665D0-4EDB-4342-BED1-27DA9BA746A8}"/>
              </a:ext>
            </a:extLst>
          </p:cNvPr>
          <p:cNvSpPr/>
          <p:nvPr userDrawn="1"/>
        </p:nvSpPr>
        <p:spPr>
          <a:xfrm>
            <a:off x="7454" y="-1"/>
            <a:ext cx="12192000" cy="6857999"/>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Rectangle 5">
            <a:extLst>
              <a:ext uri="{FF2B5EF4-FFF2-40B4-BE49-F238E27FC236}">
                <a16:creationId xmlns:a16="http://schemas.microsoft.com/office/drawing/2014/main" id="{DD60033C-E502-4C97-87DB-99F01B55681B}"/>
              </a:ext>
            </a:extLst>
          </p:cNvPr>
          <p:cNvSpPr/>
          <p:nvPr userDrawn="1"/>
        </p:nvSpPr>
        <p:spPr>
          <a:xfrm>
            <a:off x="0" y="1965960"/>
            <a:ext cx="12192000" cy="489204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4B0B20C-63A0-49A1-A09F-99F86387E48E}"/>
              </a:ext>
            </a:extLst>
          </p:cNvPr>
          <p:cNvSpPr>
            <a:spLocks noGrp="1"/>
          </p:cNvSpPr>
          <p:nvPr>
            <p:ph type="title"/>
          </p:nvPr>
        </p:nvSpPr>
        <p:spPr>
          <a:xfrm>
            <a:off x="838199" y="805472"/>
            <a:ext cx="6862011" cy="552848"/>
          </a:xfrm>
        </p:spPr>
        <p:txBody>
          <a:bodyPr lIns="0" tIns="0" rIns="0" bIns="0" anchor="b" anchorCtr="0"/>
          <a:lstStyle/>
          <a:p>
            <a:r>
              <a:rPr lang="en-US" noProof="0" smtClean="0"/>
              <a:t>Click to edit Master title style</a:t>
            </a:r>
            <a:endParaRPr lang="en-US" noProof="0"/>
          </a:p>
        </p:txBody>
      </p:sp>
      <p:sp>
        <p:nvSpPr>
          <p:cNvPr id="3" name="Date Placeholder 2">
            <a:extLst>
              <a:ext uri="{FF2B5EF4-FFF2-40B4-BE49-F238E27FC236}">
                <a16:creationId xmlns:a16="http://schemas.microsoft.com/office/drawing/2014/main" id="{847A35AD-A6B0-4735-8919-A2B1FC60B311}"/>
              </a:ext>
            </a:extLst>
          </p:cNvPr>
          <p:cNvSpPr>
            <a:spLocks noGrp="1"/>
          </p:cNvSpPr>
          <p:nvPr>
            <p:ph type="dt" sz="half" idx="10"/>
          </p:nvPr>
        </p:nvSpPr>
        <p:spPr/>
        <p:txBody>
          <a:bodyPr/>
          <a:lstStyle/>
          <a:p>
            <a:fld id="{8490CABB-6376-4351-BA0C-322104FF72A1}" type="datetime1">
              <a:rPr lang="en-US" noProof="0" smtClean="0"/>
              <a:t>11/17/2021</a:t>
            </a:fld>
            <a:endParaRPr lang="en-US" noProof="0" dirty="0"/>
          </a:p>
        </p:txBody>
      </p:sp>
      <p:sp>
        <p:nvSpPr>
          <p:cNvPr id="4" name="Footer Placeholder 3">
            <a:extLst>
              <a:ext uri="{FF2B5EF4-FFF2-40B4-BE49-F238E27FC236}">
                <a16:creationId xmlns:a16="http://schemas.microsoft.com/office/drawing/2014/main" id="{084BB4B8-6523-4A06-BB13-F2DFA9ADC904}"/>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a:lstStyle/>
          <a:p>
            <a:fld id="{4950F5D8-22E1-4015-8661-E5B1FD28C2DE}" type="slidenum">
              <a:rPr lang="en-US" noProof="0" smtClean="0"/>
              <a:t>‹#›</a:t>
            </a:fld>
            <a:endParaRPr lang="en-US" noProof="0" dirty="0"/>
          </a:p>
        </p:txBody>
      </p:sp>
      <p:sp>
        <p:nvSpPr>
          <p:cNvPr id="11" name="Content Placeholder 10">
            <a:extLst>
              <a:ext uri="{FF2B5EF4-FFF2-40B4-BE49-F238E27FC236}">
                <a16:creationId xmlns:a16="http://schemas.microsoft.com/office/drawing/2014/main" id="{207BEA77-6F19-47A4-89B3-773557D35ADD}"/>
              </a:ext>
            </a:extLst>
          </p:cNvPr>
          <p:cNvSpPr>
            <a:spLocks noGrp="1"/>
          </p:cNvSpPr>
          <p:nvPr>
            <p:ph sz="quarter" idx="53"/>
          </p:nvPr>
        </p:nvSpPr>
        <p:spPr>
          <a:xfrm>
            <a:off x="839787" y="1943100"/>
            <a:ext cx="10512425" cy="3686334"/>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6" name="Picture Placeholder 11">
            <a:extLst>
              <a:ext uri="{FF2B5EF4-FFF2-40B4-BE49-F238E27FC236}">
                <a16:creationId xmlns:a16="http://schemas.microsoft.com/office/drawing/2014/main" id="{429030D9-F540-4B24-AA27-17B8726068F1}"/>
              </a:ext>
            </a:extLst>
          </p:cNvPr>
          <p:cNvSpPr>
            <a:spLocks noGrp="1"/>
          </p:cNvSpPr>
          <p:nvPr>
            <p:ph type="pic" sz="quarter" idx="50"/>
          </p:nvPr>
        </p:nvSpPr>
        <p:spPr>
          <a:xfrm>
            <a:off x="9409913" y="851603"/>
            <a:ext cx="1938528" cy="393192"/>
          </a:xfrm>
          <a:prstGeom prst="roundRect">
            <a:avLst/>
          </a:prstGeom>
        </p:spPr>
        <p:txBody>
          <a:bodyPr anchor="ctr" anchorCtr="0">
            <a:normAutofit/>
          </a:bodyPr>
          <a:lstStyle>
            <a:lvl1pPr marL="0" indent="0" algn="ctr">
              <a:buNone/>
              <a:defRPr sz="1600">
                <a:solidFill>
                  <a:schemeClr val="bg1"/>
                </a:solidFill>
              </a:defRPr>
            </a:lvl1pPr>
          </a:lstStyle>
          <a:p>
            <a:r>
              <a:rPr lang="en-US" noProof="0" smtClean="0"/>
              <a:t>Click icon to add picture</a:t>
            </a:r>
            <a:endParaRPr lang="en-US" noProof="0" dirty="0"/>
          </a:p>
        </p:txBody>
      </p:sp>
    </p:spTree>
    <p:extLst>
      <p:ext uri="{BB962C8B-B14F-4D97-AF65-F5344CB8AC3E}">
        <p14:creationId xmlns:p14="http://schemas.microsoft.com/office/powerpoint/2010/main" val="412767466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Content 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5" name="Rectangle 34">
            <a:extLst>
              <a:ext uri="{FF2B5EF4-FFF2-40B4-BE49-F238E27FC236}">
                <a16:creationId xmlns:a16="http://schemas.microsoft.com/office/drawing/2014/main" id="{8CF4E3C4-06F3-4C9B-8844-62F3323AB7DD}"/>
              </a:ext>
            </a:extLst>
          </p:cNvPr>
          <p:cNvSpPr/>
          <p:nvPr userDrawn="1"/>
        </p:nvSpPr>
        <p:spPr>
          <a:xfrm>
            <a:off x="-1587" y="6408"/>
            <a:ext cx="12192000" cy="6851591"/>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Rectangle 5">
            <a:extLst>
              <a:ext uri="{FF2B5EF4-FFF2-40B4-BE49-F238E27FC236}">
                <a16:creationId xmlns:a16="http://schemas.microsoft.com/office/drawing/2014/main" id="{DD60033C-E502-4C97-87DB-99F01B55681B}"/>
              </a:ext>
            </a:extLst>
          </p:cNvPr>
          <p:cNvSpPr/>
          <p:nvPr userDrawn="1"/>
        </p:nvSpPr>
        <p:spPr>
          <a:xfrm>
            <a:off x="0" y="3154680"/>
            <a:ext cx="12192000" cy="370332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4B0B20C-63A0-49A1-A09F-99F86387E48E}"/>
              </a:ext>
            </a:extLst>
          </p:cNvPr>
          <p:cNvSpPr>
            <a:spLocks noGrp="1"/>
          </p:cNvSpPr>
          <p:nvPr>
            <p:ph type="title"/>
          </p:nvPr>
        </p:nvSpPr>
        <p:spPr>
          <a:xfrm>
            <a:off x="838199" y="805472"/>
            <a:ext cx="6862011" cy="552848"/>
          </a:xfrm>
        </p:spPr>
        <p:txBody>
          <a:bodyPr lIns="0" tIns="0" rIns="0" bIns="0" anchor="b" anchorCtr="0"/>
          <a:lstStyle/>
          <a:p>
            <a:r>
              <a:rPr lang="en-US" noProof="0" smtClean="0"/>
              <a:t>Click to edit Master title style</a:t>
            </a:r>
            <a:endParaRPr lang="en-US" noProof="0"/>
          </a:p>
        </p:txBody>
      </p:sp>
      <p:sp>
        <p:nvSpPr>
          <p:cNvPr id="3" name="Date Placeholder 2">
            <a:extLst>
              <a:ext uri="{FF2B5EF4-FFF2-40B4-BE49-F238E27FC236}">
                <a16:creationId xmlns:a16="http://schemas.microsoft.com/office/drawing/2014/main" id="{847A35AD-A6B0-4735-8919-A2B1FC60B311}"/>
              </a:ext>
            </a:extLst>
          </p:cNvPr>
          <p:cNvSpPr>
            <a:spLocks noGrp="1"/>
          </p:cNvSpPr>
          <p:nvPr>
            <p:ph type="dt" sz="half" idx="10"/>
          </p:nvPr>
        </p:nvSpPr>
        <p:spPr/>
        <p:txBody>
          <a:bodyPr/>
          <a:lstStyle/>
          <a:p>
            <a:fld id="{8490CABB-6376-4351-BA0C-322104FF72A1}" type="datetime1">
              <a:rPr lang="en-US" noProof="0" smtClean="0"/>
              <a:t>11/17/2021</a:t>
            </a:fld>
            <a:endParaRPr lang="en-US" noProof="0" dirty="0"/>
          </a:p>
        </p:txBody>
      </p:sp>
      <p:sp>
        <p:nvSpPr>
          <p:cNvPr id="4" name="Footer Placeholder 3">
            <a:extLst>
              <a:ext uri="{FF2B5EF4-FFF2-40B4-BE49-F238E27FC236}">
                <a16:creationId xmlns:a16="http://schemas.microsoft.com/office/drawing/2014/main" id="{084BB4B8-6523-4A06-BB13-F2DFA9ADC904}"/>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a:lstStyle/>
          <a:p>
            <a:fld id="{4950F5D8-22E1-4015-8661-E5B1FD28C2DE}" type="slidenum">
              <a:rPr lang="en-US" noProof="0" smtClean="0"/>
              <a:t>‹#›</a:t>
            </a:fld>
            <a:endParaRPr lang="en-US" noProof="0" dirty="0"/>
          </a:p>
        </p:txBody>
      </p:sp>
      <p:sp>
        <p:nvSpPr>
          <p:cNvPr id="19" name="Text Placeholder 11">
            <a:extLst>
              <a:ext uri="{FF2B5EF4-FFF2-40B4-BE49-F238E27FC236}">
                <a16:creationId xmlns:a16="http://schemas.microsoft.com/office/drawing/2014/main" id="{6E425E0E-28A3-4830-99E8-D93E5B20E77C}"/>
              </a:ext>
            </a:extLst>
          </p:cNvPr>
          <p:cNvSpPr>
            <a:spLocks noGrp="1"/>
          </p:cNvSpPr>
          <p:nvPr>
            <p:ph type="body" sz="quarter" idx="47"/>
          </p:nvPr>
        </p:nvSpPr>
        <p:spPr>
          <a:xfrm>
            <a:off x="836613" y="1392450"/>
            <a:ext cx="10515600" cy="588736"/>
          </a:xfrm>
        </p:spPr>
        <p:txBody>
          <a:bodyPr lIns="36000" tIns="0" rIns="0" bIns="0">
            <a:normAutofit/>
          </a:bodyPr>
          <a:lstStyle>
            <a:lvl1pPr marL="0" indent="0">
              <a:buClr>
                <a:schemeClr val="tx2"/>
              </a:buClr>
              <a:buSzPct val="125000"/>
              <a:buFont typeface="Wingdings" panose="05000000000000000000" pitchFamily="2" charset="2"/>
              <a:buNone/>
              <a:defRPr sz="1800" i="0">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smtClean="0"/>
              <a:t>Edit Master text styles</a:t>
            </a:r>
          </a:p>
        </p:txBody>
      </p:sp>
      <p:sp>
        <p:nvSpPr>
          <p:cNvPr id="23" name="Text Placeholder 2">
            <a:extLst>
              <a:ext uri="{FF2B5EF4-FFF2-40B4-BE49-F238E27FC236}">
                <a16:creationId xmlns:a16="http://schemas.microsoft.com/office/drawing/2014/main" id="{F074267C-7E1D-4515-B053-1121335429CD}"/>
              </a:ext>
            </a:extLst>
          </p:cNvPr>
          <p:cNvSpPr>
            <a:spLocks noGrp="1"/>
          </p:cNvSpPr>
          <p:nvPr>
            <p:ph type="body" idx="52" hasCustomPrompt="1"/>
          </p:nvPr>
        </p:nvSpPr>
        <p:spPr>
          <a:xfrm>
            <a:off x="4711049" y="4355957"/>
            <a:ext cx="2769902" cy="334918"/>
          </a:xfrm>
        </p:spPr>
        <p:txBody>
          <a:bodyPr lIns="0" tIns="0" rIns="0" bIns="0" anchor="b">
            <a:normAutofit/>
          </a:bodyPr>
          <a:lstStyle>
            <a:lvl1pPr marL="0" indent="0" algn="ctr">
              <a:buFont typeface="Arial" panose="020B0604020202020204" pitchFamily="34" charset="0"/>
              <a:buNone/>
              <a:defRPr sz="2200" b="1">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24" name="Text Placeholder 11">
            <a:extLst>
              <a:ext uri="{FF2B5EF4-FFF2-40B4-BE49-F238E27FC236}">
                <a16:creationId xmlns:a16="http://schemas.microsoft.com/office/drawing/2014/main" id="{BED0DB43-ABA6-4E0E-BA64-F6DBD79467F6}"/>
              </a:ext>
            </a:extLst>
          </p:cNvPr>
          <p:cNvSpPr>
            <a:spLocks noGrp="1"/>
          </p:cNvSpPr>
          <p:nvPr>
            <p:ph type="body" sz="quarter" idx="53"/>
          </p:nvPr>
        </p:nvSpPr>
        <p:spPr>
          <a:xfrm>
            <a:off x="4711049" y="4736849"/>
            <a:ext cx="2769902" cy="214088"/>
          </a:xfrm>
        </p:spPr>
        <p:txBody>
          <a:bodyPr lIns="0" tIns="0" rIns="0" bIns="0">
            <a:normAutofit/>
          </a:bodyPr>
          <a:lstStyle>
            <a:lvl1pPr marL="0" indent="0" algn="ctr">
              <a:spcBef>
                <a:spcPts val="600"/>
              </a:spcBef>
              <a:buClr>
                <a:schemeClr val="bg1">
                  <a:lumMod val="50000"/>
                </a:schemeClr>
              </a:buClr>
              <a:buSzPct val="125000"/>
              <a:buFont typeface="Arial" panose="020B0604020202020204" pitchFamily="34" charset="0"/>
              <a:buNone/>
              <a:defRPr sz="1400" b="0" i="1">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smtClean="0"/>
              <a:t>Edit Master text styles</a:t>
            </a:r>
          </a:p>
        </p:txBody>
      </p:sp>
      <p:sp>
        <p:nvSpPr>
          <p:cNvPr id="28" name="Text Placeholder 11">
            <a:extLst>
              <a:ext uri="{FF2B5EF4-FFF2-40B4-BE49-F238E27FC236}">
                <a16:creationId xmlns:a16="http://schemas.microsoft.com/office/drawing/2014/main" id="{5294241C-27BC-4F81-86AC-BB6A1B6C317E}"/>
              </a:ext>
            </a:extLst>
          </p:cNvPr>
          <p:cNvSpPr>
            <a:spLocks noGrp="1"/>
          </p:cNvSpPr>
          <p:nvPr>
            <p:ph type="body" sz="quarter" idx="54"/>
          </p:nvPr>
        </p:nvSpPr>
        <p:spPr>
          <a:xfrm>
            <a:off x="4711049" y="5004864"/>
            <a:ext cx="2769902" cy="824020"/>
          </a:xfrm>
        </p:spPr>
        <p:txBody>
          <a:bodyPr lIns="0" tIns="0" rIns="0" bIns="0">
            <a:normAutofit/>
          </a:bodyPr>
          <a:lstStyle>
            <a:lvl1pPr marL="0" indent="0" algn="ctr">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smtClean="0"/>
              <a:t>Edit Master text styles</a:t>
            </a:r>
          </a:p>
        </p:txBody>
      </p:sp>
      <p:sp>
        <p:nvSpPr>
          <p:cNvPr id="11" name="Picture Placeholder 10">
            <a:extLst>
              <a:ext uri="{FF2B5EF4-FFF2-40B4-BE49-F238E27FC236}">
                <a16:creationId xmlns:a16="http://schemas.microsoft.com/office/drawing/2014/main" id="{FA998E5C-D637-4A1F-9056-73766B04FE2B}"/>
              </a:ext>
            </a:extLst>
          </p:cNvPr>
          <p:cNvSpPr>
            <a:spLocks noGrp="1"/>
          </p:cNvSpPr>
          <p:nvPr>
            <p:ph type="pic" sz="quarter" idx="55"/>
          </p:nvPr>
        </p:nvSpPr>
        <p:spPr>
          <a:xfrm>
            <a:off x="5145170" y="2212908"/>
            <a:ext cx="1901952" cy="1901952"/>
          </a:xfrm>
          <a:prstGeom prst="ellipse">
            <a:avLst/>
          </a:prstGeom>
          <a:ln>
            <a:solidFill>
              <a:schemeClr val="bg2"/>
            </a:solidFill>
          </a:ln>
        </p:spPr>
        <p:txBody>
          <a:bodyPr anchor="ctr" anchorCtr="0">
            <a:normAutofit/>
          </a:bodyPr>
          <a:lstStyle>
            <a:lvl1pPr marL="0" indent="0" algn="ctr">
              <a:buNone/>
              <a:defRPr sz="1400"/>
            </a:lvl1pPr>
          </a:lstStyle>
          <a:p>
            <a:r>
              <a:rPr lang="en-US" noProof="0" smtClean="0"/>
              <a:t>Click icon to add picture</a:t>
            </a:r>
            <a:endParaRPr lang="en-US" noProof="0" dirty="0"/>
          </a:p>
        </p:txBody>
      </p:sp>
      <p:sp>
        <p:nvSpPr>
          <p:cNvPr id="25" name="Text Placeholder 2">
            <a:extLst>
              <a:ext uri="{FF2B5EF4-FFF2-40B4-BE49-F238E27FC236}">
                <a16:creationId xmlns:a16="http://schemas.microsoft.com/office/drawing/2014/main" id="{F89779B3-74BD-410E-8DCD-302D161A4673}"/>
              </a:ext>
            </a:extLst>
          </p:cNvPr>
          <p:cNvSpPr>
            <a:spLocks noGrp="1"/>
          </p:cNvSpPr>
          <p:nvPr>
            <p:ph type="body" idx="56" hasCustomPrompt="1"/>
          </p:nvPr>
        </p:nvSpPr>
        <p:spPr>
          <a:xfrm>
            <a:off x="8147243" y="4357953"/>
            <a:ext cx="2769902" cy="334918"/>
          </a:xfrm>
        </p:spPr>
        <p:txBody>
          <a:bodyPr lIns="0" tIns="0" rIns="0" bIns="0" anchor="b">
            <a:normAutofit/>
          </a:bodyPr>
          <a:lstStyle>
            <a:lvl1pPr marL="0" indent="0" algn="ctr">
              <a:buFont typeface="Arial" panose="020B0604020202020204" pitchFamily="34" charset="0"/>
              <a:buNone/>
              <a:defRPr sz="2200" b="1">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26" name="Text Placeholder 11">
            <a:extLst>
              <a:ext uri="{FF2B5EF4-FFF2-40B4-BE49-F238E27FC236}">
                <a16:creationId xmlns:a16="http://schemas.microsoft.com/office/drawing/2014/main" id="{B367781E-9C82-4788-A807-0111EF793B63}"/>
              </a:ext>
            </a:extLst>
          </p:cNvPr>
          <p:cNvSpPr>
            <a:spLocks noGrp="1"/>
          </p:cNvSpPr>
          <p:nvPr>
            <p:ph type="body" sz="quarter" idx="57"/>
          </p:nvPr>
        </p:nvSpPr>
        <p:spPr>
          <a:xfrm>
            <a:off x="8147243" y="4738845"/>
            <a:ext cx="2769902" cy="214088"/>
          </a:xfrm>
        </p:spPr>
        <p:txBody>
          <a:bodyPr lIns="0" tIns="0" rIns="0" bIns="0">
            <a:normAutofit/>
          </a:bodyPr>
          <a:lstStyle>
            <a:lvl1pPr marL="0" indent="0" algn="ctr">
              <a:spcBef>
                <a:spcPts val="600"/>
              </a:spcBef>
              <a:buClr>
                <a:schemeClr val="bg1">
                  <a:lumMod val="50000"/>
                </a:schemeClr>
              </a:buClr>
              <a:buSzPct val="125000"/>
              <a:buFont typeface="Arial" panose="020B0604020202020204" pitchFamily="34" charset="0"/>
              <a:buNone/>
              <a:defRPr sz="1400" b="0" i="1">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smtClean="0"/>
              <a:t>Edit Master text styles</a:t>
            </a:r>
          </a:p>
        </p:txBody>
      </p:sp>
      <p:sp>
        <p:nvSpPr>
          <p:cNvPr id="29" name="Text Placeholder 11">
            <a:extLst>
              <a:ext uri="{FF2B5EF4-FFF2-40B4-BE49-F238E27FC236}">
                <a16:creationId xmlns:a16="http://schemas.microsoft.com/office/drawing/2014/main" id="{C5484CD3-57F0-46B6-96E6-54BDB7A030D4}"/>
              </a:ext>
            </a:extLst>
          </p:cNvPr>
          <p:cNvSpPr>
            <a:spLocks noGrp="1"/>
          </p:cNvSpPr>
          <p:nvPr>
            <p:ph type="body" sz="quarter" idx="58"/>
          </p:nvPr>
        </p:nvSpPr>
        <p:spPr>
          <a:xfrm>
            <a:off x="8147243" y="5006860"/>
            <a:ext cx="2769902" cy="824020"/>
          </a:xfrm>
        </p:spPr>
        <p:txBody>
          <a:bodyPr lIns="0" tIns="0" rIns="0" bIns="0">
            <a:normAutofit/>
          </a:bodyPr>
          <a:lstStyle>
            <a:lvl1pPr marL="0" indent="0" algn="ctr">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smtClean="0"/>
              <a:t>Edit Master text styles</a:t>
            </a:r>
          </a:p>
        </p:txBody>
      </p:sp>
      <p:sp>
        <p:nvSpPr>
          <p:cNvPr id="30" name="Picture Placeholder 10">
            <a:extLst>
              <a:ext uri="{FF2B5EF4-FFF2-40B4-BE49-F238E27FC236}">
                <a16:creationId xmlns:a16="http://schemas.microsoft.com/office/drawing/2014/main" id="{383DFDF4-9A8E-4653-9207-FC82A7B603A9}"/>
              </a:ext>
            </a:extLst>
          </p:cNvPr>
          <p:cNvSpPr>
            <a:spLocks noGrp="1"/>
          </p:cNvSpPr>
          <p:nvPr>
            <p:ph type="pic" sz="quarter" idx="59"/>
          </p:nvPr>
        </p:nvSpPr>
        <p:spPr>
          <a:xfrm>
            <a:off x="8580060" y="2212908"/>
            <a:ext cx="1901952" cy="1901952"/>
          </a:xfrm>
          <a:prstGeom prst="ellipse">
            <a:avLst/>
          </a:prstGeom>
          <a:ln>
            <a:solidFill>
              <a:schemeClr val="bg2"/>
            </a:solidFill>
          </a:ln>
        </p:spPr>
        <p:txBody>
          <a:bodyPr anchor="ctr" anchorCtr="0">
            <a:normAutofit/>
          </a:bodyPr>
          <a:lstStyle>
            <a:lvl1pPr marL="0" indent="0" algn="ctr">
              <a:buNone/>
              <a:defRPr sz="1400"/>
            </a:lvl1pPr>
          </a:lstStyle>
          <a:p>
            <a:r>
              <a:rPr lang="en-US" noProof="0" smtClean="0"/>
              <a:t>Click icon to add picture</a:t>
            </a:r>
            <a:endParaRPr lang="en-US" noProof="0" dirty="0"/>
          </a:p>
        </p:txBody>
      </p:sp>
      <p:sp>
        <p:nvSpPr>
          <p:cNvPr id="31" name="Text Placeholder 2">
            <a:extLst>
              <a:ext uri="{FF2B5EF4-FFF2-40B4-BE49-F238E27FC236}">
                <a16:creationId xmlns:a16="http://schemas.microsoft.com/office/drawing/2014/main" id="{E65875B3-5DCE-417D-9AF6-8A9319DAF12F}"/>
              </a:ext>
            </a:extLst>
          </p:cNvPr>
          <p:cNvSpPr>
            <a:spLocks noGrp="1"/>
          </p:cNvSpPr>
          <p:nvPr>
            <p:ph type="body" idx="60" hasCustomPrompt="1"/>
          </p:nvPr>
        </p:nvSpPr>
        <p:spPr>
          <a:xfrm>
            <a:off x="1272438" y="4372425"/>
            <a:ext cx="2769902" cy="334918"/>
          </a:xfrm>
        </p:spPr>
        <p:txBody>
          <a:bodyPr lIns="0" tIns="0" rIns="0" bIns="0" anchor="b">
            <a:normAutofit/>
          </a:bodyPr>
          <a:lstStyle>
            <a:lvl1pPr marL="0" indent="0" algn="ctr">
              <a:buFont typeface="Arial" panose="020B0604020202020204" pitchFamily="34" charset="0"/>
              <a:buNone/>
              <a:defRPr sz="2200" b="1">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32" name="Text Placeholder 11">
            <a:extLst>
              <a:ext uri="{FF2B5EF4-FFF2-40B4-BE49-F238E27FC236}">
                <a16:creationId xmlns:a16="http://schemas.microsoft.com/office/drawing/2014/main" id="{57610FCE-66D7-48F6-8133-2F14CEABF03C}"/>
              </a:ext>
            </a:extLst>
          </p:cNvPr>
          <p:cNvSpPr>
            <a:spLocks noGrp="1"/>
          </p:cNvSpPr>
          <p:nvPr>
            <p:ph type="body" sz="quarter" idx="61"/>
          </p:nvPr>
        </p:nvSpPr>
        <p:spPr>
          <a:xfrm>
            <a:off x="1272438" y="4753317"/>
            <a:ext cx="2769902" cy="214088"/>
          </a:xfrm>
        </p:spPr>
        <p:txBody>
          <a:bodyPr lIns="0" tIns="0" rIns="0" bIns="0">
            <a:normAutofit/>
          </a:bodyPr>
          <a:lstStyle>
            <a:lvl1pPr marL="0" indent="0" algn="ctr">
              <a:spcBef>
                <a:spcPts val="600"/>
              </a:spcBef>
              <a:buClr>
                <a:schemeClr val="bg1">
                  <a:lumMod val="50000"/>
                </a:schemeClr>
              </a:buClr>
              <a:buSzPct val="125000"/>
              <a:buFont typeface="Arial" panose="020B0604020202020204" pitchFamily="34" charset="0"/>
              <a:buNone/>
              <a:defRPr sz="1400" b="0" i="1">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smtClean="0"/>
              <a:t>Edit Master text styles</a:t>
            </a:r>
          </a:p>
        </p:txBody>
      </p:sp>
      <p:sp>
        <p:nvSpPr>
          <p:cNvPr id="33" name="Text Placeholder 11">
            <a:extLst>
              <a:ext uri="{FF2B5EF4-FFF2-40B4-BE49-F238E27FC236}">
                <a16:creationId xmlns:a16="http://schemas.microsoft.com/office/drawing/2014/main" id="{A582499F-142E-436A-931B-C9E57565DF2F}"/>
              </a:ext>
            </a:extLst>
          </p:cNvPr>
          <p:cNvSpPr>
            <a:spLocks noGrp="1"/>
          </p:cNvSpPr>
          <p:nvPr>
            <p:ph type="body" sz="quarter" idx="62"/>
          </p:nvPr>
        </p:nvSpPr>
        <p:spPr>
          <a:xfrm>
            <a:off x="1272438" y="5021332"/>
            <a:ext cx="2769902" cy="824020"/>
          </a:xfrm>
        </p:spPr>
        <p:txBody>
          <a:bodyPr lIns="0" tIns="0" rIns="0" bIns="0">
            <a:normAutofit/>
          </a:bodyPr>
          <a:lstStyle>
            <a:lvl1pPr marL="0" indent="0" algn="ctr">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smtClean="0"/>
              <a:t>Edit Master text styles</a:t>
            </a:r>
          </a:p>
        </p:txBody>
      </p:sp>
      <p:sp>
        <p:nvSpPr>
          <p:cNvPr id="34" name="Picture Placeholder 10">
            <a:extLst>
              <a:ext uri="{FF2B5EF4-FFF2-40B4-BE49-F238E27FC236}">
                <a16:creationId xmlns:a16="http://schemas.microsoft.com/office/drawing/2014/main" id="{950B3CF8-BCAD-487D-A0EB-0F031B9DFEB6}"/>
              </a:ext>
            </a:extLst>
          </p:cNvPr>
          <p:cNvSpPr>
            <a:spLocks noGrp="1"/>
          </p:cNvSpPr>
          <p:nvPr>
            <p:ph type="pic" sz="quarter" idx="63"/>
          </p:nvPr>
        </p:nvSpPr>
        <p:spPr>
          <a:xfrm>
            <a:off x="1710279" y="2212908"/>
            <a:ext cx="1901952" cy="1901952"/>
          </a:xfrm>
          <a:prstGeom prst="ellipse">
            <a:avLst/>
          </a:prstGeom>
          <a:ln>
            <a:solidFill>
              <a:schemeClr val="bg2"/>
            </a:solidFill>
          </a:ln>
        </p:spPr>
        <p:txBody>
          <a:bodyPr anchor="ctr" anchorCtr="0">
            <a:normAutofit/>
          </a:bodyPr>
          <a:lstStyle>
            <a:lvl1pPr marL="0" indent="0" algn="ctr">
              <a:buNone/>
              <a:defRPr sz="1400"/>
            </a:lvl1pPr>
          </a:lstStyle>
          <a:p>
            <a:r>
              <a:rPr lang="en-US" noProof="0" smtClean="0"/>
              <a:t>Click icon to add picture</a:t>
            </a:r>
            <a:endParaRPr lang="en-US" noProof="0" dirty="0"/>
          </a:p>
        </p:txBody>
      </p:sp>
      <p:sp>
        <p:nvSpPr>
          <p:cNvPr id="36" name="Picture Placeholder 11">
            <a:extLst>
              <a:ext uri="{FF2B5EF4-FFF2-40B4-BE49-F238E27FC236}">
                <a16:creationId xmlns:a16="http://schemas.microsoft.com/office/drawing/2014/main" id="{6CAD31EE-07E0-48DC-8A30-3C3AC6285B2A}"/>
              </a:ext>
            </a:extLst>
          </p:cNvPr>
          <p:cNvSpPr>
            <a:spLocks noGrp="1"/>
          </p:cNvSpPr>
          <p:nvPr>
            <p:ph type="pic" sz="quarter" idx="50"/>
          </p:nvPr>
        </p:nvSpPr>
        <p:spPr>
          <a:xfrm>
            <a:off x="9409913" y="851603"/>
            <a:ext cx="1938528" cy="393192"/>
          </a:xfrm>
          <a:prstGeom prst="roundRect">
            <a:avLst/>
          </a:prstGeom>
        </p:spPr>
        <p:txBody>
          <a:bodyPr anchor="ctr" anchorCtr="0">
            <a:normAutofit/>
          </a:bodyPr>
          <a:lstStyle>
            <a:lvl1pPr marL="0" indent="0" algn="ctr">
              <a:buNone/>
              <a:defRPr sz="1600">
                <a:solidFill>
                  <a:schemeClr val="bg1"/>
                </a:solidFill>
              </a:defRPr>
            </a:lvl1pPr>
          </a:lstStyle>
          <a:p>
            <a:r>
              <a:rPr lang="en-US" noProof="0" smtClean="0"/>
              <a:t>Click icon to add picture</a:t>
            </a:r>
            <a:endParaRPr lang="en-US" noProof="0" dirty="0"/>
          </a:p>
        </p:txBody>
      </p:sp>
    </p:spTree>
    <p:extLst>
      <p:ext uri="{BB962C8B-B14F-4D97-AF65-F5344CB8AC3E}">
        <p14:creationId xmlns:p14="http://schemas.microsoft.com/office/powerpoint/2010/main" val="403494250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am Content and Caption 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0" name="Rectangle 79">
            <a:extLst>
              <a:ext uri="{FF2B5EF4-FFF2-40B4-BE49-F238E27FC236}">
                <a16:creationId xmlns:a16="http://schemas.microsoft.com/office/drawing/2014/main" id="{067B149A-3C8A-48D5-A7CF-D900619C493B}"/>
              </a:ext>
            </a:extLst>
          </p:cNvPr>
          <p:cNvSpPr/>
          <p:nvPr userDrawn="1"/>
        </p:nvSpPr>
        <p:spPr>
          <a:xfrm>
            <a:off x="0" y="4749"/>
            <a:ext cx="12192000" cy="685800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Rectangle 5">
            <a:extLst>
              <a:ext uri="{FF2B5EF4-FFF2-40B4-BE49-F238E27FC236}">
                <a16:creationId xmlns:a16="http://schemas.microsoft.com/office/drawing/2014/main" id="{DD60033C-E502-4C97-87DB-99F01B55681B}"/>
              </a:ext>
            </a:extLst>
          </p:cNvPr>
          <p:cNvSpPr/>
          <p:nvPr userDrawn="1"/>
        </p:nvSpPr>
        <p:spPr>
          <a:xfrm>
            <a:off x="0" y="2368296"/>
            <a:ext cx="12192000" cy="4489704"/>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4B0B20C-63A0-49A1-A09F-99F86387E48E}"/>
              </a:ext>
            </a:extLst>
          </p:cNvPr>
          <p:cNvSpPr>
            <a:spLocks noGrp="1"/>
          </p:cNvSpPr>
          <p:nvPr>
            <p:ph type="title"/>
          </p:nvPr>
        </p:nvSpPr>
        <p:spPr>
          <a:xfrm>
            <a:off x="838199" y="805472"/>
            <a:ext cx="6862011" cy="552848"/>
          </a:xfrm>
        </p:spPr>
        <p:txBody>
          <a:bodyPr lIns="0" tIns="0" rIns="0" bIns="0" anchor="b" anchorCtr="0"/>
          <a:lstStyle/>
          <a:p>
            <a:r>
              <a:rPr lang="en-US" noProof="0" smtClean="0"/>
              <a:t>Click to edit Master title style</a:t>
            </a:r>
            <a:endParaRPr lang="en-US" noProof="0"/>
          </a:p>
        </p:txBody>
      </p:sp>
      <p:sp>
        <p:nvSpPr>
          <p:cNvPr id="3" name="Date Placeholder 2">
            <a:extLst>
              <a:ext uri="{FF2B5EF4-FFF2-40B4-BE49-F238E27FC236}">
                <a16:creationId xmlns:a16="http://schemas.microsoft.com/office/drawing/2014/main" id="{847A35AD-A6B0-4735-8919-A2B1FC60B311}"/>
              </a:ext>
            </a:extLst>
          </p:cNvPr>
          <p:cNvSpPr>
            <a:spLocks noGrp="1"/>
          </p:cNvSpPr>
          <p:nvPr>
            <p:ph type="dt" sz="half" idx="10"/>
          </p:nvPr>
        </p:nvSpPr>
        <p:spPr/>
        <p:txBody>
          <a:bodyPr/>
          <a:lstStyle/>
          <a:p>
            <a:fld id="{8490CABB-6376-4351-BA0C-322104FF72A1}" type="datetime1">
              <a:rPr lang="en-US" noProof="0" smtClean="0"/>
              <a:t>11/17/2021</a:t>
            </a:fld>
            <a:endParaRPr lang="en-US" noProof="0" dirty="0"/>
          </a:p>
        </p:txBody>
      </p:sp>
      <p:sp>
        <p:nvSpPr>
          <p:cNvPr id="4" name="Footer Placeholder 3">
            <a:extLst>
              <a:ext uri="{FF2B5EF4-FFF2-40B4-BE49-F238E27FC236}">
                <a16:creationId xmlns:a16="http://schemas.microsoft.com/office/drawing/2014/main" id="{084BB4B8-6523-4A06-BB13-F2DFA9ADC904}"/>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a:lstStyle/>
          <a:p>
            <a:fld id="{4950F5D8-22E1-4015-8661-E5B1FD28C2DE}" type="slidenum">
              <a:rPr lang="en-US" noProof="0" smtClean="0"/>
              <a:t>‹#›</a:t>
            </a:fld>
            <a:endParaRPr lang="en-US" noProof="0" dirty="0"/>
          </a:p>
        </p:txBody>
      </p:sp>
      <p:sp>
        <p:nvSpPr>
          <p:cNvPr id="19" name="Text Placeholder 11">
            <a:extLst>
              <a:ext uri="{FF2B5EF4-FFF2-40B4-BE49-F238E27FC236}">
                <a16:creationId xmlns:a16="http://schemas.microsoft.com/office/drawing/2014/main" id="{6E425E0E-28A3-4830-99E8-D93E5B20E77C}"/>
              </a:ext>
            </a:extLst>
          </p:cNvPr>
          <p:cNvSpPr>
            <a:spLocks noGrp="1"/>
          </p:cNvSpPr>
          <p:nvPr>
            <p:ph type="body" sz="quarter" idx="47"/>
          </p:nvPr>
        </p:nvSpPr>
        <p:spPr>
          <a:xfrm>
            <a:off x="836613" y="1392450"/>
            <a:ext cx="10515600" cy="552848"/>
          </a:xfrm>
        </p:spPr>
        <p:txBody>
          <a:bodyPr lIns="36000" tIns="0" rIns="0" bIns="0">
            <a:normAutofit/>
          </a:bodyPr>
          <a:lstStyle>
            <a:lvl1pPr marL="0" indent="0">
              <a:buClr>
                <a:schemeClr val="tx2"/>
              </a:buClr>
              <a:buSzPct val="125000"/>
              <a:buFont typeface="Wingdings" panose="05000000000000000000" pitchFamily="2" charset="2"/>
              <a:buNone/>
              <a:defRPr sz="1800" i="0">
                <a:solidFill>
                  <a:schemeClr val="tx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smtClean="0"/>
              <a:t>Edit Master text styles</a:t>
            </a:r>
          </a:p>
        </p:txBody>
      </p:sp>
      <p:sp>
        <p:nvSpPr>
          <p:cNvPr id="31" name="Text Placeholder 2">
            <a:extLst>
              <a:ext uri="{FF2B5EF4-FFF2-40B4-BE49-F238E27FC236}">
                <a16:creationId xmlns:a16="http://schemas.microsoft.com/office/drawing/2014/main" id="{E65875B3-5DCE-417D-9AF6-8A9319DAF12F}"/>
              </a:ext>
            </a:extLst>
          </p:cNvPr>
          <p:cNvSpPr>
            <a:spLocks noGrp="1"/>
          </p:cNvSpPr>
          <p:nvPr>
            <p:ph type="body" idx="60" hasCustomPrompt="1"/>
          </p:nvPr>
        </p:nvSpPr>
        <p:spPr>
          <a:xfrm>
            <a:off x="2534173" y="3053492"/>
            <a:ext cx="1908000" cy="591259"/>
          </a:xfrm>
        </p:spPr>
        <p:txBody>
          <a:bodyPr lIns="0" tIns="0" rIns="0" bIns="0" anchor="b">
            <a:normAutofit/>
          </a:bodyPr>
          <a:lstStyle>
            <a:lvl1pPr marL="0" indent="0" algn="l">
              <a:buFont typeface="Arial" panose="020B0604020202020204" pitchFamily="34" charset="0"/>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32" name="Text Placeholder 11">
            <a:extLst>
              <a:ext uri="{FF2B5EF4-FFF2-40B4-BE49-F238E27FC236}">
                <a16:creationId xmlns:a16="http://schemas.microsoft.com/office/drawing/2014/main" id="{57610FCE-66D7-48F6-8133-2F14CEABF03C}"/>
              </a:ext>
            </a:extLst>
          </p:cNvPr>
          <p:cNvSpPr>
            <a:spLocks noGrp="1"/>
          </p:cNvSpPr>
          <p:nvPr>
            <p:ph type="body" sz="quarter" idx="61"/>
          </p:nvPr>
        </p:nvSpPr>
        <p:spPr>
          <a:xfrm>
            <a:off x="2534173" y="3690725"/>
            <a:ext cx="1908000" cy="214088"/>
          </a:xfrm>
        </p:spPr>
        <p:txBody>
          <a:bodyPr lIns="0" tIns="0" rIns="0" bIns="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smtClean="0"/>
              <a:t>Edit Master text styles</a:t>
            </a:r>
          </a:p>
        </p:txBody>
      </p:sp>
      <p:sp>
        <p:nvSpPr>
          <p:cNvPr id="34" name="Picture Placeholder 10">
            <a:extLst>
              <a:ext uri="{FF2B5EF4-FFF2-40B4-BE49-F238E27FC236}">
                <a16:creationId xmlns:a16="http://schemas.microsoft.com/office/drawing/2014/main" id="{950B3CF8-BCAD-487D-A0EB-0F031B9DFEB6}"/>
              </a:ext>
            </a:extLst>
          </p:cNvPr>
          <p:cNvSpPr>
            <a:spLocks noGrp="1"/>
          </p:cNvSpPr>
          <p:nvPr>
            <p:ph type="pic" sz="quarter" idx="63"/>
          </p:nvPr>
        </p:nvSpPr>
        <p:spPr>
          <a:xfrm>
            <a:off x="1207008" y="2841244"/>
            <a:ext cx="1179576" cy="1179576"/>
          </a:xfrm>
          <a:prstGeom prst="ellipse">
            <a:avLst/>
          </a:prstGeom>
          <a:ln>
            <a:solidFill>
              <a:schemeClr val="tx2"/>
            </a:solidFill>
          </a:ln>
        </p:spPr>
        <p:txBody>
          <a:bodyPr anchor="ctr" anchorCtr="0">
            <a:normAutofit/>
          </a:bodyPr>
          <a:lstStyle>
            <a:lvl1pPr marL="0" indent="0" algn="ctr">
              <a:buNone/>
              <a:defRPr sz="1400">
                <a:solidFill>
                  <a:schemeClr val="bg1"/>
                </a:solidFill>
              </a:defRPr>
            </a:lvl1pPr>
          </a:lstStyle>
          <a:p>
            <a:r>
              <a:rPr lang="en-US" noProof="0" smtClean="0"/>
              <a:t>Click icon to add picture</a:t>
            </a:r>
            <a:endParaRPr lang="en-US" noProof="0" dirty="0"/>
          </a:p>
        </p:txBody>
      </p:sp>
      <p:sp>
        <p:nvSpPr>
          <p:cNvPr id="44" name="Text Placeholder 2">
            <a:extLst>
              <a:ext uri="{FF2B5EF4-FFF2-40B4-BE49-F238E27FC236}">
                <a16:creationId xmlns:a16="http://schemas.microsoft.com/office/drawing/2014/main" id="{A5B0328E-C8F6-40C1-8E47-5E04F8C378BC}"/>
              </a:ext>
            </a:extLst>
          </p:cNvPr>
          <p:cNvSpPr>
            <a:spLocks noGrp="1"/>
          </p:cNvSpPr>
          <p:nvPr>
            <p:ph type="body" idx="71" hasCustomPrompt="1"/>
          </p:nvPr>
        </p:nvSpPr>
        <p:spPr>
          <a:xfrm>
            <a:off x="6072016" y="3053492"/>
            <a:ext cx="1908000" cy="591259"/>
          </a:xfrm>
        </p:spPr>
        <p:txBody>
          <a:bodyPr lIns="0" tIns="0" rIns="0" bIns="0" anchor="b">
            <a:normAutofit/>
          </a:bodyPr>
          <a:lstStyle>
            <a:lvl1pPr marL="0" indent="0" algn="l">
              <a:buFont typeface="Arial" panose="020B0604020202020204" pitchFamily="34" charset="0"/>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45" name="Text Placeholder 11">
            <a:extLst>
              <a:ext uri="{FF2B5EF4-FFF2-40B4-BE49-F238E27FC236}">
                <a16:creationId xmlns:a16="http://schemas.microsoft.com/office/drawing/2014/main" id="{FA001AE7-4E42-42A6-9347-729901FA288B}"/>
              </a:ext>
            </a:extLst>
          </p:cNvPr>
          <p:cNvSpPr>
            <a:spLocks noGrp="1"/>
          </p:cNvSpPr>
          <p:nvPr>
            <p:ph type="body" sz="quarter" idx="72"/>
          </p:nvPr>
        </p:nvSpPr>
        <p:spPr>
          <a:xfrm>
            <a:off x="6072016" y="3690725"/>
            <a:ext cx="1908000" cy="214088"/>
          </a:xfrm>
        </p:spPr>
        <p:txBody>
          <a:bodyPr lIns="0" tIns="0" rIns="0" bIns="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smtClean="0"/>
              <a:t>Edit Master text styles</a:t>
            </a:r>
          </a:p>
        </p:txBody>
      </p:sp>
      <p:sp>
        <p:nvSpPr>
          <p:cNvPr id="46" name="Picture Placeholder 10">
            <a:extLst>
              <a:ext uri="{FF2B5EF4-FFF2-40B4-BE49-F238E27FC236}">
                <a16:creationId xmlns:a16="http://schemas.microsoft.com/office/drawing/2014/main" id="{C3CA770E-AF5C-412A-8286-39C2516C33FB}"/>
              </a:ext>
            </a:extLst>
          </p:cNvPr>
          <p:cNvSpPr>
            <a:spLocks noGrp="1"/>
          </p:cNvSpPr>
          <p:nvPr>
            <p:ph type="pic" sz="quarter" idx="73"/>
          </p:nvPr>
        </p:nvSpPr>
        <p:spPr>
          <a:xfrm>
            <a:off x="4744851" y="2841244"/>
            <a:ext cx="1179576" cy="1179576"/>
          </a:xfrm>
          <a:prstGeom prst="ellipse">
            <a:avLst/>
          </a:prstGeom>
          <a:ln>
            <a:solidFill>
              <a:schemeClr val="tx2"/>
            </a:solidFill>
          </a:ln>
        </p:spPr>
        <p:txBody>
          <a:bodyPr anchor="ctr" anchorCtr="0">
            <a:normAutofit/>
          </a:bodyPr>
          <a:lstStyle>
            <a:lvl1pPr marL="0" indent="0" algn="ctr">
              <a:buNone/>
              <a:defRPr sz="1400">
                <a:solidFill>
                  <a:schemeClr val="bg1"/>
                </a:solidFill>
              </a:defRPr>
            </a:lvl1pPr>
          </a:lstStyle>
          <a:p>
            <a:r>
              <a:rPr lang="en-US" noProof="0" smtClean="0"/>
              <a:t>Click icon to add picture</a:t>
            </a:r>
            <a:endParaRPr lang="en-US" noProof="0" dirty="0"/>
          </a:p>
        </p:txBody>
      </p:sp>
      <p:sp>
        <p:nvSpPr>
          <p:cNvPr id="50" name="Text Placeholder 2">
            <a:extLst>
              <a:ext uri="{FF2B5EF4-FFF2-40B4-BE49-F238E27FC236}">
                <a16:creationId xmlns:a16="http://schemas.microsoft.com/office/drawing/2014/main" id="{42536D59-8909-4D52-8F15-FBD7DDF9B649}"/>
              </a:ext>
            </a:extLst>
          </p:cNvPr>
          <p:cNvSpPr>
            <a:spLocks noGrp="1"/>
          </p:cNvSpPr>
          <p:nvPr>
            <p:ph type="body" idx="74" hasCustomPrompt="1"/>
          </p:nvPr>
        </p:nvSpPr>
        <p:spPr>
          <a:xfrm>
            <a:off x="9516223" y="3053492"/>
            <a:ext cx="1908000" cy="591259"/>
          </a:xfrm>
        </p:spPr>
        <p:txBody>
          <a:bodyPr lIns="0" tIns="0" rIns="0" bIns="0" anchor="b">
            <a:normAutofit/>
          </a:bodyPr>
          <a:lstStyle>
            <a:lvl1pPr marL="0" indent="0" algn="l">
              <a:buFont typeface="Arial" panose="020B0604020202020204" pitchFamily="34" charset="0"/>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51" name="Text Placeholder 11">
            <a:extLst>
              <a:ext uri="{FF2B5EF4-FFF2-40B4-BE49-F238E27FC236}">
                <a16:creationId xmlns:a16="http://schemas.microsoft.com/office/drawing/2014/main" id="{2222413B-A6E3-48FA-8BD0-7B34247C7881}"/>
              </a:ext>
            </a:extLst>
          </p:cNvPr>
          <p:cNvSpPr>
            <a:spLocks noGrp="1"/>
          </p:cNvSpPr>
          <p:nvPr>
            <p:ph type="body" sz="quarter" idx="75"/>
          </p:nvPr>
        </p:nvSpPr>
        <p:spPr>
          <a:xfrm>
            <a:off x="9516223" y="3690725"/>
            <a:ext cx="1908000" cy="214088"/>
          </a:xfrm>
        </p:spPr>
        <p:txBody>
          <a:bodyPr lIns="0" tIns="0" rIns="0" bIns="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smtClean="0"/>
              <a:t>Edit Master text styles</a:t>
            </a:r>
          </a:p>
        </p:txBody>
      </p:sp>
      <p:sp>
        <p:nvSpPr>
          <p:cNvPr id="52" name="Picture Placeholder 10">
            <a:extLst>
              <a:ext uri="{FF2B5EF4-FFF2-40B4-BE49-F238E27FC236}">
                <a16:creationId xmlns:a16="http://schemas.microsoft.com/office/drawing/2014/main" id="{6F69DD81-BD33-4878-BE6B-E6252B0E4610}"/>
              </a:ext>
            </a:extLst>
          </p:cNvPr>
          <p:cNvSpPr>
            <a:spLocks noGrp="1"/>
          </p:cNvSpPr>
          <p:nvPr>
            <p:ph type="pic" sz="quarter" idx="76"/>
          </p:nvPr>
        </p:nvSpPr>
        <p:spPr>
          <a:xfrm>
            <a:off x="8189058" y="2841244"/>
            <a:ext cx="1179576" cy="1179576"/>
          </a:xfrm>
          <a:prstGeom prst="ellipse">
            <a:avLst/>
          </a:prstGeom>
          <a:ln>
            <a:solidFill>
              <a:schemeClr val="tx2"/>
            </a:solidFill>
          </a:ln>
        </p:spPr>
        <p:txBody>
          <a:bodyPr anchor="ctr" anchorCtr="0">
            <a:normAutofit/>
          </a:bodyPr>
          <a:lstStyle>
            <a:lvl1pPr marL="0" indent="0" algn="ctr">
              <a:buNone/>
              <a:defRPr sz="1400">
                <a:solidFill>
                  <a:schemeClr val="bg1"/>
                </a:solidFill>
              </a:defRPr>
            </a:lvl1pPr>
          </a:lstStyle>
          <a:p>
            <a:r>
              <a:rPr lang="en-US" noProof="0" smtClean="0"/>
              <a:t>Click icon to add picture</a:t>
            </a:r>
            <a:endParaRPr lang="en-US" noProof="0" dirty="0"/>
          </a:p>
        </p:txBody>
      </p:sp>
      <p:sp>
        <p:nvSpPr>
          <p:cNvPr id="71" name="Text Placeholder 2">
            <a:extLst>
              <a:ext uri="{FF2B5EF4-FFF2-40B4-BE49-F238E27FC236}">
                <a16:creationId xmlns:a16="http://schemas.microsoft.com/office/drawing/2014/main" id="{F7F53399-AF88-4B19-8C26-1A63E023245D}"/>
              </a:ext>
            </a:extLst>
          </p:cNvPr>
          <p:cNvSpPr>
            <a:spLocks noGrp="1"/>
          </p:cNvSpPr>
          <p:nvPr>
            <p:ph type="body" idx="77" hasCustomPrompt="1"/>
          </p:nvPr>
        </p:nvSpPr>
        <p:spPr>
          <a:xfrm>
            <a:off x="2534173" y="4675444"/>
            <a:ext cx="1908000" cy="612438"/>
          </a:xfrm>
        </p:spPr>
        <p:txBody>
          <a:bodyPr lIns="0" tIns="0" rIns="0" bIns="0" anchor="b">
            <a:normAutofit/>
          </a:bodyPr>
          <a:lstStyle>
            <a:lvl1pPr marL="0" indent="0" algn="l">
              <a:buFont typeface="Arial" panose="020B0604020202020204" pitchFamily="34" charset="0"/>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72" name="Text Placeholder 11">
            <a:extLst>
              <a:ext uri="{FF2B5EF4-FFF2-40B4-BE49-F238E27FC236}">
                <a16:creationId xmlns:a16="http://schemas.microsoft.com/office/drawing/2014/main" id="{CCEF4D60-F822-4C96-86FD-DE22EF496C76}"/>
              </a:ext>
            </a:extLst>
          </p:cNvPr>
          <p:cNvSpPr>
            <a:spLocks noGrp="1"/>
          </p:cNvSpPr>
          <p:nvPr>
            <p:ph type="body" sz="quarter" idx="78"/>
          </p:nvPr>
        </p:nvSpPr>
        <p:spPr>
          <a:xfrm>
            <a:off x="2534173" y="5333856"/>
            <a:ext cx="1908000" cy="214088"/>
          </a:xfrm>
        </p:spPr>
        <p:txBody>
          <a:bodyPr lIns="0" tIns="0" rIns="0" bIns="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smtClean="0"/>
              <a:t>Edit Master text styles</a:t>
            </a:r>
          </a:p>
        </p:txBody>
      </p:sp>
      <p:sp>
        <p:nvSpPr>
          <p:cNvPr id="73" name="Picture Placeholder 10">
            <a:extLst>
              <a:ext uri="{FF2B5EF4-FFF2-40B4-BE49-F238E27FC236}">
                <a16:creationId xmlns:a16="http://schemas.microsoft.com/office/drawing/2014/main" id="{B4A9AE49-2C61-49A9-BBAB-B10B7982EF05}"/>
              </a:ext>
            </a:extLst>
          </p:cNvPr>
          <p:cNvSpPr>
            <a:spLocks noGrp="1"/>
          </p:cNvSpPr>
          <p:nvPr>
            <p:ph type="pic" sz="quarter" idx="79"/>
          </p:nvPr>
        </p:nvSpPr>
        <p:spPr>
          <a:xfrm>
            <a:off x="1207008" y="4484375"/>
            <a:ext cx="1179576" cy="1179576"/>
          </a:xfrm>
          <a:prstGeom prst="ellipse">
            <a:avLst/>
          </a:prstGeom>
          <a:ln>
            <a:solidFill>
              <a:schemeClr val="tx2"/>
            </a:solidFill>
          </a:ln>
        </p:spPr>
        <p:txBody>
          <a:bodyPr anchor="ctr" anchorCtr="0">
            <a:normAutofit/>
          </a:bodyPr>
          <a:lstStyle>
            <a:lvl1pPr marL="0" indent="0" algn="ctr">
              <a:buNone/>
              <a:defRPr sz="1400">
                <a:solidFill>
                  <a:schemeClr val="bg1"/>
                </a:solidFill>
              </a:defRPr>
            </a:lvl1pPr>
          </a:lstStyle>
          <a:p>
            <a:r>
              <a:rPr lang="en-US" noProof="0" smtClean="0"/>
              <a:t>Click icon to add picture</a:t>
            </a:r>
            <a:endParaRPr lang="en-US" noProof="0" dirty="0"/>
          </a:p>
        </p:txBody>
      </p:sp>
      <p:sp>
        <p:nvSpPr>
          <p:cNvPr id="74" name="Text Placeholder 2">
            <a:extLst>
              <a:ext uri="{FF2B5EF4-FFF2-40B4-BE49-F238E27FC236}">
                <a16:creationId xmlns:a16="http://schemas.microsoft.com/office/drawing/2014/main" id="{59FC5F10-BCA0-4110-AEDF-4A9729F7FDF3}"/>
              </a:ext>
            </a:extLst>
          </p:cNvPr>
          <p:cNvSpPr>
            <a:spLocks noGrp="1"/>
          </p:cNvSpPr>
          <p:nvPr>
            <p:ph type="body" idx="80" hasCustomPrompt="1"/>
          </p:nvPr>
        </p:nvSpPr>
        <p:spPr>
          <a:xfrm>
            <a:off x="6072016" y="4675444"/>
            <a:ext cx="1908000" cy="612438"/>
          </a:xfrm>
        </p:spPr>
        <p:txBody>
          <a:bodyPr lIns="0" tIns="0" rIns="0" bIns="0" anchor="b">
            <a:normAutofit/>
          </a:bodyPr>
          <a:lstStyle>
            <a:lvl1pPr marL="0" indent="0" algn="l">
              <a:buFont typeface="Arial" panose="020B0604020202020204" pitchFamily="34" charset="0"/>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75" name="Text Placeholder 11">
            <a:extLst>
              <a:ext uri="{FF2B5EF4-FFF2-40B4-BE49-F238E27FC236}">
                <a16:creationId xmlns:a16="http://schemas.microsoft.com/office/drawing/2014/main" id="{D74DE44D-21EB-4B7D-A729-0564A65C12D5}"/>
              </a:ext>
            </a:extLst>
          </p:cNvPr>
          <p:cNvSpPr>
            <a:spLocks noGrp="1"/>
          </p:cNvSpPr>
          <p:nvPr>
            <p:ph type="body" sz="quarter" idx="81"/>
          </p:nvPr>
        </p:nvSpPr>
        <p:spPr>
          <a:xfrm>
            <a:off x="6072016" y="5333856"/>
            <a:ext cx="1908000" cy="214088"/>
          </a:xfrm>
        </p:spPr>
        <p:txBody>
          <a:bodyPr lIns="0" tIns="0" rIns="0" bIns="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smtClean="0"/>
              <a:t>Edit Master text styles</a:t>
            </a:r>
          </a:p>
        </p:txBody>
      </p:sp>
      <p:sp>
        <p:nvSpPr>
          <p:cNvPr id="76" name="Picture Placeholder 10">
            <a:extLst>
              <a:ext uri="{FF2B5EF4-FFF2-40B4-BE49-F238E27FC236}">
                <a16:creationId xmlns:a16="http://schemas.microsoft.com/office/drawing/2014/main" id="{9F70A0CC-AF4B-47BB-A8FA-067E7844751E}"/>
              </a:ext>
            </a:extLst>
          </p:cNvPr>
          <p:cNvSpPr>
            <a:spLocks noGrp="1"/>
          </p:cNvSpPr>
          <p:nvPr>
            <p:ph type="pic" sz="quarter" idx="82"/>
          </p:nvPr>
        </p:nvSpPr>
        <p:spPr>
          <a:xfrm>
            <a:off x="4744851" y="4484375"/>
            <a:ext cx="1179576" cy="1179576"/>
          </a:xfrm>
          <a:prstGeom prst="ellipse">
            <a:avLst/>
          </a:prstGeom>
          <a:ln>
            <a:solidFill>
              <a:schemeClr val="tx2"/>
            </a:solidFill>
          </a:ln>
        </p:spPr>
        <p:txBody>
          <a:bodyPr anchor="ctr" anchorCtr="0">
            <a:normAutofit/>
          </a:bodyPr>
          <a:lstStyle>
            <a:lvl1pPr marL="0" indent="0" algn="ctr">
              <a:buNone/>
              <a:defRPr sz="1400">
                <a:solidFill>
                  <a:schemeClr val="bg1"/>
                </a:solidFill>
              </a:defRPr>
            </a:lvl1pPr>
          </a:lstStyle>
          <a:p>
            <a:r>
              <a:rPr lang="en-US" noProof="0" smtClean="0"/>
              <a:t>Click icon to add picture</a:t>
            </a:r>
            <a:endParaRPr lang="en-US" noProof="0" dirty="0"/>
          </a:p>
        </p:txBody>
      </p:sp>
      <p:sp>
        <p:nvSpPr>
          <p:cNvPr id="77" name="Text Placeholder 2">
            <a:extLst>
              <a:ext uri="{FF2B5EF4-FFF2-40B4-BE49-F238E27FC236}">
                <a16:creationId xmlns:a16="http://schemas.microsoft.com/office/drawing/2014/main" id="{9F607D0D-855E-4436-857B-20E66E881082}"/>
              </a:ext>
            </a:extLst>
          </p:cNvPr>
          <p:cNvSpPr>
            <a:spLocks noGrp="1"/>
          </p:cNvSpPr>
          <p:nvPr>
            <p:ph type="body" idx="83" hasCustomPrompt="1"/>
          </p:nvPr>
        </p:nvSpPr>
        <p:spPr>
          <a:xfrm>
            <a:off x="9516223" y="4675444"/>
            <a:ext cx="1908000" cy="612438"/>
          </a:xfrm>
        </p:spPr>
        <p:txBody>
          <a:bodyPr lIns="0" tIns="0" rIns="0" bIns="0" anchor="b">
            <a:normAutofit/>
          </a:bodyPr>
          <a:lstStyle>
            <a:lvl1pPr marL="0" indent="0" algn="l">
              <a:buFont typeface="Arial" panose="020B0604020202020204" pitchFamily="34" charset="0"/>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78" name="Text Placeholder 11">
            <a:extLst>
              <a:ext uri="{FF2B5EF4-FFF2-40B4-BE49-F238E27FC236}">
                <a16:creationId xmlns:a16="http://schemas.microsoft.com/office/drawing/2014/main" id="{10099025-C128-45B2-90F6-5ABA8380C6C8}"/>
              </a:ext>
            </a:extLst>
          </p:cNvPr>
          <p:cNvSpPr>
            <a:spLocks noGrp="1"/>
          </p:cNvSpPr>
          <p:nvPr>
            <p:ph type="body" sz="quarter" idx="84"/>
          </p:nvPr>
        </p:nvSpPr>
        <p:spPr>
          <a:xfrm>
            <a:off x="9516223" y="5333856"/>
            <a:ext cx="1908000" cy="214088"/>
          </a:xfrm>
        </p:spPr>
        <p:txBody>
          <a:bodyPr lIns="0" tIns="0" rIns="0" bIns="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smtClean="0"/>
              <a:t>Edit Master text styles</a:t>
            </a:r>
          </a:p>
        </p:txBody>
      </p:sp>
      <p:sp>
        <p:nvSpPr>
          <p:cNvPr id="79" name="Picture Placeholder 10">
            <a:extLst>
              <a:ext uri="{FF2B5EF4-FFF2-40B4-BE49-F238E27FC236}">
                <a16:creationId xmlns:a16="http://schemas.microsoft.com/office/drawing/2014/main" id="{019F774E-7063-44F5-AE2D-146FCBD9B4C4}"/>
              </a:ext>
            </a:extLst>
          </p:cNvPr>
          <p:cNvSpPr>
            <a:spLocks noGrp="1"/>
          </p:cNvSpPr>
          <p:nvPr>
            <p:ph type="pic" sz="quarter" idx="85"/>
          </p:nvPr>
        </p:nvSpPr>
        <p:spPr>
          <a:xfrm>
            <a:off x="8189058" y="4484375"/>
            <a:ext cx="1179576" cy="1179576"/>
          </a:xfrm>
          <a:prstGeom prst="ellipse">
            <a:avLst/>
          </a:prstGeom>
          <a:ln>
            <a:solidFill>
              <a:schemeClr val="tx2"/>
            </a:solidFill>
          </a:ln>
        </p:spPr>
        <p:txBody>
          <a:bodyPr anchor="ctr" anchorCtr="0">
            <a:normAutofit/>
          </a:bodyPr>
          <a:lstStyle>
            <a:lvl1pPr marL="0" indent="0" algn="ctr">
              <a:buNone/>
              <a:defRPr sz="1400">
                <a:solidFill>
                  <a:schemeClr val="bg1"/>
                </a:solidFill>
              </a:defRPr>
            </a:lvl1pPr>
          </a:lstStyle>
          <a:p>
            <a:r>
              <a:rPr lang="en-US" noProof="0" smtClean="0"/>
              <a:t>Click icon to add picture</a:t>
            </a:r>
            <a:endParaRPr lang="en-US" noProof="0" dirty="0"/>
          </a:p>
        </p:txBody>
      </p:sp>
      <p:sp>
        <p:nvSpPr>
          <p:cNvPr id="81" name="Picture Placeholder 11">
            <a:extLst>
              <a:ext uri="{FF2B5EF4-FFF2-40B4-BE49-F238E27FC236}">
                <a16:creationId xmlns:a16="http://schemas.microsoft.com/office/drawing/2014/main" id="{FA89EF75-E798-40D3-897E-2FAC5108B5A5}"/>
              </a:ext>
            </a:extLst>
          </p:cNvPr>
          <p:cNvSpPr>
            <a:spLocks noGrp="1"/>
          </p:cNvSpPr>
          <p:nvPr>
            <p:ph type="pic" sz="quarter" idx="50"/>
          </p:nvPr>
        </p:nvSpPr>
        <p:spPr>
          <a:xfrm>
            <a:off x="9409913" y="851603"/>
            <a:ext cx="1938528" cy="393192"/>
          </a:xfrm>
          <a:prstGeom prst="roundRect">
            <a:avLst/>
          </a:prstGeom>
        </p:spPr>
        <p:txBody>
          <a:bodyPr anchor="ctr" anchorCtr="0">
            <a:normAutofit/>
          </a:bodyPr>
          <a:lstStyle>
            <a:lvl1pPr marL="0" indent="0" algn="ctr">
              <a:buNone/>
              <a:defRPr sz="1600">
                <a:solidFill>
                  <a:schemeClr val="bg1"/>
                </a:solidFill>
              </a:defRPr>
            </a:lvl1pPr>
          </a:lstStyle>
          <a:p>
            <a:r>
              <a:rPr lang="en-US" noProof="0" smtClean="0"/>
              <a:t>Click icon to add picture</a:t>
            </a:r>
            <a:endParaRPr lang="en-US" noProof="0" dirty="0"/>
          </a:p>
        </p:txBody>
      </p:sp>
    </p:spTree>
    <p:extLst>
      <p:ext uri="{BB962C8B-B14F-4D97-AF65-F5344CB8AC3E}">
        <p14:creationId xmlns:p14="http://schemas.microsoft.com/office/powerpoint/2010/main" val="2096906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Log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A7E2F25-E114-4A75-B5B3-F09D555DDFF8}"/>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509BEFEA-934B-49DB-9A67-071B716E9BCC}"/>
              </a:ext>
            </a:extLst>
          </p:cNvPr>
          <p:cNvSpPr/>
          <p:nvPr userDrawn="1"/>
        </p:nvSpPr>
        <p:spPr>
          <a:xfrm>
            <a:off x="6769608" y="0"/>
            <a:ext cx="5422392"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7D86D2BD-969D-4473-8460-B0377486ABC0}"/>
              </a:ext>
            </a:extLst>
          </p:cNvPr>
          <p:cNvSpPr>
            <a:spLocks noGrp="1"/>
          </p:cNvSpPr>
          <p:nvPr>
            <p:ph type="title" hasCustomPrompt="1"/>
          </p:nvPr>
        </p:nvSpPr>
        <p:spPr>
          <a:xfrm>
            <a:off x="7235826" y="3924940"/>
            <a:ext cx="4116387" cy="1740445"/>
          </a:xfrm>
        </p:spPr>
        <p:txBody>
          <a:bodyPr lIns="0" tIns="0" rIns="0" bIns="0" anchor="b" anchorCtr="0">
            <a:noAutofit/>
          </a:bodyPr>
          <a:lstStyle>
            <a:lvl1pPr algn="r">
              <a:defRPr sz="5500" b="1"/>
            </a:lvl1pPr>
          </a:lstStyle>
          <a:p>
            <a:r>
              <a:rPr lang="en-US" noProof="0"/>
              <a:t>Presentation Title</a:t>
            </a:r>
          </a:p>
        </p:txBody>
      </p:sp>
      <p:sp>
        <p:nvSpPr>
          <p:cNvPr id="10" name="Picture Placeholder 11">
            <a:extLst>
              <a:ext uri="{FF2B5EF4-FFF2-40B4-BE49-F238E27FC236}">
                <a16:creationId xmlns:a16="http://schemas.microsoft.com/office/drawing/2014/main" id="{2B65509E-400D-48FF-845C-D88E53CDAF9C}"/>
              </a:ext>
            </a:extLst>
          </p:cNvPr>
          <p:cNvSpPr>
            <a:spLocks noGrp="1"/>
          </p:cNvSpPr>
          <p:nvPr>
            <p:ph type="pic" sz="quarter" idx="13"/>
          </p:nvPr>
        </p:nvSpPr>
        <p:spPr>
          <a:xfrm>
            <a:off x="8965413" y="851603"/>
            <a:ext cx="2386800" cy="486000"/>
          </a:xfrm>
          <a:prstGeom prst="roundRect">
            <a:avLst/>
          </a:prstGeom>
        </p:spPr>
        <p:txBody>
          <a:bodyPr anchor="ctr" anchorCtr="0">
            <a:normAutofit/>
          </a:bodyPr>
          <a:lstStyle>
            <a:lvl1pPr marL="0" indent="0" algn="ctr">
              <a:buNone/>
              <a:defRPr sz="1600">
                <a:solidFill>
                  <a:schemeClr val="bg1"/>
                </a:solidFill>
              </a:defRPr>
            </a:lvl1pPr>
          </a:lstStyle>
          <a:p>
            <a:r>
              <a:rPr lang="en-US" noProof="0" smtClean="0"/>
              <a:t>Click icon to add picture</a:t>
            </a:r>
            <a:endParaRPr lang="en-US" noProof="0" dirty="0"/>
          </a:p>
        </p:txBody>
      </p:sp>
      <p:sp>
        <p:nvSpPr>
          <p:cNvPr id="11" name="Subtitle 2">
            <a:extLst>
              <a:ext uri="{FF2B5EF4-FFF2-40B4-BE49-F238E27FC236}">
                <a16:creationId xmlns:a16="http://schemas.microsoft.com/office/drawing/2014/main" id="{1124E491-FFE2-4D91-8211-BFEB67FC40B9}"/>
              </a:ext>
            </a:extLst>
          </p:cNvPr>
          <p:cNvSpPr>
            <a:spLocks noGrp="1"/>
          </p:cNvSpPr>
          <p:nvPr>
            <p:ph type="subTitle" idx="1" hasCustomPrompt="1"/>
          </p:nvPr>
        </p:nvSpPr>
        <p:spPr>
          <a:xfrm>
            <a:off x="7235826" y="5681266"/>
            <a:ext cx="4116387" cy="400081"/>
          </a:xfrm>
        </p:spPr>
        <p:txBody>
          <a:bodyPr lIns="0" tIns="0" rIns="0" bIns="0" anchor="b" anchorCtr="0">
            <a:normAutofit/>
          </a:bodyPr>
          <a:lstStyle>
            <a:lvl1pPr marL="0" indent="0" algn="r">
              <a:buNone/>
              <a:defRPr sz="28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Subtitle Here</a:t>
            </a:r>
          </a:p>
        </p:txBody>
      </p:sp>
    </p:spTree>
    <p:extLst>
      <p:ext uri="{BB962C8B-B14F-4D97-AF65-F5344CB8AC3E}">
        <p14:creationId xmlns:p14="http://schemas.microsoft.com/office/powerpoint/2010/main" val="342095181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hart Caption 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3" name="Rectangle 42">
            <a:extLst>
              <a:ext uri="{FF2B5EF4-FFF2-40B4-BE49-F238E27FC236}">
                <a16:creationId xmlns:a16="http://schemas.microsoft.com/office/drawing/2014/main" id="{A4A87ED0-1555-4955-AB1F-016220F037D5}"/>
              </a:ext>
            </a:extLst>
          </p:cNvPr>
          <p:cNvSpPr/>
          <p:nvPr userDrawn="1"/>
        </p:nvSpPr>
        <p:spPr>
          <a:xfrm>
            <a:off x="0" y="-24971"/>
            <a:ext cx="12192000" cy="6857999"/>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Rectangle 5">
            <a:extLst>
              <a:ext uri="{FF2B5EF4-FFF2-40B4-BE49-F238E27FC236}">
                <a16:creationId xmlns:a16="http://schemas.microsoft.com/office/drawing/2014/main" id="{DD60033C-E502-4C97-87DB-99F01B55681B}"/>
              </a:ext>
            </a:extLst>
          </p:cNvPr>
          <p:cNvSpPr/>
          <p:nvPr userDrawn="1"/>
        </p:nvSpPr>
        <p:spPr>
          <a:xfrm>
            <a:off x="0" y="2660904"/>
            <a:ext cx="12192000" cy="4197096"/>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4B0B20C-63A0-49A1-A09F-99F86387E48E}"/>
              </a:ext>
            </a:extLst>
          </p:cNvPr>
          <p:cNvSpPr>
            <a:spLocks noGrp="1"/>
          </p:cNvSpPr>
          <p:nvPr>
            <p:ph type="title"/>
          </p:nvPr>
        </p:nvSpPr>
        <p:spPr>
          <a:xfrm>
            <a:off x="838199" y="805472"/>
            <a:ext cx="6862011" cy="552848"/>
          </a:xfrm>
        </p:spPr>
        <p:txBody>
          <a:bodyPr lIns="0" tIns="0" rIns="0" bIns="0" anchor="b" anchorCtr="0"/>
          <a:lstStyle/>
          <a:p>
            <a:r>
              <a:rPr lang="en-US" noProof="0" smtClean="0"/>
              <a:t>Click to edit Master title style</a:t>
            </a:r>
            <a:endParaRPr lang="en-US" noProof="0"/>
          </a:p>
        </p:txBody>
      </p:sp>
      <p:sp>
        <p:nvSpPr>
          <p:cNvPr id="3" name="Date Placeholder 2">
            <a:extLst>
              <a:ext uri="{FF2B5EF4-FFF2-40B4-BE49-F238E27FC236}">
                <a16:creationId xmlns:a16="http://schemas.microsoft.com/office/drawing/2014/main" id="{847A35AD-A6B0-4735-8919-A2B1FC60B311}"/>
              </a:ext>
            </a:extLst>
          </p:cNvPr>
          <p:cNvSpPr>
            <a:spLocks noGrp="1"/>
          </p:cNvSpPr>
          <p:nvPr>
            <p:ph type="dt" sz="half" idx="10"/>
          </p:nvPr>
        </p:nvSpPr>
        <p:spPr/>
        <p:txBody>
          <a:bodyPr/>
          <a:lstStyle/>
          <a:p>
            <a:fld id="{8490CABB-6376-4351-BA0C-322104FF72A1}" type="datetime1">
              <a:rPr lang="en-US" noProof="0" smtClean="0"/>
              <a:t>11/17/2021</a:t>
            </a:fld>
            <a:endParaRPr lang="en-US" noProof="0" dirty="0"/>
          </a:p>
        </p:txBody>
      </p:sp>
      <p:sp>
        <p:nvSpPr>
          <p:cNvPr id="4" name="Footer Placeholder 3">
            <a:extLst>
              <a:ext uri="{FF2B5EF4-FFF2-40B4-BE49-F238E27FC236}">
                <a16:creationId xmlns:a16="http://schemas.microsoft.com/office/drawing/2014/main" id="{084BB4B8-6523-4A06-BB13-F2DFA9ADC904}"/>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a:lstStyle/>
          <a:p>
            <a:fld id="{4950F5D8-22E1-4015-8661-E5B1FD28C2DE}" type="slidenum">
              <a:rPr lang="en-US" noProof="0" smtClean="0"/>
              <a:t>‹#›</a:t>
            </a:fld>
            <a:endParaRPr lang="en-US" noProof="0" dirty="0"/>
          </a:p>
        </p:txBody>
      </p:sp>
      <p:sp>
        <p:nvSpPr>
          <p:cNvPr id="31" name="Text Placeholder 2">
            <a:extLst>
              <a:ext uri="{FF2B5EF4-FFF2-40B4-BE49-F238E27FC236}">
                <a16:creationId xmlns:a16="http://schemas.microsoft.com/office/drawing/2014/main" id="{E65875B3-5DCE-417D-9AF6-8A9319DAF12F}"/>
              </a:ext>
            </a:extLst>
          </p:cNvPr>
          <p:cNvSpPr>
            <a:spLocks noGrp="1"/>
          </p:cNvSpPr>
          <p:nvPr>
            <p:ph type="body" idx="60" hasCustomPrompt="1"/>
          </p:nvPr>
        </p:nvSpPr>
        <p:spPr>
          <a:xfrm>
            <a:off x="5389917" y="3744378"/>
            <a:ext cx="1908000" cy="280200"/>
          </a:xfrm>
        </p:spPr>
        <p:txBody>
          <a:bodyPr lIns="0" tIns="0" rIns="0" bIns="0" anchor="b">
            <a:normAutofit/>
          </a:bodyPr>
          <a:lstStyle>
            <a:lvl1pPr marL="0" indent="0" algn="l">
              <a:buFont typeface="Arial" panose="020B0604020202020204" pitchFamily="34" charset="0"/>
              <a:buNone/>
              <a:defRPr sz="22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32" name="Text Placeholder 11">
            <a:extLst>
              <a:ext uri="{FF2B5EF4-FFF2-40B4-BE49-F238E27FC236}">
                <a16:creationId xmlns:a16="http://schemas.microsoft.com/office/drawing/2014/main" id="{57610FCE-66D7-48F6-8133-2F14CEABF03C}"/>
              </a:ext>
            </a:extLst>
          </p:cNvPr>
          <p:cNvSpPr>
            <a:spLocks noGrp="1"/>
          </p:cNvSpPr>
          <p:nvPr>
            <p:ph type="body" sz="quarter" idx="61"/>
          </p:nvPr>
        </p:nvSpPr>
        <p:spPr>
          <a:xfrm>
            <a:off x="5389917" y="4070552"/>
            <a:ext cx="1908000" cy="214088"/>
          </a:xfrm>
        </p:spPr>
        <p:txBody>
          <a:bodyPr lIns="0" tIns="0" rIns="0" bIns="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smtClean="0"/>
              <a:t>Edit Master text styles</a:t>
            </a:r>
          </a:p>
        </p:txBody>
      </p:sp>
      <p:sp>
        <p:nvSpPr>
          <p:cNvPr id="44" name="Text Placeholder 2">
            <a:extLst>
              <a:ext uri="{FF2B5EF4-FFF2-40B4-BE49-F238E27FC236}">
                <a16:creationId xmlns:a16="http://schemas.microsoft.com/office/drawing/2014/main" id="{A5B0328E-C8F6-40C1-8E47-5E04F8C378BC}"/>
              </a:ext>
            </a:extLst>
          </p:cNvPr>
          <p:cNvSpPr>
            <a:spLocks noGrp="1"/>
          </p:cNvSpPr>
          <p:nvPr>
            <p:ph type="body" idx="71" hasCustomPrompt="1"/>
          </p:nvPr>
        </p:nvSpPr>
        <p:spPr>
          <a:xfrm>
            <a:off x="7424934" y="3744378"/>
            <a:ext cx="1908000" cy="280200"/>
          </a:xfrm>
        </p:spPr>
        <p:txBody>
          <a:bodyPr lIns="0" tIns="0" rIns="0" bIns="0" anchor="b">
            <a:normAutofit/>
          </a:bodyPr>
          <a:lstStyle>
            <a:lvl1pPr marL="0" indent="0" algn="l">
              <a:buFont typeface="Arial" panose="020B0604020202020204" pitchFamily="34" charset="0"/>
              <a:buNone/>
              <a:defRPr sz="22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45" name="Text Placeholder 11">
            <a:extLst>
              <a:ext uri="{FF2B5EF4-FFF2-40B4-BE49-F238E27FC236}">
                <a16:creationId xmlns:a16="http://schemas.microsoft.com/office/drawing/2014/main" id="{FA001AE7-4E42-42A6-9347-729901FA288B}"/>
              </a:ext>
            </a:extLst>
          </p:cNvPr>
          <p:cNvSpPr>
            <a:spLocks noGrp="1"/>
          </p:cNvSpPr>
          <p:nvPr>
            <p:ph type="body" sz="quarter" idx="72"/>
          </p:nvPr>
        </p:nvSpPr>
        <p:spPr>
          <a:xfrm>
            <a:off x="7424934" y="4070552"/>
            <a:ext cx="1908000" cy="214088"/>
          </a:xfrm>
        </p:spPr>
        <p:txBody>
          <a:bodyPr lIns="0" tIns="0" rIns="0" bIns="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smtClean="0"/>
              <a:t>Edit Master text styles</a:t>
            </a:r>
          </a:p>
        </p:txBody>
      </p:sp>
      <p:sp>
        <p:nvSpPr>
          <p:cNvPr id="50" name="Text Placeholder 2">
            <a:extLst>
              <a:ext uri="{FF2B5EF4-FFF2-40B4-BE49-F238E27FC236}">
                <a16:creationId xmlns:a16="http://schemas.microsoft.com/office/drawing/2014/main" id="{42536D59-8909-4D52-8F15-FBD7DDF9B649}"/>
              </a:ext>
            </a:extLst>
          </p:cNvPr>
          <p:cNvSpPr>
            <a:spLocks noGrp="1"/>
          </p:cNvSpPr>
          <p:nvPr>
            <p:ph type="body" idx="74" hasCustomPrompt="1"/>
          </p:nvPr>
        </p:nvSpPr>
        <p:spPr>
          <a:xfrm>
            <a:off x="9459951" y="3744378"/>
            <a:ext cx="1908000" cy="280200"/>
          </a:xfrm>
        </p:spPr>
        <p:txBody>
          <a:bodyPr lIns="0" tIns="0" rIns="0" bIns="0" anchor="b">
            <a:normAutofit/>
          </a:bodyPr>
          <a:lstStyle>
            <a:lvl1pPr marL="0" indent="0" algn="l">
              <a:buFont typeface="Arial" panose="020B0604020202020204" pitchFamily="34" charset="0"/>
              <a:buNone/>
              <a:defRPr sz="22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51" name="Text Placeholder 11">
            <a:extLst>
              <a:ext uri="{FF2B5EF4-FFF2-40B4-BE49-F238E27FC236}">
                <a16:creationId xmlns:a16="http://schemas.microsoft.com/office/drawing/2014/main" id="{2222413B-A6E3-48FA-8BD0-7B34247C7881}"/>
              </a:ext>
            </a:extLst>
          </p:cNvPr>
          <p:cNvSpPr>
            <a:spLocks noGrp="1"/>
          </p:cNvSpPr>
          <p:nvPr>
            <p:ph type="body" sz="quarter" idx="75"/>
          </p:nvPr>
        </p:nvSpPr>
        <p:spPr>
          <a:xfrm>
            <a:off x="9459951" y="4070552"/>
            <a:ext cx="1908000" cy="214088"/>
          </a:xfrm>
        </p:spPr>
        <p:txBody>
          <a:bodyPr lIns="0" tIns="0" rIns="0" bIns="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smtClean="0"/>
              <a:t>Edit Master text styles</a:t>
            </a:r>
          </a:p>
        </p:txBody>
      </p:sp>
      <p:sp>
        <p:nvSpPr>
          <p:cNvPr id="29" name="Text Placeholder 2">
            <a:extLst>
              <a:ext uri="{FF2B5EF4-FFF2-40B4-BE49-F238E27FC236}">
                <a16:creationId xmlns:a16="http://schemas.microsoft.com/office/drawing/2014/main" id="{4D76DCFE-3432-4A5F-955D-7561AB292330}"/>
              </a:ext>
            </a:extLst>
          </p:cNvPr>
          <p:cNvSpPr>
            <a:spLocks noGrp="1"/>
          </p:cNvSpPr>
          <p:nvPr>
            <p:ph type="body" idx="76" hasCustomPrompt="1"/>
          </p:nvPr>
        </p:nvSpPr>
        <p:spPr>
          <a:xfrm>
            <a:off x="5389917" y="4784422"/>
            <a:ext cx="1908000" cy="280200"/>
          </a:xfrm>
        </p:spPr>
        <p:txBody>
          <a:bodyPr lIns="0" tIns="0" rIns="0" bIns="0" anchor="b">
            <a:normAutofit/>
          </a:bodyPr>
          <a:lstStyle>
            <a:lvl1pPr marL="0" indent="0" algn="l">
              <a:buFont typeface="Arial" panose="020B0604020202020204" pitchFamily="34" charset="0"/>
              <a:buNone/>
              <a:defRPr sz="22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30" name="Text Placeholder 11">
            <a:extLst>
              <a:ext uri="{FF2B5EF4-FFF2-40B4-BE49-F238E27FC236}">
                <a16:creationId xmlns:a16="http://schemas.microsoft.com/office/drawing/2014/main" id="{11F291FA-EABF-4C0D-AF94-B7A47A81ECED}"/>
              </a:ext>
            </a:extLst>
          </p:cNvPr>
          <p:cNvSpPr>
            <a:spLocks noGrp="1"/>
          </p:cNvSpPr>
          <p:nvPr>
            <p:ph type="body" sz="quarter" idx="77"/>
          </p:nvPr>
        </p:nvSpPr>
        <p:spPr>
          <a:xfrm>
            <a:off x="5389917" y="5110596"/>
            <a:ext cx="1908000" cy="214088"/>
          </a:xfrm>
        </p:spPr>
        <p:txBody>
          <a:bodyPr lIns="0" tIns="0" rIns="0" bIns="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smtClean="0"/>
              <a:t>Edit Master text styles</a:t>
            </a:r>
          </a:p>
        </p:txBody>
      </p:sp>
      <p:sp>
        <p:nvSpPr>
          <p:cNvPr id="33" name="Text Placeholder 2">
            <a:extLst>
              <a:ext uri="{FF2B5EF4-FFF2-40B4-BE49-F238E27FC236}">
                <a16:creationId xmlns:a16="http://schemas.microsoft.com/office/drawing/2014/main" id="{922A983C-97ED-4D4F-90B9-78A07353BC8F}"/>
              </a:ext>
            </a:extLst>
          </p:cNvPr>
          <p:cNvSpPr>
            <a:spLocks noGrp="1"/>
          </p:cNvSpPr>
          <p:nvPr>
            <p:ph type="body" idx="78" hasCustomPrompt="1"/>
          </p:nvPr>
        </p:nvSpPr>
        <p:spPr>
          <a:xfrm>
            <a:off x="7424934" y="4784422"/>
            <a:ext cx="1908000" cy="280200"/>
          </a:xfrm>
        </p:spPr>
        <p:txBody>
          <a:bodyPr lIns="0" tIns="0" rIns="0" bIns="0" anchor="b">
            <a:normAutofit/>
          </a:bodyPr>
          <a:lstStyle>
            <a:lvl1pPr marL="0" indent="0" algn="l">
              <a:buFont typeface="Arial" panose="020B0604020202020204" pitchFamily="34" charset="0"/>
              <a:buNone/>
              <a:defRPr sz="22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35" name="Text Placeholder 11">
            <a:extLst>
              <a:ext uri="{FF2B5EF4-FFF2-40B4-BE49-F238E27FC236}">
                <a16:creationId xmlns:a16="http://schemas.microsoft.com/office/drawing/2014/main" id="{FD1E7350-7D86-49FC-8701-EE982A922CD1}"/>
              </a:ext>
            </a:extLst>
          </p:cNvPr>
          <p:cNvSpPr>
            <a:spLocks noGrp="1"/>
          </p:cNvSpPr>
          <p:nvPr>
            <p:ph type="body" sz="quarter" idx="79"/>
          </p:nvPr>
        </p:nvSpPr>
        <p:spPr>
          <a:xfrm>
            <a:off x="7424934" y="5110596"/>
            <a:ext cx="1908000" cy="214088"/>
          </a:xfrm>
        </p:spPr>
        <p:txBody>
          <a:bodyPr lIns="0" tIns="0" rIns="0" bIns="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smtClean="0"/>
              <a:t>Edit Master text styles</a:t>
            </a:r>
          </a:p>
        </p:txBody>
      </p:sp>
      <p:sp>
        <p:nvSpPr>
          <p:cNvPr id="36" name="Text Placeholder 2">
            <a:extLst>
              <a:ext uri="{FF2B5EF4-FFF2-40B4-BE49-F238E27FC236}">
                <a16:creationId xmlns:a16="http://schemas.microsoft.com/office/drawing/2014/main" id="{BD11603C-59B8-4FC2-97A6-FA9D7C86E67F}"/>
              </a:ext>
            </a:extLst>
          </p:cNvPr>
          <p:cNvSpPr>
            <a:spLocks noGrp="1"/>
          </p:cNvSpPr>
          <p:nvPr>
            <p:ph type="body" idx="80" hasCustomPrompt="1"/>
          </p:nvPr>
        </p:nvSpPr>
        <p:spPr>
          <a:xfrm>
            <a:off x="9459951" y="4784422"/>
            <a:ext cx="1908000" cy="280200"/>
          </a:xfrm>
        </p:spPr>
        <p:txBody>
          <a:bodyPr lIns="0" tIns="0" rIns="0" bIns="0" anchor="b">
            <a:normAutofit/>
          </a:bodyPr>
          <a:lstStyle>
            <a:lvl1pPr marL="0" indent="0" algn="l">
              <a:buFont typeface="Arial" panose="020B0604020202020204" pitchFamily="34" charset="0"/>
              <a:buNone/>
              <a:defRPr sz="22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37" name="Text Placeholder 11">
            <a:extLst>
              <a:ext uri="{FF2B5EF4-FFF2-40B4-BE49-F238E27FC236}">
                <a16:creationId xmlns:a16="http://schemas.microsoft.com/office/drawing/2014/main" id="{6E490732-5FB8-4E3E-9D69-E5406F92F7FB}"/>
              </a:ext>
            </a:extLst>
          </p:cNvPr>
          <p:cNvSpPr>
            <a:spLocks noGrp="1"/>
          </p:cNvSpPr>
          <p:nvPr>
            <p:ph type="body" sz="quarter" idx="81"/>
          </p:nvPr>
        </p:nvSpPr>
        <p:spPr>
          <a:xfrm>
            <a:off x="9459951" y="5110596"/>
            <a:ext cx="1908000" cy="214088"/>
          </a:xfrm>
        </p:spPr>
        <p:txBody>
          <a:bodyPr lIns="0" tIns="0" rIns="0" bIns="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smtClean="0"/>
              <a:t>Edit Master text styles</a:t>
            </a:r>
          </a:p>
        </p:txBody>
      </p:sp>
      <p:sp>
        <p:nvSpPr>
          <p:cNvPr id="9" name="Rectangle 8">
            <a:extLst>
              <a:ext uri="{FF2B5EF4-FFF2-40B4-BE49-F238E27FC236}">
                <a16:creationId xmlns:a16="http://schemas.microsoft.com/office/drawing/2014/main" id="{E86A0EC4-BC37-4FC9-9F26-E3C1334A4C34}"/>
              </a:ext>
            </a:extLst>
          </p:cNvPr>
          <p:cNvSpPr/>
          <p:nvPr userDrawn="1"/>
        </p:nvSpPr>
        <p:spPr>
          <a:xfrm>
            <a:off x="5381032" y="3305997"/>
            <a:ext cx="265176" cy="266400"/>
          </a:xfrm>
          <a:prstGeom prst="rect">
            <a:avLst/>
          </a:prstGeom>
          <a:solidFill>
            <a:srgbClr val="21468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8" name="Rectangle 37">
            <a:extLst>
              <a:ext uri="{FF2B5EF4-FFF2-40B4-BE49-F238E27FC236}">
                <a16:creationId xmlns:a16="http://schemas.microsoft.com/office/drawing/2014/main" id="{81BD5238-9183-4891-90FE-BFADE39D52EE}"/>
              </a:ext>
            </a:extLst>
          </p:cNvPr>
          <p:cNvSpPr/>
          <p:nvPr userDrawn="1"/>
        </p:nvSpPr>
        <p:spPr>
          <a:xfrm>
            <a:off x="7416049" y="3305997"/>
            <a:ext cx="265176" cy="2664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9" name="Rectangle 38">
            <a:extLst>
              <a:ext uri="{FF2B5EF4-FFF2-40B4-BE49-F238E27FC236}">
                <a16:creationId xmlns:a16="http://schemas.microsoft.com/office/drawing/2014/main" id="{92B2D4CE-3326-4F5C-847C-7ADD21460FA5}"/>
              </a:ext>
            </a:extLst>
          </p:cNvPr>
          <p:cNvSpPr/>
          <p:nvPr userDrawn="1"/>
        </p:nvSpPr>
        <p:spPr>
          <a:xfrm>
            <a:off x="9451066" y="3305997"/>
            <a:ext cx="265176" cy="266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40" name="Rectangle 39">
            <a:extLst>
              <a:ext uri="{FF2B5EF4-FFF2-40B4-BE49-F238E27FC236}">
                <a16:creationId xmlns:a16="http://schemas.microsoft.com/office/drawing/2014/main" id="{CBFBD00C-155A-4E35-84F8-6154CA214B93}"/>
              </a:ext>
            </a:extLst>
          </p:cNvPr>
          <p:cNvSpPr/>
          <p:nvPr userDrawn="1"/>
        </p:nvSpPr>
        <p:spPr>
          <a:xfrm>
            <a:off x="5381032" y="4401622"/>
            <a:ext cx="265176" cy="266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41" name="Rectangle 40">
            <a:extLst>
              <a:ext uri="{FF2B5EF4-FFF2-40B4-BE49-F238E27FC236}">
                <a16:creationId xmlns:a16="http://schemas.microsoft.com/office/drawing/2014/main" id="{B80A9D06-023A-4BEC-A29D-DB94D1C5D09B}"/>
              </a:ext>
            </a:extLst>
          </p:cNvPr>
          <p:cNvSpPr/>
          <p:nvPr userDrawn="1"/>
        </p:nvSpPr>
        <p:spPr>
          <a:xfrm>
            <a:off x="7416049" y="4401622"/>
            <a:ext cx="265176" cy="2664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42" name="Rectangle 41">
            <a:extLst>
              <a:ext uri="{FF2B5EF4-FFF2-40B4-BE49-F238E27FC236}">
                <a16:creationId xmlns:a16="http://schemas.microsoft.com/office/drawing/2014/main" id="{B7783EDA-47B1-4EE9-9DF1-72DA4FBB6EBB}"/>
              </a:ext>
            </a:extLst>
          </p:cNvPr>
          <p:cNvSpPr/>
          <p:nvPr userDrawn="1"/>
        </p:nvSpPr>
        <p:spPr>
          <a:xfrm>
            <a:off x="9451066" y="4401622"/>
            <a:ext cx="265176" cy="266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2" name="Chart Placeholder 11">
            <a:extLst>
              <a:ext uri="{FF2B5EF4-FFF2-40B4-BE49-F238E27FC236}">
                <a16:creationId xmlns:a16="http://schemas.microsoft.com/office/drawing/2014/main" id="{0A6297C2-03D3-4827-8174-BFCF830BF105}"/>
              </a:ext>
            </a:extLst>
          </p:cNvPr>
          <p:cNvSpPr>
            <a:spLocks noGrp="1"/>
          </p:cNvSpPr>
          <p:nvPr>
            <p:ph type="chart" sz="quarter" idx="82"/>
          </p:nvPr>
        </p:nvSpPr>
        <p:spPr>
          <a:xfrm>
            <a:off x="839788" y="2039527"/>
            <a:ext cx="4110037" cy="3284948"/>
          </a:xfrm>
        </p:spPr>
        <p:txBody>
          <a:bodyPr anchor="ctr" anchorCtr="0">
            <a:normAutofit/>
          </a:bodyPr>
          <a:lstStyle>
            <a:lvl1pPr marL="0" indent="0" algn="ctr">
              <a:buNone/>
              <a:defRPr sz="1400"/>
            </a:lvl1pPr>
          </a:lstStyle>
          <a:p>
            <a:r>
              <a:rPr lang="en-US" noProof="0" smtClean="0"/>
              <a:t>Click icon to add chart</a:t>
            </a:r>
            <a:endParaRPr lang="en-US" noProof="0" dirty="0"/>
          </a:p>
        </p:txBody>
      </p:sp>
      <p:sp>
        <p:nvSpPr>
          <p:cNvPr id="47" name="Picture Placeholder 11">
            <a:extLst>
              <a:ext uri="{FF2B5EF4-FFF2-40B4-BE49-F238E27FC236}">
                <a16:creationId xmlns:a16="http://schemas.microsoft.com/office/drawing/2014/main" id="{99F0FD6D-EAFC-4719-A178-145AF6E9077F}"/>
              </a:ext>
            </a:extLst>
          </p:cNvPr>
          <p:cNvSpPr>
            <a:spLocks noGrp="1"/>
          </p:cNvSpPr>
          <p:nvPr>
            <p:ph type="pic" sz="quarter" idx="50"/>
          </p:nvPr>
        </p:nvSpPr>
        <p:spPr>
          <a:xfrm>
            <a:off x="9409913" y="851603"/>
            <a:ext cx="1938528" cy="393192"/>
          </a:xfrm>
          <a:prstGeom prst="roundRect">
            <a:avLst/>
          </a:prstGeom>
        </p:spPr>
        <p:txBody>
          <a:bodyPr anchor="ctr" anchorCtr="0">
            <a:normAutofit/>
          </a:bodyPr>
          <a:lstStyle>
            <a:lvl1pPr marL="0" indent="0" algn="ctr">
              <a:buNone/>
              <a:defRPr sz="1600">
                <a:solidFill>
                  <a:schemeClr val="bg1"/>
                </a:solidFill>
              </a:defRPr>
            </a:lvl1pPr>
          </a:lstStyle>
          <a:p>
            <a:r>
              <a:rPr lang="en-US" noProof="0" smtClean="0"/>
              <a:t>Click icon to add picture</a:t>
            </a:r>
            <a:endParaRPr lang="en-US" noProof="0" dirty="0"/>
          </a:p>
        </p:txBody>
      </p:sp>
    </p:spTree>
    <p:extLst>
      <p:ext uri="{BB962C8B-B14F-4D97-AF65-F5344CB8AC3E}">
        <p14:creationId xmlns:p14="http://schemas.microsoft.com/office/powerpoint/2010/main" val="346831545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 Content Text Layou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6225329-2B3F-4E19-87FA-6CF5BB878D23}"/>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id="{3B142097-9D10-4804-A189-9D860F05AC59}"/>
              </a:ext>
            </a:extLst>
          </p:cNvPr>
          <p:cNvSpPr/>
          <p:nvPr userDrawn="1"/>
        </p:nvSpPr>
        <p:spPr>
          <a:xfrm>
            <a:off x="0" y="2807208"/>
            <a:ext cx="12192000" cy="4050792"/>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Date Placeholder 4">
            <a:extLst>
              <a:ext uri="{FF2B5EF4-FFF2-40B4-BE49-F238E27FC236}">
                <a16:creationId xmlns:a16="http://schemas.microsoft.com/office/drawing/2014/main" id="{C32F87FB-CCAF-450C-B1BC-067126CC6B11}"/>
              </a:ext>
            </a:extLst>
          </p:cNvPr>
          <p:cNvSpPr>
            <a:spLocks noGrp="1"/>
          </p:cNvSpPr>
          <p:nvPr>
            <p:ph type="dt" sz="half" idx="10"/>
          </p:nvPr>
        </p:nvSpPr>
        <p:spPr/>
        <p:txBody>
          <a:bodyPr/>
          <a:lstStyle/>
          <a:p>
            <a:fld id="{A8392A16-0E09-486C-9A28-B508902D11B6}" type="datetime1">
              <a:rPr lang="en-US" noProof="0" smtClean="0"/>
              <a:t>11/17/2021</a:t>
            </a:fld>
            <a:endParaRPr lang="en-US" noProof="0" dirty="0"/>
          </a:p>
        </p:txBody>
      </p:sp>
      <p:sp>
        <p:nvSpPr>
          <p:cNvPr id="6" name="Footer Placeholder 5">
            <a:extLst>
              <a:ext uri="{FF2B5EF4-FFF2-40B4-BE49-F238E27FC236}">
                <a16:creationId xmlns:a16="http://schemas.microsoft.com/office/drawing/2014/main" id="{5825AABB-EED6-4CD0-A5E2-A15FCDD4119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5912491C-7FC6-4C1F-9912-4584E8CAA82C}"/>
              </a:ext>
            </a:extLst>
          </p:cNvPr>
          <p:cNvSpPr>
            <a:spLocks noGrp="1"/>
          </p:cNvSpPr>
          <p:nvPr>
            <p:ph type="sldNum" sz="quarter" idx="12"/>
          </p:nvPr>
        </p:nvSpPr>
        <p:spPr/>
        <p:txBody>
          <a:bodyPr/>
          <a:lstStyle/>
          <a:p>
            <a:fld id="{4950F5D8-22E1-4015-8661-E5B1FD28C2DE}" type="slidenum">
              <a:rPr lang="en-US" noProof="0" smtClean="0"/>
              <a:t>‹#›</a:t>
            </a:fld>
            <a:endParaRPr lang="en-US" noProof="0" dirty="0"/>
          </a:p>
        </p:txBody>
      </p:sp>
      <p:sp>
        <p:nvSpPr>
          <p:cNvPr id="10" name="Text Placeholder 2">
            <a:extLst>
              <a:ext uri="{FF2B5EF4-FFF2-40B4-BE49-F238E27FC236}">
                <a16:creationId xmlns:a16="http://schemas.microsoft.com/office/drawing/2014/main" id="{697FFDD0-A08E-4CF1-A48B-295DE8087177}"/>
              </a:ext>
            </a:extLst>
          </p:cNvPr>
          <p:cNvSpPr>
            <a:spLocks noGrp="1"/>
          </p:cNvSpPr>
          <p:nvPr>
            <p:ph type="body" idx="1"/>
          </p:nvPr>
        </p:nvSpPr>
        <p:spPr>
          <a:xfrm>
            <a:off x="831850" y="4096261"/>
            <a:ext cx="4927266" cy="1654052"/>
          </a:xfrm>
        </p:spPr>
        <p:txBody>
          <a:bodyPr lIns="0" tIns="0" rIns="0" bIns="0">
            <a:normAutofit/>
          </a:bodyPr>
          <a:lstStyle>
            <a:lvl1pPr marL="216000" indent="-216000">
              <a:spcBef>
                <a:spcPts val="600"/>
              </a:spcBef>
              <a:buClr>
                <a:schemeClr val="bg1">
                  <a:lumMod val="50000"/>
                </a:schemeClr>
              </a:buClr>
              <a:buFont typeface="Arial" panose="020B0604020202020204" pitchFamily="34" charset="0"/>
              <a:buChar char="•"/>
              <a:defRPr sz="17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Edit Master text styles</a:t>
            </a:r>
          </a:p>
        </p:txBody>
      </p:sp>
      <p:sp>
        <p:nvSpPr>
          <p:cNvPr id="11" name="Title 1">
            <a:extLst>
              <a:ext uri="{FF2B5EF4-FFF2-40B4-BE49-F238E27FC236}">
                <a16:creationId xmlns:a16="http://schemas.microsoft.com/office/drawing/2014/main" id="{ED7430E2-DDF4-4D72-AF97-86B66F119B62}"/>
              </a:ext>
            </a:extLst>
          </p:cNvPr>
          <p:cNvSpPr>
            <a:spLocks noGrp="1"/>
          </p:cNvSpPr>
          <p:nvPr>
            <p:ph type="title"/>
          </p:nvPr>
        </p:nvSpPr>
        <p:spPr>
          <a:xfrm>
            <a:off x="838200" y="3324399"/>
            <a:ext cx="10515600" cy="636340"/>
          </a:xfrm>
        </p:spPr>
        <p:txBody>
          <a:bodyPr lIns="0" tIns="0" rIns="0" bIns="0"/>
          <a:lstStyle>
            <a:lvl1pPr>
              <a:defRPr b="1"/>
            </a:lvl1pPr>
          </a:lstStyle>
          <a:p>
            <a:r>
              <a:rPr lang="en-US" noProof="0" smtClean="0"/>
              <a:t>Click to edit Master title style</a:t>
            </a:r>
            <a:endParaRPr lang="en-US" noProof="0"/>
          </a:p>
        </p:txBody>
      </p:sp>
      <p:sp>
        <p:nvSpPr>
          <p:cNvPr id="14" name="Text Placeholder 2">
            <a:extLst>
              <a:ext uri="{FF2B5EF4-FFF2-40B4-BE49-F238E27FC236}">
                <a16:creationId xmlns:a16="http://schemas.microsoft.com/office/drawing/2014/main" id="{A46E1E0F-4E59-4E81-9D45-686A3E2B32EC}"/>
              </a:ext>
            </a:extLst>
          </p:cNvPr>
          <p:cNvSpPr>
            <a:spLocks noGrp="1"/>
          </p:cNvSpPr>
          <p:nvPr>
            <p:ph type="body" idx="14"/>
          </p:nvPr>
        </p:nvSpPr>
        <p:spPr>
          <a:xfrm>
            <a:off x="6424947" y="4096261"/>
            <a:ext cx="4927266" cy="1654052"/>
          </a:xfrm>
        </p:spPr>
        <p:txBody>
          <a:bodyPr lIns="0" tIns="0" rIns="0" bIns="0">
            <a:normAutofit/>
          </a:bodyPr>
          <a:lstStyle>
            <a:lvl1pPr marL="216000" indent="-216000">
              <a:spcBef>
                <a:spcPts val="600"/>
              </a:spcBef>
              <a:buClr>
                <a:schemeClr val="bg1">
                  <a:lumMod val="50000"/>
                </a:schemeClr>
              </a:buClr>
              <a:buFont typeface="Arial" panose="020B0604020202020204" pitchFamily="34" charset="0"/>
              <a:buChar char="•"/>
              <a:defRPr sz="17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Edit Master text styles</a:t>
            </a:r>
          </a:p>
        </p:txBody>
      </p:sp>
      <p:sp>
        <p:nvSpPr>
          <p:cNvPr id="15" name="Picture Placeholder 11">
            <a:extLst>
              <a:ext uri="{FF2B5EF4-FFF2-40B4-BE49-F238E27FC236}">
                <a16:creationId xmlns:a16="http://schemas.microsoft.com/office/drawing/2014/main" id="{1C431EA9-1FA6-4AB8-B683-837876623C19}"/>
              </a:ext>
            </a:extLst>
          </p:cNvPr>
          <p:cNvSpPr>
            <a:spLocks noGrp="1"/>
          </p:cNvSpPr>
          <p:nvPr>
            <p:ph type="pic" sz="quarter" idx="50"/>
          </p:nvPr>
        </p:nvSpPr>
        <p:spPr>
          <a:xfrm>
            <a:off x="831850" y="851603"/>
            <a:ext cx="1938528" cy="393192"/>
          </a:xfrm>
          <a:prstGeom prst="roundRect">
            <a:avLst/>
          </a:prstGeom>
        </p:spPr>
        <p:txBody>
          <a:bodyPr anchor="ctr" anchorCtr="0">
            <a:normAutofit/>
          </a:bodyPr>
          <a:lstStyle>
            <a:lvl1pPr marL="0" indent="0" algn="ctr">
              <a:buNone/>
              <a:defRPr sz="1600">
                <a:solidFill>
                  <a:schemeClr val="bg1"/>
                </a:solidFill>
              </a:defRPr>
            </a:lvl1pPr>
          </a:lstStyle>
          <a:p>
            <a:r>
              <a:rPr lang="en-US" noProof="0" smtClean="0"/>
              <a:t>Click icon to add picture</a:t>
            </a:r>
            <a:endParaRPr lang="en-US" noProof="0" dirty="0"/>
          </a:p>
        </p:txBody>
      </p:sp>
    </p:spTree>
    <p:extLst>
      <p:ext uri="{BB962C8B-B14F-4D97-AF65-F5344CB8AC3E}">
        <p14:creationId xmlns:p14="http://schemas.microsoft.com/office/powerpoint/2010/main" val="338871472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anks Content 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83BD79-B5BB-43E2-BB74-F9008C3AA58F}"/>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FBC13AD7-0902-4462-AE2E-A3198854D169}"/>
              </a:ext>
            </a:extLst>
          </p:cNvPr>
          <p:cNvSpPr/>
          <p:nvPr userDrawn="1"/>
        </p:nvSpPr>
        <p:spPr>
          <a:xfrm>
            <a:off x="0" y="0"/>
            <a:ext cx="6583680"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3CF7F729-1298-4F0B-B725-EFAD88305BF0}"/>
              </a:ext>
            </a:extLst>
          </p:cNvPr>
          <p:cNvSpPr>
            <a:spLocks noGrp="1"/>
          </p:cNvSpPr>
          <p:nvPr>
            <p:ph type="title" hasCustomPrompt="1"/>
          </p:nvPr>
        </p:nvSpPr>
        <p:spPr>
          <a:xfrm>
            <a:off x="825458" y="1514007"/>
            <a:ext cx="4585780" cy="1091078"/>
          </a:xfrm>
        </p:spPr>
        <p:txBody>
          <a:bodyPr lIns="0" tIns="0" rIns="0" bIns="0" anchor="b" anchorCtr="0">
            <a:noAutofit/>
          </a:bodyPr>
          <a:lstStyle>
            <a:lvl1pPr>
              <a:defRPr sz="5500"/>
            </a:lvl1pPr>
          </a:lstStyle>
          <a:p>
            <a:r>
              <a:rPr lang="en-US" noProof="0"/>
              <a:t>Thank You!</a:t>
            </a:r>
          </a:p>
        </p:txBody>
      </p:sp>
      <p:sp>
        <p:nvSpPr>
          <p:cNvPr id="7" name="Date Placeholder 6">
            <a:extLst>
              <a:ext uri="{FF2B5EF4-FFF2-40B4-BE49-F238E27FC236}">
                <a16:creationId xmlns:a16="http://schemas.microsoft.com/office/drawing/2014/main" id="{7AC8DEE1-3923-45D0-A00B-AD5831D56CF0}"/>
              </a:ext>
            </a:extLst>
          </p:cNvPr>
          <p:cNvSpPr>
            <a:spLocks noGrp="1"/>
          </p:cNvSpPr>
          <p:nvPr>
            <p:ph type="dt" sz="half" idx="10"/>
          </p:nvPr>
        </p:nvSpPr>
        <p:spPr/>
        <p:txBody>
          <a:bodyPr/>
          <a:lstStyle/>
          <a:p>
            <a:fld id="{C50C1367-C238-4F38-AA31-14342999A430}" type="datetime1">
              <a:rPr lang="en-US" noProof="0" smtClean="0"/>
              <a:t>11/17/2021</a:t>
            </a:fld>
            <a:endParaRPr lang="en-US" noProof="0" dirty="0"/>
          </a:p>
        </p:txBody>
      </p:sp>
      <p:sp>
        <p:nvSpPr>
          <p:cNvPr id="8" name="Footer Placeholder 7">
            <a:extLst>
              <a:ext uri="{FF2B5EF4-FFF2-40B4-BE49-F238E27FC236}">
                <a16:creationId xmlns:a16="http://schemas.microsoft.com/office/drawing/2014/main" id="{488EFA31-738D-4389-B010-AFFC2C33FF64}"/>
              </a:ext>
            </a:extLst>
          </p:cNvPr>
          <p:cNvSpPr>
            <a:spLocks noGrp="1"/>
          </p:cNvSpPr>
          <p:nvPr>
            <p:ph type="ftr" sz="quarter" idx="11"/>
          </p:nvPr>
        </p:nvSpPr>
        <p:spPr/>
        <p:txBody>
          <a:bodyPr/>
          <a:lstStyle/>
          <a:p>
            <a:r>
              <a:rPr lang="en-US" noProof="0" dirty="0"/>
              <a:t>ADD A FOOTER</a:t>
            </a:r>
          </a:p>
        </p:txBody>
      </p:sp>
      <p:sp>
        <p:nvSpPr>
          <p:cNvPr id="9" name="Slide Number Placeholder 8">
            <a:extLst>
              <a:ext uri="{FF2B5EF4-FFF2-40B4-BE49-F238E27FC236}">
                <a16:creationId xmlns:a16="http://schemas.microsoft.com/office/drawing/2014/main" id="{F0437203-A295-48FE-B1AD-A4AE4FD1FFA2}"/>
              </a:ext>
            </a:extLst>
          </p:cNvPr>
          <p:cNvSpPr>
            <a:spLocks noGrp="1"/>
          </p:cNvSpPr>
          <p:nvPr>
            <p:ph type="sldNum" sz="quarter" idx="12"/>
          </p:nvPr>
        </p:nvSpPr>
        <p:spPr/>
        <p:txBody>
          <a:bodyPr/>
          <a:lstStyle/>
          <a:p>
            <a:fld id="{4950F5D8-22E1-4015-8661-E5B1FD28C2DE}" type="slidenum">
              <a:rPr lang="en-US" noProof="0" smtClean="0"/>
              <a:t>‹#›</a:t>
            </a:fld>
            <a:endParaRPr lang="en-US" noProof="0" dirty="0"/>
          </a:p>
        </p:txBody>
      </p:sp>
      <p:sp>
        <p:nvSpPr>
          <p:cNvPr id="13" name="Picture Placeholder 11">
            <a:extLst>
              <a:ext uri="{FF2B5EF4-FFF2-40B4-BE49-F238E27FC236}">
                <a16:creationId xmlns:a16="http://schemas.microsoft.com/office/drawing/2014/main" id="{3A35B9E4-40D9-41FE-A3DD-5A314E6E0B1C}"/>
              </a:ext>
            </a:extLst>
          </p:cNvPr>
          <p:cNvSpPr>
            <a:spLocks noGrp="1"/>
          </p:cNvSpPr>
          <p:nvPr>
            <p:ph type="pic" sz="quarter" idx="14"/>
          </p:nvPr>
        </p:nvSpPr>
        <p:spPr>
          <a:xfrm>
            <a:off x="831850" y="851603"/>
            <a:ext cx="2386800" cy="486000"/>
          </a:xfrm>
          <a:prstGeom prst="roundRect">
            <a:avLst/>
          </a:prstGeom>
        </p:spPr>
        <p:txBody>
          <a:bodyPr anchor="ctr" anchorCtr="0">
            <a:normAutofit/>
          </a:bodyPr>
          <a:lstStyle>
            <a:lvl1pPr marL="0" indent="0" algn="ctr">
              <a:buNone/>
              <a:defRPr sz="1600">
                <a:solidFill>
                  <a:schemeClr val="bg1"/>
                </a:solidFill>
              </a:defRPr>
            </a:lvl1pPr>
          </a:lstStyle>
          <a:p>
            <a:r>
              <a:rPr lang="en-US" noProof="0" smtClean="0"/>
              <a:t>Click icon to add picture</a:t>
            </a:r>
            <a:endParaRPr lang="en-US" noProof="0" dirty="0"/>
          </a:p>
        </p:txBody>
      </p:sp>
      <p:sp>
        <p:nvSpPr>
          <p:cNvPr id="12" name="Text Placeholder 3">
            <a:extLst>
              <a:ext uri="{FF2B5EF4-FFF2-40B4-BE49-F238E27FC236}">
                <a16:creationId xmlns:a16="http://schemas.microsoft.com/office/drawing/2014/main" id="{F1815864-FC8F-40F2-AB2F-2E8B29A59E1C}"/>
              </a:ext>
            </a:extLst>
          </p:cNvPr>
          <p:cNvSpPr>
            <a:spLocks noGrp="1"/>
          </p:cNvSpPr>
          <p:nvPr>
            <p:ph type="body" sz="quarter" idx="15" hasCustomPrompt="1"/>
          </p:nvPr>
        </p:nvSpPr>
        <p:spPr>
          <a:xfrm>
            <a:off x="825335" y="3132086"/>
            <a:ext cx="4586288" cy="509472"/>
          </a:xfrm>
        </p:spPr>
        <p:txBody>
          <a:bodyPr lIns="0" tIns="0" rIns="0" bIns="0">
            <a:noAutofit/>
          </a:bodyPr>
          <a:lstStyle>
            <a:lvl1pPr marL="0" indent="0">
              <a:buNone/>
              <a:defRPr sz="36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Allan Mattsson</a:t>
            </a:r>
          </a:p>
        </p:txBody>
      </p:sp>
      <p:sp>
        <p:nvSpPr>
          <p:cNvPr id="14" name="Text Placeholder 3">
            <a:extLst>
              <a:ext uri="{FF2B5EF4-FFF2-40B4-BE49-F238E27FC236}">
                <a16:creationId xmlns:a16="http://schemas.microsoft.com/office/drawing/2014/main" id="{EF892DC1-71DA-42B0-9222-A94944D56D86}"/>
              </a:ext>
            </a:extLst>
          </p:cNvPr>
          <p:cNvSpPr>
            <a:spLocks noGrp="1"/>
          </p:cNvSpPr>
          <p:nvPr>
            <p:ph type="body" sz="quarter" idx="16" hasCustomPrompt="1"/>
          </p:nvPr>
        </p:nvSpPr>
        <p:spPr>
          <a:xfrm>
            <a:off x="831850" y="3703834"/>
            <a:ext cx="4586288" cy="230941"/>
          </a:xfrm>
        </p:spPr>
        <p:txBody>
          <a:bodyPr lIns="0" tIns="0" rIns="0" bIns="0">
            <a:noAutofit/>
          </a:bodyPr>
          <a:lstStyle>
            <a:lvl1pPr marL="0" indent="0">
              <a:buNone/>
              <a:defRPr sz="1700" b="1">
                <a:solidFill>
                  <a:schemeClr val="bg2"/>
                </a:solidFill>
                <a:latin typeface="+mn-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Phone:</a:t>
            </a:r>
          </a:p>
        </p:txBody>
      </p:sp>
      <p:sp>
        <p:nvSpPr>
          <p:cNvPr id="15" name="Text Placeholder 3">
            <a:extLst>
              <a:ext uri="{FF2B5EF4-FFF2-40B4-BE49-F238E27FC236}">
                <a16:creationId xmlns:a16="http://schemas.microsoft.com/office/drawing/2014/main" id="{0717FFFD-9D64-40AB-9C05-B5348E9B83FE}"/>
              </a:ext>
            </a:extLst>
          </p:cNvPr>
          <p:cNvSpPr>
            <a:spLocks noGrp="1"/>
          </p:cNvSpPr>
          <p:nvPr>
            <p:ph type="body" sz="quarter" idx="17" hasCustomPrompt="1"/>
          </p:nvPr>
        </p:nvSpPr>
        <p:spPr>
          <a:xfrm>
            <a:off x="824950" y="3946707"/>
            <a:ext cx="4586288" cy="290167"/>
          </a:xfrm>
        </p:spPr>
        <p:txBody>
          <a:bodyPr lIns="0" tIns="0" rIns="0" bIns="0">
            <a:noAutofit/>
          </a:bodyPr>
          <a:lstStyle>
            <a:lvl1pPr marL="0" indent="0">
              <a:buNone/>
              <a:defRPr sz="2800" b="0">
                <a:solidFill>
                  <a:schemeClr val="bg1"/>
                </a:solidFill>
                <a:latin typeface="+mn-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208-555-0183</a:t>
            </a:r>
          </a:p>
        </p:txBody>
      </p:sp>
      <p:sp>
        <p:nvSpPr>
          <p:cNvPr id="16" name="Text Placeholder 3">
            <a:extLst>
              <a:ext uri="{FF2B5EF4-FFF2-40B4-BE49-F238E27FC236}">
                <a16:creationId xmlns:a16="http://schemas.microsoft.com/office/drawing/2014/main" id="{FD85ADCA-D658-49E9-B312-5F5BFFDF252B}"/>
              </a:ext>
            </a:extLst>
          </p:cNvPr>
          <p:cNvSpPr>
            <a:spLocks noGrp="1"/>
          </p:cNvSpPr>
          <p:nvPr>
            <p:ph type="body" sz="quarter" idx="18" hasCustomPrompt="1"/>
          </p:nvPr>
        </p:nvSpPr>
        <p:spPr>
          <a:xfrm>
            <a:off x="838750" y="4423954"/>
            <a:ext cx="4586288" cy="230941"/>
          </a:xfrm>
        </p:spPr>
        <p:txBody>
          <a:bodyPr lIns="0" tIns="0" rIns="0" bIns="0">
            <a:noAutofit/>
          </a:bodyPr>
          <a:lstStyle>
            <a:lvl1pPr marL="0" indent="0">
              <a:buNone/>
              <a:defRPr sz="1700" b="1">
                <a:solidFill>
                  <a:schemeClr val="bg2"/>
                </a:solidFill>
                <a:latin typeface="+mn-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Email:</a:t>
            </a:r>
          </a:p>
        </p:txBody>
      </p:sp>
      <p:sp>
        <p:nvSpPr>
          <p:cNvPr id="17" name="Text Placeholder 3">
            <a:extLst>
              <a:ext uri="{FF2B5EF4-FFF2-40B4-BE49-F238E27FC236}">
                <a16:creationId xmlns:a16="http://schemas.microsoft.com/office/drawing/2014/main" id="{D200E180-BBC5-45C4-B9FE-291D676739E2}"/>
              </a:ext>
            </a:extLst>
          </p:cNvPr>
          <p:cNvSpPr>
            <a:spLocks noGrp="1"/>
          </p:cNvSpPr>
          <p:nvPr>
            <p:ph type="body" sz="quarter" idx="19" hasCustomPrompt="1"/>
          </p:nvPr>
        </p:nvSpPr>
        <p:spPr>
          <a:xfrm>
            <a:off x="831850" y="4650785"/>
            <a:ext cx="4586288" cy="364479"/>
          </a:xfrm>
        </p:spPr>
        <p:txBody>
          <a:bodyPr lIns="0" tIns="0" rIns="0" bIns="0">
            <a:noAutofit/>
          </a:bodyPr>
          <a:lstStyle>
            <a:lvl1pPr marL="0" indent="0">
              <a:buNone/>
              <a:defRPr sz="2800" b="0">
                <a:solidFill>
                  <a:schemeClr val="bg1"/>
                </a:solidFill>
                <a:latin typeface="+mn-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alaan@fineartschool.net</a:t>
            </a:r>
          </a:p>
        </p:txBody>
      </p:sp>
      <p:sp>
        <p:nvSpPr>
          <p:cNvPr id="18" name="Text Placeholder 3">
            <a:extLst>
              <a:ext uri="{FF2B5EF4-FFF2-40B4-BE49-F238E27FC236}">
                <a16:creationId xmlns:a16="http://schemas.microsoft.com/office/drawing/2014/main" id="{5E52E9F4-4D2A-4D77-A34F-A611634DDD9F}"/>
              </a:ext>
            </a:extLst>
          </p:cNvPr>
          <p:cNvSpPr>
            <a:spLocks noGrp="1"/>
          </p:cNvSpPr>
          <p:nvPr>
            <p:ph type="body" sz="quarter" idx="20" hasCustomPrompt="1"/>
          </p:nvPr>
        </p:nvSpPr>
        <p:spPr>
          <a:xfrm>
            <a:off x="831850" y="5153025"/>
            <a:ext cx="4586288" cy="230941"/>
          </a:xfrm>
        </p:spPr>
        <p:txBody>
          <a:bodyPr lIns="0" tIns="0" rIns="0" bIns="0">
            <a:noAutofit/>
          </a:bodyPr>
          <a:lstStyle>
            <a:lvl1pPr marL="0" indent="0">
              <a:buNone/>
              <a:defRPr sz="1700" b="1">
                <a:solidFill>
                  <a:schemeClr val="bg2"/>
                </a:solidFill>
                <a:latin typeface="+mn-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Website:</a:t>
            </a:r>
          </a:p>
        </p:txBody>
      </p:sp>
      <p:sp>
        <p:nvSpPr>
          <p:cNvPr id="19" name="Text Placeholder 3">
            <a:extLst>
              <a:ext uri="{FF2B5EF4-FFF2-40B4-BE49-F238E27FC236}">
                <a16:creationId xmlns:a16="http://schemas.microsoft.com/office/drawing/2014/main" id="{A0CC1407-FB5D-49EA-B205-A8DD06DF0218}"/>
              </a:ext>
            </a:extLst>
          </p:cNvPr>
          <p:cNvSpPr>
            <a:spLocks noGrp="1"/>
          </p:cNvSpPr>
          <p:nvPr>
            <p:ph type="body" sz="quarter" idx="21" hasCustomPrompt="1"/>
          </p:nvPr>
        </p:nvSpPr>
        <p:spPr>
          <a:xfrm>
            <a:off x="824950" y="5363814"/>
            <a:ext cx="4586288" cy="364479"/>
          </a:xfrm>
        </p:spPr>
        <p:txBody>
          <a:bodyPr lIns="0" tIns="0" rIns="0" bIns="0">
            <a:noAutofit/>
          </a:bodyPr>
          <a:lstStyle>
            <a:lvl1pPr marL="0" indent="0">
              <a:buNone/>
              <a:defRPr sz="2800" b="0">
                <a:solidFill>
                  <a:schemeClr val="bg1"/>
                </a:solidFill>
                <a:latin typeface="+mn-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www.fineartschool.net</a:t>
            </a:r>
          </a:p>
        </p:txBody>
      </p:sp>
    </p:spTree>
    <p:extLst>
      <p:ext uri="{BB962C8B-B14F-4D97-AF65-F5344CB8AC3E}">
        <p14:creationId xmlns:p14="http://schemas.microsoft.com/office/powerpoint/2010/main" val="102675768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ppendix Section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6225329-2B3F-4E19-87FA-6CF5BB878D23}"/>
              </a:ext>
            </a:extLst>
          </p:cNvPr>
          <p:cNvSpPr/>
          <p:nvPr userDrawn="1"/>
        </p:nvSpPr>
        <p:spPr>
          <a:xfrm>
            <a:off x="0" y="0"/>
            <a:ext cx="12192000" cy="6858000"/>
          </a:xfrm>
          <a:prstGeom prst="rect">
            <a:avLst/>
          </a:prstGeom>
          <a:blipFill>
            <a:blip r:embed="rId2"/>
            <a:srcRect/>
            <a:stretch>
              <a:fillRect l="-1" r="-3288" b="-329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65E2087C-0B0E-4369-B682-3BD45618E7AC}"/>
              </a:ext>
            </a:extLst>
          </p:cNvPr>
          <p:cNvSpPr/>
          <p:nvPr userDrawn="1"/>
        </p:nvSpPr>
        <p:spPr>
          <a:xfrm>
            <a:off x="0" y="0"/>
            <a:ext cx="12192000" cy="68580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6F35480A-D762-4968-B35D-F8EBD1135B65}"/>
              </a:ext>
            </a:extLst>
          </p:cNvPr>
          <p:cNvSpPr/>
          <p:nvPr userDrawn="1"/>
        </p:nvSpPr>
        <p:spPr>
          <a:xfrm>
            <a:off x="0" y="4498848"/>
            <a:ext cx="12192000" cy="235915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1F7FF6A3-D40E-4089-92AF-A2DB4994946A}"/>
              </a:ext>
            </a:extLst>
          </p:cNvPr>
          <p:cNvSpPr>
            <a:spLocks noGrp="1"/>
          </p:cNvSpPr>
          <p:nvPr>
            <p:ph type="title"/>
          </p:nvPr>
        </p:nvSpPr>
        <p:spPr>
          <a:xfrm>
            <a:off x="838200" y="5291317"/>
            <a:ext cx="10515600" cy="636340"/>
          </a:xfrm>
        </p:spPr>
        <p:txBody>
          <a:bodyPr lIns="0" tIns="0" rIns="0" bIns="0"/>
          <a:lstStyle>
            <a:lvl1pPr algn="ctr">
              <a:defRPr b="1"/>
            </a:lvl1pPr>
          </a:lstStyle>
          <a:p>
            <a:r>
              <a:rPr lang="en-US" noProof="0" smtClean="0"/>
              <a:t>Click to edit Master title style</a:t>
            </a:r>
            <a:endParaRPr lang="en-US" noProof="0"/>
          </a:p>
        </p:txBody>
      </p:sp>
      <p:sp>
        <p:nvSpPr>
          <p:cNvPr id="5" name="Date Placeholder 4">
            <a:extLst>
              <a:ext uri="{FF2B5EF4-FFF2-40B4-BE49-F238E27FC236}">
                <a16:creationId xmlns:a16="http://schemas.microsoft.com/office/drawing/2014/main" id="{C32F87FB-CCAF-450C-B1BC-067126CC6B11}"/>
              </a:ext>
            </a:extLst>
          </p:cNvPr>
          <p:cNvSpPr>
            <a:spLocks noGrp="1"/>
          </p:cNvSpPr>
          <p:nvPr>
            <p:ph type="dt" sz="half" idx="10"/>
          </p:nvPr>
        </p:nvSpPr>
        <p:spPr/>
        <p:txBody>
          <a:bodyPr/>
          <a:lstStyle/>
          <a:p>
            <a:fld id="{A8392A16-0E09-486C-9A28-B508902D11B6}" type="datetime1">
              <a:rPr lang="en-US" noProof="0" smtClean="0"/>
              <a:t>11/17/2021</a:t>
            </a:fld>
            <a:endParaRPr lang="en-US" noProof="0" dirty="0"/>
          </a:p>
        </p:txBody>
      </p:sp>
      <p:sp>
        <p:nvSpPr>
          <p:cNvPr id="6" name="Footer Placeholder 5">
            <a:extLst>
              <a:ext uri="{FF2B5EF4-FFF2-40B4-BE49-F238E27FC236}">
                <a16:creationId xmlns:a16="http://schemas.microsoft.com/office/drawing/2014/main" id="{5825AABB-EED6-4CD0-A5E2-A15FCDD4119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5912491C-7FC6-4C1F-9912-4584E8CAA82C}"/>
              </a:ext>
            </a:extLst>
          </p:cNvPr>
          <p:cNvSpPr>
            <a:spLocks noGrp="1"/>
          </p:cNvSpPr>
          <p:nvPr>
            <p:ph type="sldNum" sz="quarter" idx="12"/>
          </p:nvPr>
        </p:nvSpPr>
        <p:spPr/>
        <p:txBody>
          <a:bodyPr/>
          <a:lstStyle/>
          <a:p>
            <a:fld id="{4950F5D8-22E1-4015-8661-E5B1FD28C2DE}" type="slidenum">
              <a:rPr lang="en-US" noProof="0" smtClean="0"/>
              <a:t>‹#›</a:t>
            </a:fld>
            <a:endParaRPr lang="en-US" noProof="0" dirty="0"/>
          </a:p>
        </p:txBody>
      </p:sp>
      <p:sp>
        <p:nvSpPr>
          <p:cNvPr id="14" name="Picture Placeholder 11">
            <a:extLst>
              <a:ext uri="{FF2B5EF4-FFF2-40B4-BE49-F238E27FC236}">
                <a16:creationId xmlns:a16="http://schemas.microsoft.com/office/drawing/2014/main" id="{B21449DB-6E23-41CB-AD61-C3F2044E825A}"/>
              </a:ext>
            </a:extLst>
          </p:cNvPr>
          <p:cNvSpPr>
            <a:spLocks noGrp="1"/>
          </p:cNvSpPr>
          <p:nvPr>
            <p:ph type="pic" sz="quarter" idx="50"/>
          </p:nvPr>
        </p:nvSpPr>
        <p:spPr>
          <a:xfrm>
            <a:off x="5126736" y="851603"/>
            <a:ext cx="1938528" cy="393192"/>
          </a:xfrm>
          <a:prstGeom prst="roundRect">
            <a:avLst/>
          </a:prstGeom>
        </p:spPr>
        <p:txBody>
          <a:bodyPr anchor="ctr" anchorCtr="0">
            <a:normAutofit/>
          </a:bodyPr>
          <a:lstStyle>
            <a:lvl1pPr marL="0" indent="0" algn="ctr">
              <a:buNone/>
              <a:defRPr sz="1600">
                <a:solidFill>
                  <a:schemeClr val="bg1"/>
                </a:solidFill>
              </a:defRPr>
            </a:lvl1pPr>
          </a:lstStyle>
          <a:p>
            <a:r>
              <a:rPr lang="en-US" noProof="0" smtClean="0"/>
              <a:t>Click icon to add picture</a:t>
            </a:r>
            <a:endParaRPr lang="en-US" noProof="0" dirty="0"/>
          </a:p>
        </p:txBody>
      </p:sp>
    </p:spTree>
    <p:extLst>
      <p:ext uri="{BB962C8B-B14F-4D97-AF65-F5344CB8AC3E}">
        <p14:creationId xmlns:p14="http://schemas.microsoft.com/office/powerpoint/2010/main" val="24770614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stimonials Content 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Rectangle 32">
            <a:extLst>
              <a:ext uri="{FF2B5EF4-FFF2-40B4-BE49-F238E27FC236}">
                <a16:creationId xmlns:a16="http://schemas.microsoft.com/office/drawing/2014/main" id="{5160F428-57C5-4F3D-A940-BE104D4E7EB6}"/>
              </a:ext>
            </a:extLst>
          </p:cNvPr>
          <p:cNvSpPr/>
          <p:nvPr userDrawn="1"/>
        </p:nvSpPr>
        <p:spPr>
          <a:xfrm>
            <a:off x="0" y="0"/>
            <a:ext cx="12192000" cy="6857999"/>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Rectangle 5">
            <a:extLst>
              <a:ext uri="{FF2B5EF4-FFF2-40B4-BE49-F238E27FC236}">
                <a16:creationId xmlns:a16="http://schemas.microsoft.com/office/drawing/2014/main" id="{DD60033C-E502-4C97-87DB-99F01B55681B}"/>
              </a:ext>
            </a:extLst>
          </p:cNvPr>
          <p:cNvSpPr/>
          <p:nvPr userDrawn="1"/>
        </p:nvSpPr>
        <p:spPr>
          <a:xfrm>
            <a:off x="0" y="3541262"/>
            <a:ext cx="12192000" cy="3316737"/>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4B0B20C-63A0-49A1-A09F-99F86387E48E}"/>
              </a:ext>
            </a:extLst>
          </p:cNvPr>
          <p:cNvSpPr>
            <a:spLocks noGrp="1"/>
          </p:cNvSpPr>
          <p:nvPr>
            <p:ph type="title"/>
          </p:nvPr>
        </p:nvSpPr>
        <p:spPr>
          <a:xfrm>
            <a:off x="838199" y="805472"/>
            <a:ext cx="6862011" cy="552848"/>
          </a:xfrm>
        </p:spPr>
        <p:txBody>
          <a:bodyPr lIns="0" tIns="0" rIns="0" bIns="0" anchor="b" anchorCtr="0"/>
          <a:lstStyle/>
          <a:p>
            <a:r>
              <a:rPr lang="en-US" noProof="0" smtClean="0"/>
              <a:t>Click to edit Master title style</a:t>
            </a:r>
            <a:endParaRPr lang="en-US" noProof="0"/>
          </a:p>
        </p:txBody>
      </p:sp>
      <p:sp>
        <p:nvSpPr>
          <p:cNvPr id="3" name="Date Placeholder 2">
            <a:extLst>
              <a:ext uri="{FF2B5EF4-FFF2-40B4-BE49-F238E27FC236}">
                <a16:creationId xmlns:a16="http://schemas.microsoft.com/office/drawing/2014/main" id="{847A35AD-A6B0-4735-8919-A2B1FC60B311}"/>
              </a:ext>
            </a:extLst>
          </p:cNvPr>
          <p:cNvSpPr>
            <a:spLocks noGrp="1"/>
          </p:cNvSpPr>
          <p:nvPr>
            <p:ph type="dt" sz="half" idx="10"/>
          </p:nvPr>
        </p:nvSpPr>
        <p:spPr/>
        <p:txBody>
          <a:bodyPr/>
          <a:lstStyle/>
          <a:p>
            <a:fld id="{8490CABB-6376-4351-BA0C-322104FF72A1}" type="datetime1">
              <a:rPr lang="en-US" noProof="0" smtClean="0"/>
              <a:t>11/17/2021</a:t>
            </a:fld>
            <a:endParaRPr lang="en-US" noProof="0" dirty="0"/>
          </a:p>
        </p:txBody>
      </p:sp>
      <p:sp>
        <p:nvSpPr>
          <p:cNvPr id="4" name="Footer Placeholder 3">
            <a:extLst>
              <a:ext uri="{FF2B5EF4-FFF2-40B4-BE49-F238E27FC236}">
                <a16:creationId xmlns:a16="http://schemas.microsoft.com/office/drawing/2014/main" id="{084BB4B8-6523-4A06-BB13-F2DFA9ADC904}"/>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a:lstStyle/>
          <a:p>
            <a:fld id="{4950F5D8-22E1-4015-8661-E5B1FD28C2DE}" type="slidenum">
              <a:rPr lang="en-US" noProof="0" smtClean="0"/>
              <a:t>‹#›</a:t>
            </a:fld>
            <a:endParaRPr lang="en-US" noProof="0" dirty="0"/>
          </a:p>
        </p:txBody>
      </p:sp>
      <p:sp>
        <p:nvSpPr>
          <p:cNvPr id="31" name="Text Placeholder 2">
            <a:extLst>
              <a:ext uri="{FF2B5EF4-FFF2-40B4-BE49-F238E27FC236}">
                <a16:creationId xmlns:a16="http://schemas.microsoft.com/office/drawing/2014/main" id="{E65875B3-5DCE-417D-9AF6-8A9319DAF12F}"/>
              </a:ext>
            </a:extLst>
          </p:cNvPr>
          <p:cNvSpPr>
            <a:spLocks noGrp="1"/>
          </p:cNvSpPr>
          <p:nvPr>
            <p:ph type="body" idx="60" hasCustomPrompt="1"/>
          </p:nvPr>
        </p:nvSpPr>
        <p:spPr>
          <a:xfrm>
            <a:off x="2742719" y="2572232"/>
            <a:ext cx="1908000" cy="591259"/>
          </a:xfrm>
        </p:spPr>
        <p:txBody>
          <a:bodyPr lIns="0" tIns="0" rIns="0" bIns="0" anchor="b">
            <a:normAutofit/>
          </a:bodyPr>
          <a:lstStyle>
            <a:lvl1pPr marL="0" indent="0" algn="l">
              <a:buFont typeface="Arial" panose="020B0604020202020204" pitchFamily="34" charse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32" name="Text Placeholder 11">
            <a:extLst>
              <a:ext uri="{FF2B5EF4-FFF2-40B4-BE49-F238E27FC236}">
                <a16:creationId xmlns:a16="http://schemas.microsoft.com/office/drawing/2014/main" id="{57610FCE-66D7-48F6-8133-2F14CEABF03C}"/>
              </a:ext>
            </a:extLst>
          </p:cNvPr>
          <p:cNvSpPr>
            <a:spLocks noGrp="1"/>
          </p:cNvSpPr>
          <p:nvPr>
            <p:ph type="body" sz="quarter" idx="61"/>
          </p:nvPr>
        </p:nvSpPr>
        <p:spPr>
          <a:xfrm>
            <a:off x="2742719" y="3209465"/>
            <a:ext cx="1908000" cy="214088"/>
          </a:xfrm>
        </p:spPr>
        <p:txBody>
          <a:bodyPr lIns="0" tIns="0" rIns="0" bIns="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smtClean="0"/>
              <a:t>Edit Master text styles</a:t>
            </a:r>
          </a:p>
        </p:txBody>
      </p:sp>
      <p:sp>
        <p:nvSpPr>
          <p:cNvPr id="34" name="Picture Placeholder 10">
            <a:extLst>
              <a:ext uri="{FF2B5EF4-FFF2-40B4-BE49-F238E27FC236}">
                <a16:creationId xmlns:a16="http://schemas.microsoft.com/office/drawing/2014/main" id="{950B3CF8-BCAD-487D-A0EB-0F031B9DFEB6}"/>
              </a:ext>
            </a:extLst>
          </p:cNvPr>
          <p:cNvSpPr>
            <a:spLocks noGrp="1"/>
          </p:cNvSpPr>
          <p:nvPr>
            <p:ph type="pic" sz="quarter" idx="63"/>
          </p:nvPr>
        </p:nvSpPr>
        <p:spPr>
          <a:xfrm>
            <a:off x="1030546" y="2440194"/>
            <a:ext cx="1389888" cy="1389888"/>
          </a:xfrm>
          <a:prstGeom prst="ellipse">
            <a:avLst/>
          </a:prstGeom>
          <a:ln>
            <a:solidFill>
              <a:schemeClr val="bg2"/>
            </a:solidFill>
          </a:ln>
        </p:spPr>
        <p:txBody>
          <a:bodyPr anchor="ctr" anchorCtr="0">
            <a:normAutofit/>
          </a:bodyPr>
          <a:lstStyle>
            <a:lvl1pPr marL="0" indent="0" algn="ctr">
              <a:buNone/>
              <a:defRPr sz="1400"/>
            </a:lvl1pPr>
          </a:lstStyle>
          <a:p>
            <a:r>
              <a:rPr lang="en-US" noProof="0" smtClean="0"/>
              <a:t>Click icon to add picture</a:t>
            </a:r>
            <a:endParaRPr lang="en-US" noProof="0" dirty="0"/>
          </a:p>
        </p:txBody>
      </p:sp>
      <p:sp>
        <p:nvSpPr>
          <p:cNvPr id="44" name="Text Placeholder 2">
            <a:extLst>
              <a:ext uri="{FF2B5EF4-FFF2-40B4-BE49-F238E27FC236}">
                <a16:creationId xmlns:a16="http://schemas.microsoft.com/office/drawing/2014/main" id="{A5B0328E-C8F6-40C1-8E47-5E04F8C378BC}"/>
              </a:ext>
            </a:extLst>
          </p:cNvPr>
          <p:cNvSpPr>
            <a:spLocks noGrp="1"/>
          </p:cNvSpPr>
          <p:nvPr>
            <p:ph type="body" idx="71" hasCustomPrompt="1"/>
          </p:nvPr>
        </p:nvSpPr>
        <p:spPr>
          <a:xfrm>
            <a:off x="7916852" y="2572232"/>
            <a:ext cx="1908000" cy="591259"/>
          </a:xfrm>
        </p:spPr>
        <p:txBody>
          <a:bodyPr lIns="0" tIns="0" rIns="0" bIns="0" anchor="b">
            <a:normAutofit/>
          </a:bodyPr>
          <a:lstStyle>
            <a:lvl1pPr marL="0" indent="0" algn="l">
              <a:buFont typeface="Arial" panose="020B0604020202020204" pitchFamily="34" charse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45" name="Text Placeholder 11">
            <a:extLst>
              <a:ext uri="{FF2B5EF4-FFF2-40B4-BE49-F238E27FC236}">
                <a16:creationId xmlns:a16="http://schemas.microsoft.com/office/drawing/2014/main" id="{FA001AE7-4E42-42A6-9347-729901FA288B}"/>
              </a:ext>
            </a:extLst>
          </p:cNvPr>
          <p:cNvSpPr>
            <a:spLocks noGrp="1"/>
          </p:cNvSpPr>
          <p:nvPr>
            <p:ph type="body" sz="quarter" idx="72"/>
          </p:nvPr>
        </p:nvSpPr>
        <p:spPr>
          <a:xfrm>
            <a:off x="7916852" y="3209465"/>
            <a:ext cx="1908000" cy="214088"/>
          </a:xfrm>
        </p:spPr>
        <p:txBody>
          <a:bodyPr lIns="0" tIns="0" rIns="0" bIns="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smtClean="0"/>
              <a:t>Edit Master text styles</a:t>
            </a:r>
          </a:p>
        </p:txBody>
      </p:sp>
      <p:sp>
        <p:nvSpPr>
          <p:cNvPr id="46" name="Picture Placeholder 10">
            <a:extLst>
              <a:ext uri="{FF2B5EF4-FFF2-40B4-BE49-F238E27FC236}">
                <a16:creationId xmlns:a16="http://schemas.microsoft.com/office/drawing/2014/main" id="{C3CA770E-AF5C-412A-8286-39C2516C33FB}"/>
              </a:ext>
            </a:extLst>
          </p:cNvPr>
          <p:cNvSpPr>
            <a:spLocks noGrp="1"/>
          </p:cNvSpPr>
          <p:nvPr>
            <p:ph type="pic" sz="quarter" idx="73"/>
          </p:nvPr>
        </p:nvSpPr>
        <p:spPr>
          <a:xfrm>
            <a:off x="6252805" y="2440194"/>
            <a:ext cx="1389888" cy="1389888"/>
          </a:xfrm>
          <a:prstGeom prst="ellipse">
            <a:avLst/>
          </a:prstGeom>
          <a:ln>
            <a:solidFill>
              <a:schemeClr val="bg2"/>
            </a:solidFill>
          </a:ln>
        </p:spPr>
        <p:txBody>
          <a:bodyPr anchor="ctr" anchorCtr="0">
            <a:normAutofit/>
          </a:bodyPr>
          <a:lstStyle>
            <a:lvl1pPr marL="0" indent="0" algn="ctr">
              <a:buNone/>
              <a:defRPr sz="1400"/>
            </a:lvl1pPr>
          </a:lstStyle>
          <a:p>
            <a:r>
              <a:rPr lang="en-US" noProof="0" smtClean="0"/>
              <a:t>Click icon to add picture</a:t>
            </a:r>
            <a:endParaRPr lang="en-US" noProof="0" dirty="0"/>
          </a:p>
        </p:txBody>
      </p:sp>
      <p:sp>
        <p:nvSpPr>
          <p:cNvPr id="28" name="Text Placeholder 11">
            <a:extLst>
              <a:ext uri="{FF2B5EF4-FFF2-40B4-BE49-F238E27FC236}">
                <a16:creationId xmlns:a16="http://schemas.microsoft.com/office/drawing/2014/main" id="{18E76348-9871-4FA1-9460-69F230C89BDA}"/>
              </a:ext>
            </a:extLst>
          </p:cNvPr>
          <p:cNvSpPr>
            <a:spLocks noGrp="1"/>
          </p:cNvSpPr>
          <p:nvPr>
            <p:ph type="body" sz="quarter" idx="74"/>
          </p:nvPr>
        </p:nvSpPr>
        <p:spPr>
          <a:xfrm>
            <a:off x="2742719" y="3874620"/>
            <a:ext cx="3039906" cy="1874702"/>
          </a:xfrm>
        </p:spPr>
        <p:txBody>
          <a:bodyPr lIns="0" tIns="0" rIns="0" bIns="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smtClean="0"/>
              <a:t>Edit Master text styles</a:t>
            </a:r>
          </a:p>
        </p:txBody>
      </p:sp>
      <p:sp>
        <p:nvSpPr>
          <p:cNvPr id="29" name="Text Placeholder 11">
            <a:extLst>
              <a:ext uri="{FF2B5EF4-FFF2-40B4-BE49-F238E27FC236}">
                <a16:creationId xmlns:a16="http://schemas.microsoft.com/office/drawing/2014/main" id="{7C11E7F0-ED81-4CB0-8A14-4C97909FDA1C}"/>
              </a:ext>
            </a:extLst>
          </p:cNvPr>
          <p:cNvSpPr>
            <a:spLocks noGrp="1"/>
          </p:cNvSpPr>
          <p:nvPr>
            <p:ph type="body" sz="quarter" idx="75"/>
          </p:nvPr>
        </p:nvSpPr>
        <p:spPr>
          <a:xfrm>
            <a:off x="7916852" y="3874620"/>
            <a:ext cx="3039906" cy="1874702"/>
          </a:xfrm>
        </p:spPr>
        <p:txBody>
          <a:bodyPr lIns="0" tIns="0" rIns="0" bIns="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smtClean="0"/>
              <a:t>Edit Master text styles</a:t>
            </a:r>
          </a:p>
        </p:txBody>
      </p:sp>
      <p:sp>
        <p:nvSpPr>
          <p:cNvPr id="35" name="Picture Placeholder 11">
            <a:extLst>
              <a:ext uri="{FF2B5EF4-FFF2-40B4-BE49-F238E27FC236}">
                <a16:creationId xmlns:a16="http://schemas.microsoft.com/office/drawing/2014/main" id="{6B1C1861-9B5E-4FAB-A6BD-7DB0815CBD78}"/>
              </a:ext>
            </a:extLst>
          </p:cNvPr>
          <p:cNvSpPr>
            <a:spLocks noGrp="1"/>
          </p:cNvSpPr>
          <p:nvPr>
            <p:ph type="pic" sz="quarter" idx="50"/>
          </p:nvPr>
        </p:nvSpPr>
        <p:spPr>
          <a:xfrm>
            <a:off x="9409913" y="851603"/>
            <a:ext cx="1938528" cy="393192"/>
          </a:xfrm>
          <a:prstGeom prst="roundRect">
            <a:avLst/>
          </a:prstGeom>
        </p:spPr>
        <p:txBody>
          <a:bodyPr anchor="ctr" anchorCtr="0">
            <a:normAutofit/>
          </a:bodyPr>
          <a:lstStyle>
            <a:lvl1pPr marL="0" indent="0" algn="ctr">
              <a:buNone/>
              <a:defRPr sz="1600">
                <a:solidFill>
                  <a:schemeClr val="bg1"/>
                </a:solidFill>
              </a:defRPr>
            </a:lvl1pPr>
          </a:lstStyle>
          <a:p>
            <a:r>
              <a:rPr lang="en-US" noProof="0" smtClean="0"/>
              <a:t>Click icon to add picture</a:t>
            </a:r>
            <a:endParaRPr lang="en-US" noProof="0" dirty="0"/>
          </a:p>
        </p:txBody>
      </p:sp>
    </p:spTree>
    <p:extLst>
      <p:ext uri="{BB962C8B-B14F-4D97-AF65-F5344CB8AC3E}">
        <p14:creationId xmlns:p14="http://schemas.microsoft.com/office/powerpoint/2010/main" val="278877334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tent and Caption 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ectangle 17">
            <a:extLst>
              <a:ext uri="{FF2B5EF4-FFF2-40B4-BE49-F238E27FC236}">
                <a16:creationId xmlns:a16="http://schemas.microsoft.com/office/drawing/2014/main" id="{01B7F5A1-ACE9-48DF-BB64-61C809D3A883}"/>
              </a:ext>
            </a:extLst>
          </p:cNvPr>
          <p:cNvSpPr/>
          <p:nvPr userDrawn="1"/>
        </p:nvSpPr>
        <p:spPr>
          <a:xfrm>
            <a:off x="0" y="-14228"/>
            <a:ext cx="12192000" cy="685800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Rectangle 5">
            <a:extLst>
              <a:ext uri="{FF2B5EF4-FFF2-40B4-BE49-F238E27FC236}">
                <a16:creationId xmlns:a16="http://schemas.microsoft.com/office/drawing/2014/main" id="{DD60033C-E502-4C97-87DB-99F01B55681B}"/>
              </a:ext>
            </a:extLst>
          </p:cNvPr>
          <p:cNvSpPr/>
          <p:nvPr userDrawn="1"/>
        </p:nvSpPr>
        <p:spPr>
          <a:xfrm>
            <a:off x="0" y="3541262"/>
            <a:ext cx="12192000" cy="3316737"/>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4B0B20C-63A0-49A1-A09F-99F86387E48E}"/>
              </a:ext>
            </a:extLst>
          </p:cNvPr>
          <p:cNvSpPr>
            <a:spLocks noGrp="1"/>
          </p:cNvSpPr>
          <p:nvPr>
            <p:ph type="title"/>
          </p:nvPr>
        </p:nvSpPr>
        <p:spPr>
          <a:xfrm>
            <a:off x="838199" y="805472"/>
            <a:ext cx="6862011" cy="552848"/>
          </a:xfrm>
        </p:spPr>
        <p:txBody>
          <a:bodyPr lIns="0" tIns="0" rIns="0" bIns="0" anchor="b" anchorCtr="0"/>
          <a:lstStyle/>
          <a:p>
            <a:r>
              <a:rPr lang="en-US" noProof="0" smtClean="0"/>
              <a:t>Click to edit Master title style</a:t>
            </a:r>
            <a:endParaRPr lang="en-US" noProof="0"/>
          </a:p>
        </p:txBody>
      </p:sp>
      <p:sp>
        <p:nvSpPr>
          <p:cNvPr id="3" name="Date Placeholder 2">
            <a:extLst>
              <a:ext uri="{FF2B5EF4-FFF2-40B4-BE49-F238E27FC236}">
                <a16:creationId xmlns:a16="http://schemas.microsoft.com/office/drawing/2014/main" id="{847A35AD-A6B0-4735-8919-A2B1FC60B311}"/>
              </a:ext>
            </a:extLst>
          </p:cNvPr>
          <p:cNvSpPr>
            <a:spLocks noGrp="1"/>
          </p:cNvSpPr>
          <p:nvPr>
            <p:ph type="dt" sz="half" idx="10"/>
          </p:nvPr>
        </p:nvSpPr>
        <p:spPr/>
        <p:txBody>
          <a:bodyPr/>
          <a:lstStyle/>
          <a:p>
            <a:fld id="{8490CABB-6376-4351-BA0C-322104FF72A1}" type="datetime1">
              <a:rPr lang="en-US" noProof="0" smtClean="0"/>
              <a:t>11/17/2021</a:t>
            </a:fld>
            <a:endParaRPr lang="en-US" noProof="0" dirty="0"/>
          </a:p>
        </p:txBody>
      </p:sp>
      <p:sp>
        <p:nvSpPr>
          <p:cNvPr id="4" name="Footer Placeholder 3">
            <a:extLst>
              <a:ext uri="{FF2B5EF4-FFF2-40B4-BE49-F238E27FC236}">
                <a16:creationId xmlns:a16="http://schemas.microsoft.com/office/drawing/2014/main" id="{084BB4B8-6523-4A06-BB13-F2DFA9ADC904}"/>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a:lstStyle/>
          <a:p>
            <a:fld id="{4950F5D8-22E1-4015-8661-E5B1FD28C2DE}" type="slidenum">
              <a:rPr lang="en-US" noProof="0" smtClean="0"/>
              <a:t>‹#›</a:t>
            </a:fld>
            <a:endParaRPr lang="en-US" noProof="0" dirty="0"/>
          </a:p>
        </p:txBody>
      </p:sp>
      <p:sp>
        <p:nvSpPr>
          <p:cNvPr id="28" name="Text Placeholder 11">
            <a:extLst>
              <a:ext uri="{FF2B5EF4-FFF2-40B4-BE49-F238E27FC236}">
                <a16:creationId xmlns:a16="http://schemas.microsoft.com/office/drawing/2014/main" id="{18E76348-9871-4FA1-9460-69F230C89BDA}"/>
              </a:ext>
            </a:extLst>
          </p:cNvPr>
          <p:cNvSpPr>
            <a:spLocks noGrp="1"/>
          </p:cNvSpPr>
          <p:nvPr>
            <p:ph type="body" sz="quarter" idx="74"/>
          </p:nvPr>
        </p:nvSpPr>
        <p:spPr>
          <a:xfrm>
            <a:off x="839788" y="3938788"/>
            <a:ext cx="4942837" cy="1874702"/>
          </a:xfrm>
        </p:spPr>
        <p:txBody>
          <a:bodyPr lIns="0" tIns="0" rIns="0" bIns="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smtClean="0"/>
              <a:t>Edit Master text styles</a:t>
            </a:r>
          </a:p>
        </p:txBody>
      </p:sp>
      <p:sp>
        <p:nvSpPr>
          <p:cNvPr id="29" name="Text Placeholder 11">
            <a:extLst>
              <a:ext uri="{FF2B5EF4-FFF2-40B4-BE49-F238E27FC236}">
                <a16:creationId xmlns:a16="http://schemas.microsoft.com/office/drawing/2014/main" id="{7C11E7F0-ED81-4CB0-8A14-4C97909FDA1C}"/>
              </a:ext>
            </a:extLst>
          </p:cNvPr>
          <p:cNvSpPr>
            <a:spLocks noGrp="1"/>
          </p:cNvSpPr>
          <p:nvPr>
            <p:ph type="body" sz="quarter" idx="75"/>
          </p:nvPr>
        </p:nvSpPr>
        <p:spPr>
          <a:xfrm>
            <a:off x="6409377" y="3938788"/>
            <a:ext cx="4942836" cy="1874702"/>
          </a:xfrm>
        </p:spPr>
        <p:txBody>
          <a:bodyPr lIns="0" tIns="0" rIns="0" bIns="0">
            <a:normAutofit/>
          </a:bodyPr>
          <a:lstStyle>
            <a:lvl1pPr marL="216000" indent="-216000" algn="l">
              <a:spcBef>
                <a:spcPts val="600"/>
              </a:spcBef>
              <a:buClr>
                <a:schemeClr val="bg1">
                  <a:lumMod val="50000"/>
                </a:schemeClr>
              </a:buClr>
              <a:buSzPct val="125000"/>
              <a:buFont typeface="Arial" panose="020B0604020202020204" pitchFamily="34" charset="0"/>
              <a:buChar char="•"/>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smtClean="0"/>
              <a:t>Edit Master text styles</a:t>
            </a:r>
          </a:p>
        </p:txBody>
      </p:sp>
      <p:sp>
        <p:nvSpPr>
          <p:cNvPr id="17" name="Text Placeholder 11">
            <a:extLst>
              <a:ext uri="{FF2B5EF4-FFF2-40B4-BE49-F238E27FC236}">
                <a16:creationId xmlns:a16="http://schemas.microsoft.com/office/drawing/2014/main" id="{6118C391-74F9-4973-A7A7-1B372BA2986C}"/>
              </a:ext>
            </a:extLst>
          </p:cNvPr>
          <p:cNvSpPr>
            <a:spLocks noGrp="1"/>
          </p:cNvSpPr>
          <p:nvPr>
            <p:ph type="body" sz="quarter" idx="47"/>
          </p:nvPr>
        </p:nvSpPr>
        <p:spPr>
          <a:xfrm>
            <a:off x="836613" y="1392449"/>
            <a:ext cx="8128800" cy="870309"/>
          </a:xfrm>
        </p:spPr>
        <p:txBody>
          <a:bodyPr lIns="36000" tIns="0" rIns="0" bIns="0">
            <a:normAutofit/>
          </a:bodyPr>
          <a:lstStyle>
            <a:lvl1pPr marL="0" indent="0">
              <a:buClr>
                <a:schemeClr val="tx2"/>
              </a:buClr>
              <a:buSzPct val="125000"/>
              <a:buFont typeface="Wingdings" panose="05000000000000000000" pitchFamily="2" charset="2"/>
              <a:buNone/>
              <a:defRPr sz="1800" i="0">
                <a:solidFill>
                  <a:schemeClr val="tx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smtClean="0"/>
              <a:t>Edit Master text styles</a:t>
            </a:r>
          </a:p>
        </p:txBody>
      </p:sp>
      <p:sp>
        <p:nvSpPr>
          <p:cNvPr id="19" name="Picture Placeholder 11">
            <a:extLst>
              <a:ext uri="{FF2B5EF4-FFF2-40B4-BE49-F238E27FC236}">
                <a16:creationId xmlns:a16="http://schemas.microsoft.com/office/drawing/2014/main" id="{9112DCB4-4925-43FD-B9C6-F2236950857F}"/>
              </a:ext>
            </a:extLst>
          </p:cNvPr>
          <p:cNvSpPr>
            <a:spLocks noGrp="1"/>
          </p:cNvSpPr>
          <p:nvPr>
            <p:ph type="pic" sz="quarter" idx="50"/>
          </p:nvPr>
        </p:nvSpPr>
        <p:spPr>
          <a:xfrm>
            <a:off x="9409913" y="851603"/>
            <a:ext cx="1938528" cy="393192"/>
          </a:xfrm>
          <a:prstGeom prst="roundRect">
            <a:avLst/>
          </a:prstGeom>
        </p:spPr>
        <p:txBody>
          <a:bodyPr anchor="ctr" anchorCtr="0">
            <a:normAutofit/>
          </a:bodyPr>
          <a:lstStyle>
            <a:lvl1pPr marL="0" indent="0" algn="ctr">
              <a:buNone/>
              <a:defRPr sz="1600">
                <a:solidFill>
                  <a:schemeClr val="bg1"/>
                </a:solidFill>
              </a:defRPr>
            </a:lvl1pPr>
          </a:lstStyle>
          <a:p>
            <a:r>
              <a:rPr lang="en-US" noProof="0" smtClean="0"/>
              <a:t>Click icon to add picture</a:t>
            </a:r>
            <a:endParaRPr lang="en-US" noProof="0" dirty="0"/>
          </a:p>
        </p:txBody>
      </p:sp>
    </p:spTree>
    <p:extLst>
      <p:ext uri="{BB962C8B-B14F-4D97-AF65-F5344CB8AC3E}">
        <p14:creationId xmlns:p14="http://schemas.microsoft.com/office/powerpoint/2010/main" val="172792613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Mobile Content and Caption 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ectangle 18">
            <a:extLst>
              <a:ext uri="{FF2B5EF4-FFF2-40B4-BE49-F238E27FC236}">
                <a16:creationId xmlns:a16="http://schemas.microsoft.com/office/drawing/2014/main" id="{DB6A5190-405E-4BAD-9D24-C60BCE1026AC}"/>
              </a:ext>
            </a:extLst>
          </p:cNvPr>
          <p:cNvSpPr/>
          <p:nvPr userDrawn="1"/>
        </p:nvSpPr>
        <p:spPr>
          <a:xfrm>
            <a:off x="0" y="-336"/>
            <a:ext cx="12192000" cy="6857999"/>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Rectangle 5">
            <a:extLst>
              <a:ext uri="{FF2B5EF4-FFF2-40B4-BE49-F238E27FC236}">
                <a16:creationId xmlns:a16="http://schemas.microsoft.com/office/drawing/2014/main" id="{DD60033C-E502-4C97-87DB-99F01B55681B}"/>
              </a:ext>
            </a:extLst>
          </p:cNvPr>
          <p:cNvSpPr/>
          <p:nvPr userDrawn="1"/>
        </p:nvSpPr>
        <p:spPr>
          <a:xfrm>
            <a:off x="0" y="4050792"/>
            <a:ext cx="12192000" cy="2807208"/>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4B0B20C-63A0-49A1-A09F-99F86387E48E}"/>
              </a:ext>
            </a:extLst>
          </p:cNvPr>
          <p:cNvSpPr>
            <a:spLocks noGrp="1"/>
          </p:cNvSpPr>
          <p:nvPr>
            <p:ph type="title"/>
          </p:nvPr>
        </p:nvSpPr>
        <p:spPr>
          <a:xfrm>
            <a:off x="838199" y="805472"/>
            <a:ext cx="6862011" cy="552848"/>
          </a:xfrm>
        </p:spPr>
        <p:txBody>
          <a:bodyPr lIns="0" tIns="0" rIns="0" bIns="0" anchor="b" anchorCtr="0"/>
          <a:lstStyle/>
          <a:p>
            <a:r>
              <a:rPr lang="en-US" noProof="0" smtClean="0"/>
              <a:t>Click to edit Master title style</a:t>
            </a:r>
            <a:endParaRPr lang="en-US" noProof="0"/>
          </a:p>
        </p:txBody>
      </p:sp>
      <p:sp>
        <p:nvSpPr>
          <p:cNvPr id="3" name="Date Placeholder 2">
            <a:extLst>
              <a:ext uri="{FF2B5EF4-FFF2-40B4-BE49-F238E27FC236}">
                <a16:creationId xmlns:a16="http://schemas.microsoft.com/office/drawing/2014/main" id="{847A35AD-A6B0-4735-8919-A2B1FC60B311}"/>
              </a:ext>
            </a:extLst>
          </p:cNvPr>
          <p:cNvSpPr>
            <a:spLocks noGrp="1"/>
          </p:cNvSpPr>
          <p:nvPr>
            <p:ph type="dt" sz="half" idx="10"/>
          </p:nvPr>
        </p:nvSpPr>
        <p:spPr/>
        <p:txBody>
          <a:bodyPr/>
          <a:lstStyle/>
          <a:p>
            <a:fld id="{8490CABB-6376-4351-BA0C-322104FF72A1}" type="datetime1">
              <a:rPr lang="en-US" noProof="0" smtClean="0"/>
              <a:t>11/17/2021</a:t>
            </a:fld>
            <a:endParaRPr lang="en-US" noProof="0" dirty="0"/>
          </a:p>
        </p:txBody>
      </p:sp>
      <p:sp>
        <p:nvSpPr>
          <p:cNvPr id="4" name="Footer Placeholder 3">
            <a:extLst>
              <a:ext uri="{FF2B5EF4-FFF2-40B4-BE49-F238E27FC236}">
                <a16:creationId xmlns:a16="http://schemas.microsoft.com/office/drawing/2014/main" id="{084BB4B8-6523-4A06-BB13-F2DFA9ADC904}"/>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a:lstStyle/>
          <a:p>
            <a:fld id="{4950F5D8-22E1-4015-8661-E5B1FD28C2DE}" type="slidenum">
              <a:rPr lang="en-US" noProof="0" smtClean="0"/>
              <a:t>‹#›</a:t>
            </a:fld>
            <a:endParaRPr lang="en-US" noProof="0" dirty="0"/>
          </a:p>
        </p:txBody>
      </p:sp>
      <p:sp>
        <p:nvSpPr>
          <p:cNvPr id="28" name="Text Placeholder 11">
            <a:extLst>
              <a:ext uri="{FF2B5EF4-FFF2-40B4-BE49-F238E27FC236}">
                <a16:creationId xmlns:a16="http://schemas.microsoft.com/office/drawing/2014/main" id="{18E76348-9871-4FA1-9460-69F230C89BDA}"/>
              </a:ext>
            </a:extLst>
          </p:cNvPr>
          <p:cNvSpPr>
            <a:spLocks noGrp="1"/>
          </p:cNvSpPr>
          <p:nvPr>
            <p:ph type="body" sz="quarter" idx="74" hasCustomPrompt="1"/>
          </p:nvPr>
        </p:nvSpPr>
        <p:spPr>
          <a:xfrm>
            <a:off x="839787" y="4512195"/>
            <a:ext cx="2176272" cy="300437"/>
          </a:xfrm>
        </p:spPr>
        <p:txBody>
          <a:bodyPr lIns="0" tIns="0" rIns="0" bIns="0">
            <a:noAutofit/>
          </a:bodyPr>
          <a:lstStyle>
            <a:lvl1pPr marL="0" indent="0" algn="l">
              <a:spcBef>
                <a:spcPts val="600"/>
              </a:spcBef>
              <a:buClr>
                <a:schemeClr val="bg1">
                  <a:lumMod val="50000"/>
                </a:schemeClr>
              </a:buClr>
              <a:buSzPct val="125000"/>
              <a:buFont typeface="Arial" panose="020B0604020202020204" pitchFamily="34" charset="0"/>
              <a:buNone/>
              <a:defRPr sz="2200" b="1" i="0">
                <a:solidFill>
                  <a:schemeClr val="bg2"/>
                </a:solidFill>
                <a:latin typeface="+mj-lt"/>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Section Title</a:t>
            </a:r>
          </a:p>
        </p:txBody>
      </p:sp>
      <p:sp>
        <p:nvSpPr>
          <p:cNvPr id="29" name="Text Placeholder 11">
            <a:extLst>
              <a:ext uri="{FF2B5EF4-FFF2-40B4-BE49-F238E27FC236}">
                <a16:creationId xmlns:a16="http://schemas.microsoft.com/office/drawing/2014/main" id="{7C11E7F0-ED81-4CB0-8A14-4C97909FDA1C}"/>
              </a:ext>
            </a:extLst>
          </p:cNvPr>
          <p:cNvSpPr>
            <a:spLocks noGrp="1"/>
          </p:cNvSpPr>
          <p:nvPr>
            <p:ph type="body" sz="quarter" idx="75"/>
          </p:nvPr>
        </p:nvSpPr>
        <p:spPr>
          <a:xfrm>
            <a:off x="828570" y="4850265"/>
            <a:ext cx="2176272" cy="938012"/>
          </a:xfrm>
        </p:spPr>
        <p:txBody>
          <a:bodyPr lIns="0" tIns="0" rIns="0" bIns="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smtClean="0"/>
              <a:t>Edit Master text styles</a:t>
            </a:r>
          </a:p>
        </p:txBody>
      </p:sp>
      <p:sp>
        <p:nvSpPr>
          <p:cNvPr id="17" name="Text Placeholder 11">
            <a:extLst>
              <a:ext uri="{FF2B5EF4-FFF2-40B4-BE49-F238E27FC236}">
                <a16:creationId xmlns:a16="http://schemas.microsoft.com/office/drawing/2014/main" id="{6118C391-74F9-4973-A7A7-1B372BA2986C}"/>
              </a:ext>
            </a:extLst>
          </p:cNvPr>
          <p:cNvSpPr>
            <a:spLocks noGrp="1"/>
          </p:cNvSpPr>
          <p:nvPr>
            <p:ph type="body" sz="quarter" idx="47"/>
          </p:nvPr>
        </p:nvSpPr>
        <p:spPr>
          <a:xfrm>
            <a:off x="836613" y="1392449"/>
            <a:ext cx="8128800" cy="600249"/>
          </a:xfrm>
        </p:spPr>
        <p:txBody>
          <a:bodyPr lIns="36000" tIns="0" rIns="0" bIns="0">
            <a:normAutofit/>
          </a:bodyPr>
          <a:lstStyle>
            <a:lvl1pPr marL="0" indent="0">
              <a:buClr>
                <a:schemeClr val="tx2"/>
              </a:buClr>
              <a:buSzPct val="125000"/>
              <a:buFont typeface="Wingdings" panose="05000000000000000000" pitchFamily="2" charset="2"/>
              <a:buNone/>
              <a:defRPr sz="1800" i="0">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smtClean="0"/>
              <a:t>Edit Master text styles</a:t>
            </a:r>
          </a:p>
        </p:txBody>
      </p:sp>
      <p:sp>
        <p:nvSpPr>
          <p:cNvPr id="12" name="Picture Placeholder 20">
            <a:extLst>
              <a:ext uri="{FF2B5EF4-FFF2-40B4-BE49-F238E27FC236}">
                <a16:creationId xmlns:a16="http://schemas.microsoft.com/office/drawing/2014/main" id="{BC5C1227-3435-44A2-A29B-3E34D7E6EDFA}"/>
              </a:ext>
            </a:extLst>
          </p:cNvPr>
          <p:cNvSpPr>
            <a:spLocks noGrp="1"/>
          </p:cNvSpPr>
          <p:nvPr>
            <p:ph type="pic" sz="quarter" idx="50"/>
          </p:nvPr>
        </p:nvSpPr>
        <p:spPr>
          <a:xfrm>
            <a:off x="828570" y="2880087"/>
            <a:ext cx="1069848" cy="795528"/>
          </a:xfrm>
        </p:spPr>
        <p:txBody>
          <a:bodyPr anchor="ctr" anchorCtr="0">
            <a:noAutofit/>
          </a:bodyPr>
          <a:lstStyle>
            <a:lvl1pPr marL="0" indent="0" algn="ctr">
              <a:buNone/>
              <a:defRPr sz="1400"/>
            </a:lvl1pPr>
          </a:lstStyle>
          <a:p>
            <a:r>
              <a:rPr lang="en-US" noProof="0" smtClean="0"/>
              <a:t>Click icon to add picture</a:t>
            </a:r>
            <a:endParaRPr lang="en-US" noProof="0" dirty="0"/>
          </a:p>
        </p:txBody>
      </p:sp>
      <p:sp>
        <p:nvSpPr>
          <p:cNvPr id="13" name="Picture Placeholder 20">
            <a:extLst>
              <a:ext uri="{FF2B5EF4-FFF2-40B4-BE49-F238E27FC236}">
                <a16:creationId xmlns:a16="http://schemas.microsoft.com/office/drawing/2014/main" id="{84E6553B-BFD6-41B1-B2FB-B2FF92DCFFFB}"/>
              </a:ext>
            </a:extLst>
          </p:cNvPr>
          <p:cNvSpPr>
            <a:spLocks noGrp="1"/>
          </p:cNvSpPr>
          <p:nvPr>
            <p:ph type="pic" sz="quarter" idx="51"/>
          </p:nvPr>
        </p:nvSpPr>
        <p:spPr>
          <a:xfrm>
            <a:off x="3614288" y="2880087"/>
            <a:ext cx="1069848" cy="795528"/>
          </a:xfrm>
        </p:spPr>
        <p:txBody>
          <a:bodyPr anchor="ctr" anchorCtr="0">
            <a:noAutofit/>
          </a:bodyPr>
          <a:lstStyle>
            <a:lvl1pPr marL="0" indent="0" algn="ctr">
              <a:buNone/>
              <a:defRPr sz="1400"/>
            </a:lvl1pPr>
          </a:lstStyle>
          <a:p>
            <a:r>
              <a:rPr lang="en-US" noProof="0" smtClean="0"/>
              <a:t>Click icon to add picture</a:t>
            </a:r>
            <a:endParaRPr lang="en-US" noProof="0" dirty="0"/>
          </a:p>
        </p:txBody>
      </p:sp>
      <p:sp>
        <p:nvSpPr>
          <p:cNvPr id="15" name="Text Placeholder 11">
            <a:extLst>
              <a:ext uri="{FF2B5EF4-FFF2-40B4-BE49-F238E27FC236}">
                <a16:creationId xmlns:a16="http://schemas.microsoft.com/office/drawing/2014/main" id="{D88F4128-E844-49D5-B896-F5B8360E0547}"/>
              </a:ext>
            </a:extLst>
          </p:cNvPr>
          <p:cNvSpPr>
            <a:spLocks noGrp="1"/>
          </p:cNvSpPr>
          <p:nvPr>
            <p:ph type="body" sz="quarter" idx="76" hasCustomPrompt="1"/>
          </p:nvPr>
        </p:nvSpPr>
        <p:spPr>
          <a:xfrm>
            <a:off x="3479372" y="4512195"/>
            <a:ext cx="2176272" cy="300437"/>
          </a:xfrm>
        </p:spPr>
        <p:txBody>
          <a:bodyPr lIns="0" tIns="0" rIns="0" bIns="0">
            <a:noAutofit/>
          </a:bodyPr>
          <a:lstStyle>
            <a:lvl1pPr marL="0" indent="0" algn="l">
              <a:spcBef>
                <a:spcPts val="600"/>
              </a:spcBef>
              <a:buClr>
                <a:schemeClr val="bg1">
                  <a:lumMod val="50000"/>
                </a:schemeClr>
              </a:buClr>
              <a:buSzPct val="125000"/>
              <a:buFont typeface="Arial" panose="020B0604020202020204" pitchFamily="34" charset="0"/>
              <a:buNone/>
              <a:defRPr sz="2200" b="1" i="0">
                <a:solidFill>
                  <a:schemeClr val="bg2"/>
                </a:solidFill>
                <a:latin typeface="+mj-lt"/>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Section Title</a:t>
            </a:r>
          </a:p>
        </p:txBody>
      </p:sp>
      <p:sp>
        <p:nvSpPr>
          <p:cNvPr id="16" name="Text Placeholder 11">
            <a:extLst>
              <a:ext uri="{FF2B5EF4-FFF2-40B4-BE49-F238E27FC236}">
                <a16:creationId xmlns:a16="http://schemas.microsoft.com/office/drawing/2014/main" id="{A4D9A5A5-DC49-42A9-AF1C-03EE63FAC03F}"/>
              </a:ext>
            </a:extLst>
          </p:cNvPr>
          <p:cNvSpPr>
            <a:spLocks noGrp="1"/>
          </p:cNvSpPr>
          <p:nvPr>
            <p:ph type="body" sz="quarter" idx="77"/>
          </p:nvPr>
        </p:nvSpPr>
        <p:spPr>
          <a:xfrm>
            <a:off x="3468155" y="4850265"/>
            <a:ext cx="2176272" cy="938012"/>
          </a:xfrm>
        </p:spPr>
        <p:txBody>
          <a:bodyPr lIns="0" tIns="0" rIns="0" bIns="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smtClean="0"/>
              <a:t>Edit Master text styles</a:t>
            </a:r>
          </a:p>
        </p:txBody>
      </p:sp>
      <p:sp>
        <p:nvSpPr>
          <p:cNvPr id="9" name="Rectangle 8">
            <a:extLst>
              <a:ext uri="{FF2B5EF4-FFF2-40B4-BE49-F238E27FC236}">
                <a16:creationId xmlns:a16="http://schemas.microsoft.com/office/drawing/2014/main" id="{7F48B1E6-F024-4B3C-B742-0BF9E09286E4}"/>
              </a:ext>
            </a:extLst>
          </p:cNvPr>
          <p:cNvSpPr/>
          <p:nvPr userDrawn="1"/>
        </p:nvSpPr>
        <p:spPr>
          <a:xfrm>
            <a:off x="6125937" y="2250550"/>
            <a:ext cx="2286000" cy="3657600"/>
          </a:xfrm>
          <a:prstGeom prst="rect">
            <a:avLst/>
          </a:prstGeom>
          <a:blipFill>
            <a:blip r:embed="rId3">
              <a:extLst>
                <a:ext uri="{96DAC541-7B7A-43D3-8B79-37D633B846F1}">
                  <asvg:svgBlip xmlns="" xmlns:asvg="http://schemas.microsoft.com/office/drawing/2016/SVG/main" r:embed="rId4"/>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1" name="Rectangle 20">
            <a:extLst>
              <a:ext uri="{FF2B5EF4-FFF2-40B4-BE49-F238E27FC236}">
                <a16:creationId xmlns:a16="http://schemas.microsoft.com/office/drawing/2014/main" id="{4C43F6EC-68DC-4837-BACC-5AD6767A59B3}"/>
              </a:ext>
            </a:extLst>
          </p:cNvPr>
          <p:cNvSpPr/>
          <p:nvPr userDrawn="1"/>
        </p:nvSpPr>
        <p:spPr>
          <a:xfrm rot="5400000">
            <a:off x="8598924" y="2762976"/>
            <a:ext cx="2286000" cy="2684355"/>
          </a:xfrm>
          <a:prstGeom prst="rect">
            <a:avLst/>
          </a:prstGeom>
          <a:blipFill>
            <a:blip r:embed="rId3">
              <a:extLst>
                <a:ext uri="{96DAC541-7B7A-43D3-8B79-37D633B846F1}">
                  <asvg:svgBlip xmlns="" xmlns:asvg="http://schemas.microsoft.com/office/drawing/2016/SVG/main" r:embed="rId4"/>
                </a:ext>
              </a:extLst>
            </a:blip>
            <a:stretch>
              <a:fillRect b="-3625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4" name="Picture Placeholder 13">
            <a:extLst>
              <a:ext uri="{FF2B5EF4-FFF2-40B4-BE49-F238E27FC236}">
                <a16:creationId xmlns:a16="http://schemas.microsoft.com/office/drawing/2014/main" id="{4629E6EA-0F70-4614-B242-4AE3E4301398}"/>
              </a:ext>
            </a:extLst>
          </p:cNvPr>
          <p:cNvSpPr>
            <a:spLocks noGrp="1"/>
          </p:cNvSpPr>
          <p:nvPr>
            <p:ph type="pic" sz="quarter" idx="78"/>
          </p:nvPr>
        </p:nvSpPr>
        <p:spPr>
          <a:xfrm>
            <a:off x="6283325" y="2410395"/>
            <a:ext cx="1974850" cy="3047430"/>
          </a:xfrm>
          <a:ln w="25400">
            <a:solidFill>
              <a:schemeClr val="bg2"/>
            </a:solidFill>
          </a:ln>
        </p:spPr>
        <p:txBody>
          <a:bodyPr anchor="ctr" anchorCtr="0">
            <a:normAutofit/>
          </a:bodyPr>
          <a:lstStyle>
            <a:lvl1pPr marL="0" indent="0" algn="ctr">
              <a:buNone/>
              <a:defRPr sz="1400"/>
            </a:lvl1pPr>
          </a:lstStyle>
          <a:p>
            <a:r>
              <a:rPr lang="en-US" noProof="0" smtClean="0"/>
              <a:t>Click icon to add picture</a:t>
            </a:r>
            <a:endParaRPr lang="en-US" noProof="0" dirty="0"/>
          </a:p>
        </p:txBody>
      </p:sp>
      <p:sp>
        <p:nvSpPr>
          <p:cNvPr id="23" name="Picture Placeholder 22">
            <a:extLst>
              <a:ext uri="{FF2B5EF4-FFF2-40B4-BE49-F238E27FC236}">
                <a16:creationId xmlns:a16="http://schemas.microsoft.com/office/drawing/2014/main" id="{32379FE9-C48F-4225-A40A-A3E6CAD4F51E}"/>
              </a:ext>
            </a:extLst>
          </p:cNvPr>
          <p:cNvSpPr>
            <a:spLocks noGrp="1"/>
          </p:cNvSpPr>
          <p:nvPr>
            <p:ph type="pic" sz="quarter" idx="79"/>
          </p:nvPr>
        </p:nvSpPr>
        <p:spPr>
          <a:xfrm>
            <a:off x="8412163" y="3124606"/>
            <a:ext cx="2511425" cy="1976400"/>
          </a:xfrm>
          <a:ln w="25400">
            <a:solidFill>
              <a:schemeClr val="bg2"/>
            </a:solidFill>
          </a:ln>
        </p:spPr>
        <p:txBody>
          <a:bodyPr anchor="ctr" anchorCtr="0">
            <a:normAutofit/>
          </a:bodyPr>
          <a:lstStyle>
            <a:lvl1pPr marL="0" indent="0" algn="ctr">
              <a:buNone/>
              <a:defRPr sz="1400"/>
            </a:lvl1pPr>
          </a:lstStyle>
          <a:p>
            <a:r>
              <a:rPr lang="en-US" noProof="0" smtClean="0"/>
              <a:t>Click icon to add picture</a:t>
            </a:r>
            <a:endParaRPr lang="en-US" noProof="0" dirty="0"/>
          </a:p>
        </p:txBody>
      </p:sp>
      <p:sp>
        <p:nvSpPr>
          <p:cNvPr id="26" name="Picture Placeholder 11">
            <a:extLst>
              <a:ext uri="{FF2B5EF4-FFF2-40B4-BE49-F238E27FC236}">
                <a16:creationId xmlns:a16="http://schemas.microsoft.com/office/drawing/2014/main" id="{FFDA0C1B-4B80-4211-8E8D-A19CA0D2A593}"/>
              </a:ext>
            </a:extLst>
          </p:cNvPr>
          <p:cNvSpPr>
            <a:spLocks noGrp="1"/>
          </p:cNvSpPr>
          <p:nvPr>
            <p:ph type="pic" sz="quarter" idx="80"/>
          </p:nvPr>
        </p:nvSpPr>
        <p:spPr>
          <a:xfrm>
            <a:off x="9409913" y="851603"/>
            <a:ext cx="1938528" cy="393192"/>
          </a:xfrm>
          <a:prstGeom prst="roundRect">
            <a:avLst/>
          </a:prstGeom>
        </p:spPr>
        <p:txBody>
          <a:bodyPr anchor="ctr" anchorCtr="0">
            <a:normAutofit/>
          </a:bodyPr>
          <a:lstStyle>
            <a:lvl1pPr marL="0" indent="0" algn="ctr">
              <a:buNone/>
              <a:defRPr sz="1600">
                <a:solidFill>
                  <a:schemeClr val="bg1"/>
                </a:solidFill>
              </a:defRPr>
            </a:lvl1pPr>
          </a:lstStyle>
          <a:p>
            <a:r>
              <a:rPr lang="en-US" noProof="0" smtClean="0"/>
              <a:t>Click icon to add picture</a:t>
            </a:r>
            <a:endParaRPr lang="en-US" noProof="0" dirty="0"/>
          </a:p>
        </p:txBody>
      </p:sp>
    </p:spTree>
    <p:extLst>
      <p:ext uri="{BB962C8B-B14F-4D97-AF65-F5344CB8AC3E}">
        <p14:creationId xmlns:p14="http://schemas.microsoft.com/office/powerpoint/2010/main" val="128921764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09A5174-1112-4D75-9ACE-EB000DE44EEE}"/>
              </a:ext>
            </a:extLst>
          </p:cNvPr>
          <p:cNvSpPr/>
          <p:nvPr userDrawn="1"/>
        </p:nvSpPr>
        <p:spPr>
          <a:xfrm>
            <a:off x="0" y="0"/>
            <a:ext cx="12192000" cy="6858000"/>
          </a:xfrm>
          <a:prstGeom prst="rect">
            <a:avLst/>
          </a:prstGeom>
          <a:blipFill>
            <a:blip r:embed="rId2"/>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7B241F2F-6D67-4597-AB7C-D982860837A5}"/>
              </a:ext>
            </a:extLst>
          </p:cNvPr>
          <p:cNvSpPr/>
          <p:nvPr userDrawn="1"/>
        </p:nvSpPr>
        <p:spPr>
          <a:xfrm>
            <a:off x="3585972" y="0"/>
            <a:ext cx="5020056" cy="6858000"/>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597639DF-BB81-43B2-81DF-DC0942E88459}"/>
              </a:ext>
            </a:extLst>
          </p:cNvPr>
          <p:cNvSpPr>
            <a:spLocks noGrp="1"/>
          </p:cNvSpPr>
          <p:nvPr>
            <p:ph type="ctrTitle" hasCustomPrompt="1"/>
          </p:nvPr>
        </p:nvSpPr>
        <p:spPr>
          <a:xfrm>
            <a:off x="3585972" y="2551430"/>
            <a:ext cx="5020056" cy="1633085"/>
          </a:xfrm>
        </p:spPr>
        <p:txBody>
          <a:bodyPr anchor="b">
            <a:normAutofit/>
          </a:bodyPr>
          <a:lstStyle>
            <a:lvl1pPr algn="ctr">
              <a:lnSpc>
                <a:spcPct val="85000"/>
              </a:lnSpc>
              <a:defRPr sz="5500" b="1">
                <a:solidFill>
                  <a:schemeClr val="bg1"/>
                </a:solidFill>
              </a:defRPr>
            </a:lvl1pPr>
          </a:lstStyle>
          <a:p>
            <a:r>
              <a:rPr lang="en-US" noProof="0"/>
              <a:t>Presentation Title</a:t>
            </a:r>
          </a:p>
        </p:txBody>
      </p:sp>
      <p:sp>
        <p:nvSpPr>
          <p:cNvPr id="3" name="Subtitle 2">
            <a:extLst>
              <a:ext uri="{FF2B5EF4-FFF2-40B4-BE49-F238E27FC236}">
                <a16:creationId xmlns:a16="http://schemas.microsoft.com/office/drawing/2014/main" id="{0862A2A7-5821-4BAA-A45B-8AFDF4E0FBAD}"/>
              </a:ext>
            </a:extLst>
          </p:cNvPr>
          <p:cNvSpPr>
            <a:spLocks noGrp="1"/>
          </p:cNvSpPr>
          <p:nvPr>
            <p:ph type="subTitle" idx="1"/>
          </p:nvPr>
        </p:nvSpPr>
        <p:spPr>
          <a:xfrm>
            <a:off x="3581400" y="4653445"/>
            <a:ext cx="5027613" cy="827197"/>
          </a:xfrm>
        </p:spPr>
        <p:txBody>
          <a:bodyPr>
            <a:normAutofit/>
          </a:bodyPr>
          <a:lstStyle>
            <a:lvl1pPr marL="0" indent="0" algn="ctr">
              <a:buNone/>
              <a:defRPr sz="28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Tree>
    <p:extLst>
      <p:ext uri="{BB962C8B-B14F-4D97-AF65-F5344CB8AC3E}">
        <p14:creationId xmlns:p14="http://schemas.microsoft.com/office/powerpoint/2010/main" val="47359650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A7E2F25-E114-4A75-B5B3-F09D555DDFF8}"/>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509BEFEA-934B-49DB-9A67-071B716E9BCC}"/>
              </a:ext>
            </a:extLst>
          </p:cNvPr>
          <p:cNvSpPr/>
          <p:nvPr userDrawn="1"/>
        </p:nvSpPr>
        <p:spPr>
          <a:xfrm>
            <a:off x="6769608" y="0"/>
            <a:ext cx="5422392"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7D86D2BD-969D-4473-8460-B0377486ABC0}"/>
              </a:ext>
            </a:extLst>
          </p:cNvPr>
          <p:cNvSpPr>
            <a:spLocks noGrp="1"/>
          </p:cNvSpPr>
          <p:nvPr>
            <p:ph type="title" hasCustomPrompt="1"/>
          </p:nvPr>
        </p:nvSpPr>
        <p:spPr>
          <a:xfrm>
            <a:off x="7235826" y="3924940"/>
            <a:ext cx="4116387" cy="1740445"/>
          </a:xfrm>
        </p:spPr>
        <p:txBody>
          <a:bodyPr lIns="0" tIns="0" rIns="0" bIns="0" anchor="b" anchorCtr="0">
            <a:noAutofit/>
          </a:bodyPr>
          <a:lstStyle>
            <a:lvl1pPr algn="r">
              <a:defRPr sz="5500" b="1"/>
            </a:lvl1pPr>
          </a:lstStyle>
          <a:p>
            <a:r>
              <a:rPr lang="en-US" noProof="0"/>
              <a:t>Presentation Title</a:t>
            </a:r>
          </a:p>
        </p:txBody>
      </p:sp>
      <p:sp>
        <p:nvSpPr>
          <p:cNvPr id="11" name="Subtitle 2">
            <a:extLst>
              <a:ext uri="{FF2B5EF4-FFF2-40B4-BE49-F238E27FC236}">
                <a16:creationId xmlns:a16="http://schemas.microsoft.com/office/drawing/2014/main" id="{1124E491-FFE2-4D91-8211-BFEB67FC40B9}"/>
              </a:ext>
            </a:extLst>
          </p:cNvPr>
          <p:cNvSpPr>
            <a:spLocks noGrp="1"/>
          </p:cNvSpPr>
          <p:nvPr>
            <p:ph type="subTitle" idx="1" hasCustomPrompt="1"/>
          </p:nvPr>
        </p:nvSpPr>
        <p:spPr>
          <a:xfrm>
            <a:off x="7235826" y="5681266"/>
            <a:ext cx="4116387" cy="400081"/>
          </a:xfrm>
        </p:spPr>
        <p:txBody>
          <a:bodyPr lIns="0" tIns="0" rIns="0" bIns="0" anchor="b" anchorCtr="0">
            <a:normAutofit/>
          </a:bodyPr>
          <a:lstStyle>
            <a:lvl1pPr marL="0" indent="0" algn="r">
              <a:buNone/>
              <a:defRPr sz="28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Subtitle Here</a:t>
            </a:r>
          </a:p>
        </p:txBody>
      </p:sp>
    </p:spTree>
    <p:extLst>
      <p:ext uri="{BB962C8B-B14F-4D97-AF65-F5344CB8AC3E}">
        <p14:creationId xmlns:p14="http://schemas.microsoft.com/office/powerpoint/2010/main" val="275176162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46B665D0-4EDB-4342-BED1-27DA9BA746A8}"/>
              </a:ext>
            </a:extLst>
          </p:cNvPr>
          <p:cNvSpPr/>
          <p:nvPr userDrawn="1"/>
        </p:nvSpPr>
        <p:spPr>
          <a:xfrm>
            <a:off x="7454" y="-1"/>
            <a:ext cx="12192000" cy="6857999"/>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Rectangle 5">
            <a:extLst>
              <a:ext uri="{FF2B5EF4-FFF2-40B4-BE49-F238E27FC236}">
                <a16:creationId xmlns:a16="http://schemas.microsoft.com/office/drawing/2014/main" id="{DD60033C-E502-4C97-87DB-99F01B55681B}"/>
              </a:ext>
            </a:extLst>
          </p:cNvPr>
          <p:cNvSpPr/>
          <p:nvPr userDrawn="1"/>
        </p:nvSpPr>
        <p:spPr>
          <a:xfrm>
            <a:off x="0" y="1965960"/>
            <a:ext cx="12192000" cy="489204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4B0B20C-63A0-49A1-A09F-99F86387E48E}"/>
              </a:ext>
            </a:extLst>
          </p:cNvPr>
          <p:cNvSpPr>
            <a:spLocks noGrp="1"/>
          </p:cNvSpPr>
          <p:nvPr>
            <p:ph type="title"/>
          </p:nvPr>
        </p:nvSpPr>
        <p:spPr>
          <a:xfrm>
            <a:off x="838199" y="805472"/>
            <a:ext cx="10512425" cy="552848"/>
          </a:xfrm>
        </p:spPr>
        <p:txBody>
          <a:bodyPr lIns="0" tIns="0" rIns="0" bIns="0" anchor="b" anchorCtr="0"/>
          <a:lstStyle/>
          <a:p>
            <a:r>
              <a:rPr lang="en-US" noProof="0" smtClean="0"/>
              <a:t>Click to edit Master title style</a:t>
            </a:r>
            <a:endParaRPr lang="en-US" noProof="0"/>
          </a:p>
        </p:txBody>
      </p:sp>
      <p:sp>
        <p:nvSpPr>
          <p:cNvPr id="3" name="Date Placeholder 2">
            <a:extLst>
              <a:ext uri="{FF2B5EF4-FFF2-40B4-BE49-F238E27FC236}">
                <a16:creationId xmlns:a16="http://schemas.microsoft.com/office/drawing/2014/main" id="{847A35AD-A6B0-4735-8919-A2B1FC60B311}"/>
              </a:ext>
            </a:extLst>
          </p:cNvPr>
          <p:cNvSpPr>
            <a:spLocks noGrp="1"/>
          </p:cNvSpPr>
          <p:nvPr>
            <p:ph type="dt" sz="half" idx="10"/>
          </p:nvPr>
        </p:nvSpPr>
        <p:spPr/>
        <p:txBody>
          <a:bodyPr/>
          <a:lstStyle/>
          <a:p>
            <a:fld id="{8490CABB-6376-4351-BA0C-322104FF72A1}" type="datetime1">
              <a:rPr lang="en-US" noProof="0" smtClean="0"/>
              <a:t>11/17/2021</a:t>
            </a:fld>
            <a:endParaRPr lang="en-US" noProof="0" dirty="0"/>
          </a:p>
        </p:txBody>
      </p:sp>
      <p:sp>
        <p:nvSpPr>
          <p:cNvPr id="4" name="Footer Placeholder 3">
            <a:extLst>
              <a:ext uri="{FF2B5EF4-FFF2-40B4-BE49-F238E27FC236}">
                <a16:creationId xmlns:a16="http://schemas.microsoft.com/office/drawing/2014/main" id="{084BB4B8-6523-4A06-BB13-F2DFA9ADC904}"/>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a:lstStyle/>
          <a:p>
            <a:fld id="{4950F5D8-22E1-4015-8661-E5B1FD28C2DE}" type="slidenum">
              <a:rPr lang="en-US" noProof="0" smtClean="0"/>
              <a:t>‹#›</a:t>
            </a:fld>
            <a:endParaRPr lang="en-US" noProof="0" dirty="0"/>
          </a:p>
        </p:txBody>
      </p:sp>
      <p:sp>
        <p:nvSpPr>
          <p:cNvPr id="13" name="Content Placeholder 2">
            <a:extLst>
              <a:ext uri="{FF2B5EF4-FFF2-40B4-BE49-F238E27FC236}">
                <a16:creationId xmlns:a16="http://schemas.microsoft.com/office/drawing/2014/main" id="{3462FAC8-55F2-4A8C-BD0D-938A725760C8}"/>
              </a:ext>
            </a:extLst>
          </p:cNvPr>
          <p:cNvSpPr>
            <a:spLocks noGrp="1"/>
          </p:cNvSpPr>
          <p:nvPr>
            <p:ph idx="1"/>
          </p:nvPr>
        </p:nvSpPr>
        <p:spPr>
          <a:xfrm>
            <a:off x="838200" y="2064470"/>
            <a:ext cx="10515600" cy="3604962"/>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12955404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Header Section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6225329-2B3F-4E19-87FA-6CF5BB878D23}"/>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6F35480A-D762-4968-B35D-F8EBD1135B65}"/>
              </a:ext>
            </a:extLst>
          </p:cNvPr>
          <p:cNvSpPr/>
          <p:nvPr userDrawn="1"/>
        </p:nvSpPr>
        <p:spPr>
          <a:xfrm>
            <a:off x="0" y="3429000"/>
            <a:ext cx="12192000" cy="3429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ext Placeholder 2">
            <a:extLst>
              <a:ext uri="{FF2B5EF4-FFF2-40B4-BE49-F238E27FC236}">
                <a16:creationId xmlns:a16="http://schemas.microsoft.com/office/drawing/2014/main" id="{9741282D-68FE-4C49-8F91-14A2214B4CB9}"/>
              </a:ext>
            </a:extLst>
          </p:cNvPr>
          <p:cNvSpPr>
            <a:spLocks noGrp="1"/>
          </p:cNvSpPr>
          <p:nvPr>
            <p:ph type="body" idx="1"/>
          </p:nvPr>
        </p:nvSpPr>
        <p:spPr>
          <a:xfrm>
            <a:off x="831850" y="4721902"/>
            <a:ext cx="10680596" cy="1133423"/>
          </a:xfrm>
        </p:spPr>
        <p:txBody>
          <a:bodyPr lIns="0" tIns="0" rIns="0" bIns="0">
            <a:normAutofit/>
          </a:bodyPr>
          <a:lstStyle>
            <a:lvl1pPr marL="0" indent="0">
              <a:spcBef>
                <a:spcPts val="600"/>
              </a:spcBef>
              <a:buNone/>
              <a:defRPr sz="18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Edit Master text styles</a:t>
            </a:r>
          </a:p>
        </p:txBody>
      </p:sp>
      <p:sp>
        <p:nvSpPr>
          <p:cNvPr id="2" name="Title 1">
            <a:extLst>
              <a:ext uri="{FF2B5EF4-FFF2-40B4-BE49-F238E27FC236}">
                <a16:creationId xmlns:a16="http://schemas.microsoft.com/office/drawing/2014/main" id="{1F7FF6A3-D40E-4089-92AF-A2DB4994946A}"/>
              </a:ext>
            </a:extLst>
          </p:cNvPr>
          <p:cNvSpPr>
            <a:spLocks noGrp="1"/>
          </p:cNvSpPr>
          <p:nvPr>
            <p:ph type="title"/>
          </p:nvPr>
        </p:nvSpPr>
        <p:spPr>
          <a:xfrm>
            <a:off x="838200" y="4062334"/>
            <a:ext cx="10674246" cy="636340"/>
          </a:xfrm>
        </p:spPr>
        <p:txBody>
          <a:bodyPr lIns="0" tIns="0" rIns="0" bIns="0"/>
          <a:lstStyle>
            <a:lvl1pPr>
              <a:defRPr b="1"/>
            </a:lvl1pPr>
          </a:lstStyle>
          <a:p>
            <a:r>
              <a:rPr lang="en-US" noProof="0" smtClean="0"/>
              <a:t>Click to edit Master title style</a:t>
            </a:r>
            <a:endParaRPr lang="en-US" noProof="0"/>
          </a:p>
        </p:txBody>
      </p:sp>
      <p:sp>
        <p:nvSpPr>
          <p:cNvPr id="5" name="Date Placeholder 4">
            <a:extLst>
              <a:ext uri="{FF2B5EF4-FFF2-40B4-BE49-F238E27FC236}">
                <a16:creationId xmlns:a16="http://schemas.microsoft.com/office/drawing/2014/main" id="{C32F87FB-CCAF-450C-B1BC-067126CC6B11}"/>
              </a:ext>
            </a:extLst>
          </p:cNvPr>
          <p:cNvSpPr>
            <a:spLocks noGrp="1"/>
          </p:cNvSpPr>
          <p:nvPr>
            <p:ph type="dt" sz="half" idx="10"/>
          </p:nvPr>
        </p:nvSpPr>
        <p:spPr/>
        <p:txBody>
          <a:bodyPr/>
          <a:lstStyle/>
          <a:p>
            <a:fld id="{A8392A16-0E09-486C-9A28-B508902D11B6}" type="datetime1">
              <a:rPr lang="en-US" noProof="0" smtClean="0"/>
              <a:t>11/17/2021</a:t>
            </a:fld>
            <a:endParaRPr lang="en-US" noProof="0" dirty="0"/>
          </a:p>
        </p:txBody>
      </p:sp>
      <p:sp>
        <p:nvSpPr>
          <p:cNvPr id="6" name="Footer Placeholder 5">
            <a:extLst>
              <a:ext uri="{FF2B5EF4-FFF2-40B4-BE49-F238E27FC236}">
                <a16:creationId xmlns:a16="http://schemas.microsoft.com/office/drawing/2014/main" id="{5825AABB-EED6-4CD0-A5E2-A15FCDD4119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5912491C-7FC6-4C1F-9912-4584E8CAA82C}"/>
              </a:ext>
            </a:extLst>
          </p:cNvPr>
          <p:cNvSpPr>
            <a:spLocks noGrp="1"/>
          </p:cNvSpPr>
          <p:nvPr>
            <p:ph type="sldNum" sz="quarter" idx="12"/>
          </p:nvPr>
        </p:nvSpPr>
        <p:spPr/>
        <p:txBody>
          <a:bodyPr/>
          <a:lstStyle/>
          <a:p>
            <a:fld id="{4950F5D8-22E1-4015-8661-E5B1FD28C2DE}" type="slidenum">
              <a:rPr lang="en-US" noProof="0" smtClean="0"/>
              <a:t>‹#›</a:t>
            </a:fld>
            <a:endParaRPr lang="en-US" noProof="0" dirty="0"/>
          </a:p>
        </p:txBody>
      </p:sp>
      <p:sp>
        <p:nvSpPr>
          <p:cNvPr id="10" name="Picture Placeholder 11">
            <a:extLst>
              <a:ext uri="{FF2B5EF4-FFF2-40B4-BE49-F238E27FC236}">
                <a16:creationId xmlns:a16="http://schemas.microsoft.com/office/drawing/2014/main" id="{E22EDD9E-AEE4-4D2A-BD45-AABB792F68AF}"/>
              </a:ext>
            </a:extLst>
          </p:cNvPr>
          <p:cNvSpPr>
            <a:spLocks noGrp="1"/>
          </p:cNvSpPr>
          <p:nvPr>
            <p:ph type="pic" sz="quarter" idx="50"/>
          </p:nvPr>
        </p:nvSpPr>
        <p:spPr>
          <a:xfrm>
            <a:off x="831850" y="851603"/>
            <a:ext cx="1938528" cy="393192"/>
          </a:xfrm>
          <a:prstGeom prst="roundRect">
            <a:avLst/>
          </a:prstGeom>
        </p:spPr>
        <p:txBody>
          <a:bodyPr anchor="ctr" anchorCtr="0">
            <a:normAutofit/>
          </a:bodyPr>
          <a:lstStyle>
            <a:lvl1pPr marL="0" indent="0" algn="ctr">
              <a:buNone/>
              <a:defRPr sz="1600">
                <a:solidFill>
                  <a:schemeClr val="bg1"/>
                </a:solidFill>
              </a:defRPr>
            </a:lvl1pPr>
          </a:lstStyle>
          <a:p>
            <a:r>
              <a:rPr lang="en-US" noProof="0" smtClean="0"/>
              <a:t>Click icon to add picture</a:t>
            </a:r>
            <a:endParaRPr lang="en-US" noProof="0" dirty="0"/>
          </a:p>
        </p:txBody>
      </p:sp>
    </p:spTree>
    <p:extLst>
      <p:ext uri="{BB962C8B-B14F-4D97-AF65-F5344CB8AC3E}">
        <p14:creationId xmlns:p14="http://schemas.microsoft.com/office/powerpoint/2010/main" val="34522279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5" name="Rectangle 34">
            <a:extLst>
              <a:ext uri="{FF2B5EF4-FFF2-40B4-BE49-F238E27FC236}">
                <a16:creationId xmlns:a16="http://schemas.microsoft.com/office/drawing/2014/main" id="{8CF4E3C4-06F3-4C9B-8844-62F3323AB7DD}"/>
              </a:ext>
            </a:extLst>
          </p:cNvPr>
          <p:cNvSpPr/>
          <p:nvPr userDrawn="1"/>
        </p:nvSpPr>
        <p:spPr>
          <a:xfrm>
            <a:off x="-1587" y="6408"/>
            <a:ext cx="12192000" cy="6851591"/>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Rectangle 26">
            <a:extLst>
              <a:ext uri="{FF2B5EF4-FFF2-40B4-BE49-F238E27FC236}">
                <a16:creationId xmlns:a16="http://schemas.microsoft.com/office/drawing/2014/main" id="{B7314DC4-8C9E-4F01-A18F-43188041EB03}"/>
              </a:ext>
            </a:extLst>
          </p:cNvPr>
          <p:cNvSpPr/>
          <p:nvPr userDrawn="1"/>
        </p:nvSpPr>
        <p:spPr>
          <a:xfrm>
            <a:off x="0" y="1965960"/>
            <a:ext cx="12192000" cy="489204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7" name="Content Placeholder 2">
            <a:extLst>
              <a:ext uri="{FF2B5EF4-FFF2-40B4-BE49-F238E27FC236}">
                <a16:creationId xmlns:a16="http://schemas.microsoft.com/office/drawing/2014/main" id="{27010291-978E-4CC6-876F-E22ADA4A322F}"/>
              </a:ext>
            </a:extLst>
          </p:cNvPr>
          <p:cNvSpPr>
            <a:spLocks noGrp="1"/>
          </p:cNvSpPr>
          <p:nvPr>
            <p:ph sz="half" idx="1"/>
          </p:nvPr>
        </p:nvSpPr>
        <p:spPr>
          <a:xfrm>
            <a:off x="838200" y="2049405"/>
            <a:ext cx="5181600" cy="3588615"/>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38" name="Content Placeholder 3">
            <a:extLst>
              <a:ext uri="{FF2B5EF4-FFF2-40B4-BE49-F238E27FC236}">
                <a16:creationId xmlns:a16="http://schemas.microsoft.com/office/drawing/2014/main" id="{C0C7E056-802B-46B6-8017-5D7F87B41A5A}"/>
              </a:ext>
            </a:extLst>
          </p:cNvPr>
          <p:cNvSpPr>
            <a:spLocks noGrp="1"/>
          </p:cNvSpPr>
          <p:nvPr>
            <p:ph sz="half" idx="2"/>
          </p:nvPr>
        </p:nvSpPr>
        <p:spPr>
          <a:xfrm>
            <a:off x="6172200" y="2049405"/>
            <a:ext cx="5181600" cy="3568970"/>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8" name="Date Placeholder 7">
            <a:extLst>
              <a:ext uri="{FF2B5EF4-FFF2-40B4-BE49-F238E27FC236}">
                <a16:creationId xmlns:a16="http://schemas.microsoft.com/office/drawing/2014/main" id="{F5D76E00-0ACB-4B7A-B045-2A0F2EF8D824}"/>
              </a:ext>
            </a:extLst>
          </p:cNvPr>
          <p:cNvSpPr>
            <a:spLocks noGrp="1"/>
          </p:cNvSpPr>
          <p:nvPr>
            <p:ph type="dt" sz="half" idx="10"/>
          </p:nvPr>
        </p:nvSpPr>
        <p:spPr/>
        <p:txBody>
          <a:bodyPr/>
          <a:lstStyle/>
          <a:p>
            <a:fld id="{DE8A4E7E-06A4-424E-83B2-0F5C45AFEB4E}" type="datetime1">
              <a:rPr lang="en-US" noProof="0" smtClean="0"/>
              <a:pPr/>
              <a:t>11/17/2021</a:t>
            </a:fld>
            <a:endParaRPr lang="en-US" noProof="0" dirty="0"/>
          </a:p>
        </p:txBody>
      </p:sp>
      <p:sp>
        <p:nvSpPr>
          <p:cNvPr id="9" name="Footer Placeholder 8">
            <a:extLst>
              <a:ext uri="{FF2B5EF4-FFF2-40B4-BE49-F238E27FC236}">
                <a16:creationId xmlns:a16="http://schemas.microsoft.com/office/drawing/2014/main" id="{BB112229-A962-49D4-B30E-99CFF547CC16}"/>
              </a:ext>
            </a:extLst>
          </p:cNvPr>
          <p:cNvSpPr>
            <a:spLocks noGrp="1"/>
          </p:cNvSpPr>
          <p:nvPr>
            <p:ph type="ftr" sz="quarter" idx="11"/>
          </p:nvPr>
        </p:nvSpPr>
        <p:spPr/>
        <p:txBody>
          <a:bodyPr/>
          <a:lstStyle/>
          <a:p>
            <a:r>
              <a:rPr lang="en-US" noProof="0" dirty="0"/>
              <a:t>ADD A FOOTER</a:t>
            </a:r>
          </a:p>
        </p:txBody>
      </p:sp>
      <p:sp>
        <p:nvSpPr>
          <p:cNvPr id="12" name="Slide Number Placeholder 11">
            <a:extLst>
              <a:ext uri="{FF2B5EF4-FFF2-40B4-BE49-F238E27FC236}">
                <a16:creationId xmlns:a16="http://schemas.microsoft.com/office/drawing/2014/main" id="{5AD09447-00BF-439A-B49F-4D5A25FEEA97}"/>
              </a:ext>
            </a:extLst>
          </p:cNvPr>
          <p:cNvSpPr>
            <a:spLocks noGrp="1"/>
          </p:cNvSpPr>
          <p:nvPr>
            <p:ph type="sldNum" sz="quarter" idx="12"/>
          </p:nvPr>
        </p:nvSpPr>
        <p:spPr/>
        <p:txBody>
          <a:bodyPr/>
          <a:lstStyle/>
          <a:p>
            <a:fld id="{4950F5D8-22E1-4015-8661-E5B1FD28C2DE}" type="slidenum">
              <a:rPr lang="en-US" noProof="0" smtClean="0"/>
              <a:pPr/>
              <a:t>‹#›</a:t>
            </a:fld>
            <a:endParaRPr lang="en-US" noProof="0" dirty="0"/>
          </a:p>
        </p:txBody>
      </p:sp>
      <p:sp>
        <p:nvSpPr>
          <p:cNvPr id="39" name="Title 1">
            <a:extLst>
              <a:ext uri="{FF2B5EF4-FFF2-40B4-BE49-F238E27FC236}">
                <a16:creationId xmlns:a16="http://schemas.microsoft.com/office/drawing/2014/main" id="{6D1F570F-D9DD-43A5-A55C-A231D1F75ED1}"/>
              </a:ext>
            </a:extLst>
          </p:cNvPr>
          <p:cNvSpPr>
            <a:spLocks noGrp="1"/>
          </p:cNvSpPr>
          <p:nvPr>
            <p:ph type="title"/>
          </p:nvPr>
        </p:nvSpPr>
        <p:spPr>
          <a:xfrm>
            <a:off x="838199" y="805472"/>
            <a:ext cx="10512425" cy="552848"/>
          </a:xfrm>
        </p:spPr>
        <p:txBody>
          <a:bodyPr lIns="0" tIns="0" rIns="0" bIns="0" anchor="b" anchorCtr="0"/>
          <a:lstStyle/>
          <a:p>
            <a:r>
              <a:rPr lang="en-US" noProof="0" smtClean="0"/>
              <a:t>Click to edit Master title style</a:t>
            </a:r>
            <a:endParaRPr lang="en-US" noProof="0"/>
          </a:p>
        </p:txBody>
      </p:sp>
    </p:spTree>
    <p:extLst>
      <p:ext uri="{BB962C8B-B14F-4D97-AF65-F5344CB8AC3E}">
        <p14:creationId xmlns:p14="http://schemas.microsoft.com/office/powerpoint/2010/main" val="111711644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46B665D0-4EDB-4342-BED1-27DA9BA746A8}"/>
              </a:ext>
            </a:extLst>
          </p:cNvPr>
          <p:cNvSpPr/>
          <p:nvPr userDrawn="1"/>
        </p:nvSpPr>
        <p:spPr>
          <a:xfrm>
            <a:off x="7454" y="-1"/>
            <a:ext cx="12192000" cy="6857999"/>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Rectangle 5">
            <a:extLst>
              <a:ext uri="{FF2B5EF4-FFF2-40B4-BE49-F238E27FC236}">
                <a16:creationId xmlns:a16="http://schemas.microsoft.com/office/drawing/2014/main" id="{DD60033C-E502-4C97-87DB-99F01B55681B}"/>
              </a:ext>
            </a:extLst>
          </p:cNvPr>
          <p:cNvSpPr/>
          <p:nvPr userDrawn="1"/>
        </p:nvSpPr>
        <p:spPr>
          <a:xfrm>
            <a:off x="0" y="1965960"/>
            <a:ext cx="12192000" cy="489204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4B0B20C-63A0-49A1-A09F-99F86387E48E}"/>
              </a:ext>
            </a:extLst>
          </p:cNvPr>
          <p:cNvSpPr>
            <a:spLocks noGrp="1"/>
          </p:cNvSpPr>
          <p:nvPr>
            <p:ph type="title"/>
          </p:nvPr>
        </p:nvSpPr>
        <p:spPr>
          <a:xfrm>
            <a:off x="838199" y="805472"/>
            <a:ext cx="10512425" cy="552848"/>
          </a:xfrm>
        </p:spPr>
        <p:txBody>
          <a:bodyPr lIns="0" tIns="0" rIns="0" bIns="0" anchor="b" anchorCtr="0"/>
          <a:lstStyle/>
          <a:p>
            <a:r>
              <a:rPr lang="en-US" noProof="0" smtClean="0"/>
              <a:t>Click to edit Master title style</a:t>
            </a:r>
            <a:endParaRPr lang="en-US" noProof="0"/>
          </a:p>
        </p:txBody>
      </p:sp>
      <p:sp>
        <p:nvSpPr>
          <p:cNvPr id="3" name="Date Placeholder 2">
            <a:extLst>
              <a:ext uri="{FF2B5EF4-FFF2-40B4-BE49-F238E27FC236}">
                <a16:creationId xmlns:a16="http://schemas.microsoft.com/office/drawing/2014/main" id="{847A35AD-A6B0-4735-8919-A2B1FC60B311}"/>
              </a:ext>
            </a:extLst>
          </p:cNvPr>
          <p:cNvSpPr>
            <a:spLocks noGrp="1"/>
          </p:cNvSpPr>
          <p:nvPr>
            <p:ph type="dt" sz="half" idx="10"/>
          </p:nvPr>
        </p:nvSpPr>
        <p:spPr/>
        <p:txBody>
          <a:bodyPr/>
          <a:lstStyle/>
          <a:p>
            <a:fld id="{8490CABB-6376-4351-BA0C-322104FF72A1}" type="datetime1">
              <a:rPr lang="en-US" noProof="0" smtClean="0"/>
              <a:t>11/17/2021</a:t>
            </a:fld>
            <a:endParaRPr lang="en-US" noProof="0" dirty="0"/>
          </a:p>
        </p:txBody>
      </p:sp>
      <p:sp>
        <p:nvSpPr>
          <p:cNvPr id="4" name="Footer Placeholder 3">
            <a:extLst>
              <a:ext uri="{FF2B5EF4-FFF2-40B4-BE49-F238E27FC236}">
                <a16:creationId xmlns:a16="http://schemas.microsoft.com/office/drawing/2014/main" id="{084BB4B8-6523-4A06-BB13-F2DFA9ADC904}"/>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a:lstStyle/>
          <a:p>
            <a:fld id="{4950F5D8-22E1-4015-8661-E5B1FD28C2DE}" type="slidenum">
              <a:rPr lang="en-US" noProof="0" smtClean="0"/>
              <a:t>‹#›</a:t>
            </a:fld>
            <a:endParaRPr lang="en-US" noProof="0" dirty="0"/>
          </a:p>
        </p:txBody>
      </p:sp>
      <p:sp>
        <p:nvSpPr>
          <p:cNvPr id="17" name="Text Placeholder 2">
            <a:extLst>
              <a:ext uri="{FF2B5EF4-FFF2-40B4-BE49-F238E27FC236}">
                <a16:creationId xmlns:a16="http://schemas.microsoft.com/office/drawing/2014/main" id="{A0794048-CBDE-4DD8-B381-C7B3F8BC6BD1}"/>
              </a:ext>
            </a:extLst>
          </p:cNvPr>
          <p:cNvSpPr>
            <a:spLocks noGrp="1"/>
          </p:cNvSpPr>
          <p:nvPr>
            <p:ph type="body" idx="1"/>
          </p:nvPr>
        </p:nvSpPr>
        <p:spPr>
          <a:xfrm>
            <a:off x="839788" y="2049403"/>
            <a:ext cx="5157787" cy="455672"/>
          </a:xfrm>
        </p:spPr>
        <p:txBody>
          <a:bodyPr anchor="b"/>
          <a:lstStyle>
            <a:lvl1pPr marL="0" indent="0">
              <a:buNone/>
              <a:defRPr sz="2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19" name="Text Placeholder 4">
            <a:extLst>
              <a:ext uri="{FF2B5EF4-FFF2-40B4-BE49-F238E27FC236}">
                <a16:creationId xmlns:a16="http://schemas.microsoft.com/office/drawing/2014/main" id="{8728F1E0-EBE6-4A1C-A9AD-A2F93B614002}"/>
              </a:ext>
            </a:extLst>
          </p:cNvPr>
          <p:cNvSpPr>
            <a:spLocks noGrp="1"/>
          </p:cNvSpPr>
          <p:nvPr>
            <p:ph type="body" sz="quarter" idx="3"/>
          </p:nvPr>
        </p:nvSpPr>
        <p:spPr>
          <a:xfrm>
            <a:off x="6172200" y="2049401"/>
            <a:ext cx="5183188" cy="455673"/>
          </a:xfrm>
        </p:spPr>
        <p:txBody>
          <a:bodyPr anchor="b"/>
          <a:lstStyle>
            <a:lvl1pPr marL="0" indent="0">
              <a:buNone/>
              <a:defRPr sz="2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20" name="Content Placeholder 5">
            <a:extLst>
              <a:ext uri="{FF2B5EF4-FFF2-40B4-BE49-F238E27FC236}">
                <a16:creationId xmlns:a16="http://schemas.microsoft.com/office/drawing/2014/main" id="{A0E71F33-4A3C-4FCB-968D-EDA3A37F0BCC}"/>
              </a:ext>
            </a:extLst>
          </p:cNvPr>
          <p:cNvSpPr>
            <a:spLocks noGrp="1"/>
          </p:cNvSpPr>
          <p:nvPr>
            <p:ph sz="quarter" idx="4"/>
          </p:nvPr>
        </p:nvSpPr>
        <p:spPr>
          <a:xfrm>
            <a:off x="6172200" y="2505075"/>
            <a:ext cx="5183188" cy="3132946"/>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1" name="Content Placeholder 3">
            <a:extLst>
              <a:ext uri="{FF2B5EF4-FFF2-40B4-BE49-F238E27FC236}">
                <a16:creationId xmlns:a16="http://schemas.microsoft.com/office/drawing/2014/main" id="{FE2D98C8-5649-4EB0-A619-A662461EC9AA}"/>
              </a:ext>
            </a:extLst>
          </p:cNvPr>
          <p:cNvSpPr>
            <a:spLocks noGrp="1"/>
          </p:cNvSpPr>
          <p:nvPr>
            <p:ph sz="half" idx="2"/>
          </p:nvPr>
        </p:nvSpPr>
        <p:spPr>
          <a:xfrm>
            <a:off x="839788" y="2505075"/>
            <a:ext cx="5157787" cy="3132946"/>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216991657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83BD79-B5BB-43E2-BB74-F9008C3AA58F}"/>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FBC13AD7-0902-4462-AE2E-A3198854D169}"/>
              </a:ext>
            </a:extLst>
          </p:cNvPr>
          <p:cNvSpPr/>
          <p:nvPr userDrawn="1"/>
        </p:nvSpPr>
        <p:spPr>
          <a:xfrm>
            <a:off x="0" y="0"/>
            <a:ext cx="12192000"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Date Placeholder 6">
            <a:extLst>
              <a:ext uri="{FF2B5EF4-FFF2-40B4-BE49-F238E27FC236}">
                <a16:creationId xmlns:a16="http://schemas.microsoft.com/office/drawing/2014/main" id="{7AC8DEE1-3923-45D0-A00B-AD5831D56CF0}"/>
              </a:ext>
            </a:extLst>
          </p:cNvPr>
          <p:cNvSpPr>
            <a:spLocks noGrp="1"/>
          </p:cNvSpPr>
          <p:nvPr>
            <p:ph type="dt" sz="half" idx="10"/>
          </p:nvPr>
        </p:nvSpPr>
        <p:spPr/>
        <p:txBody>
          <a:bodyPr/>
          <a:lstStyle/>
          <a:p>
            <a:fld id="{C50C1367-C238-4F38-AA31-14342999A430}" type="datetime1">
              <a:rPr lang="en-US" noProof="0" smtClean="0"/>
              <a:t>11/17/2021</a:t>
            </a:fld>
            <a:endParaRPr lang="en-US" noProof="0" dirty="0"/>
          </a:p>
        </p:txBody>
      </p:sp>
      <p:sp>
        <p:nvSpPr>
          <p:cNvPr id="8" name="Footer Placeholder 7">
            <a:extLst>
              <a:ext uri="{FF2B5EF4-FFF2-40B4-BE49-F238E27FC236}">
                <a16:creationId xmlns:a16="http://schemas.microsoft.com/office/drawing/2014/main" id="{488EFA31-738D-4389-B010-AFFC2C33FF64}"/>
              </a:ext>
            </a:extLst>
          </p:cNvPr>
          <p:cNvSpPr>
            <a:spLocks noGrp="1"/>
          </p:cNvSpPr>
          <p:nvPr>
            <p:ph type="ftr" sz="quarter" idx="11"/>
          </p:nvPr>
        </p:nvSpPr>
        <p:spPr/>
        <p:txBody>
          <a:bodyPr/>
          <a:lstStyle/>
          <a:p>
            <a:r>
              <a:rPr lang="en-US" noProof="0" dirty="0"/>
              <a:t>ADD A FOOTER</a:t>
            </a:r>
          </a:p>
        </p:txBody>
      </p:sp>
      <p:sp>
        <p:nvSpPr>
          <p:cNvPr id="9" name="Slide Number Placeholder 8">
            <a:extLst>
              <a:ext uri="{FF2B5EF4-FFF2-40B4-BE49-F238E27FC236}">
                <a16:creationId xmlns:a16="http://schemas.microsoft.com/office/drawing/2014/main" id="{F0437203-A295-48FE-B1AD-A4AE4FD1FFA2}"/>
              </a:ext>
            </a:extLst>
          </p:cNvPr>
          <p:cNvSpPr>
            <a:spLocks noGrp="1"/>
          </p:cNvSpPr>
          <p:nvPr>
            <p:ph type="sldNum" sz="quarter" idx="12"/>
          </p:nvPr>
        </p:nvSpPr>
        <p:spPr/>
        <p:txBody>
          <a:bodyPr/>
          <a:lstStyle/>
          <a:p>
            <a:fld id="{4950F5D8-22E1-4015-8661-E5B1FD28C2DE}" type="slidenum">
              <a:rPr lang="en-US" noProof="0" smtClean="0"/>
              <a:t>‹#›</a:t>
            </a:fld>
            <a:endParaRPr lang="en-US" noProof="0" dirty="0"/>
          </a:p>
        </p:txBody>
      </p:sp>
      <p:sp>
        <p:nvSpPr>
          <p:cNvPr id="12" name="Title 1">
            <a:extLst>
              <a:ext uri="{FF2B5EF4-FFF2-40B4-BE49-F238E27FC236}">
                <a16:creationId xmlns:a16="http://schemas.microsoft.com/office/drawing/2014/main" id="{8F15BD07-216B-4BED-B02B-A824C3BFE4E0}"/>
              </a:ext>
            </a:extLst>
          </p:cNvPr>
          <p:cNvSpPr>
            <a:spLocks noGrp="1"/>
          </p:cNvSpPr>
          <p:nvPr>
            <p:ph type="title"/>
          </p:nvPr>
        </p:nvSpPr>
        <p:spPr>
          <a:xfrm>
            <a:off x="839788" y="457200"/>
            <a:ext cx="3932237" cy="1600200"/>
          </a:xfrm>
        </p:spPr>
        <p:txBody>
          <a:bodyPr anchor="b"/>
          <a:lstStyle>
            <a:lvl1pPr>
              <a:defRPr sz="3200"/>
            </a:lvl1pPr>
          </a:lstStyle>
          <a:p>
            <a:r>
              <a:rPr lang="en-US" noProof="0" smtClean="0"/>
              <a:t>Click to edit Master title style</a:t>
            </a:r>
            <a:endParaRPr lang="en-US" noProof="0"/>
          </a:p>
        </p:txBody>
      </p:sp>
      <p:sp>
        <p:nvSpPr>
          <p:cNvPr id="14" name="Text Placeholder 3">
            <a:extLst>
              <a:ext uri="{FF2B5EF4-FFF2-40B4-BE49-F238E27FC236}">
                <a16:creationId xmlns:a16="http://schemas.microsoft.com/office/drawing/2014/main" id="{31CB25A8-485F-445D-B110-8C51B4D99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Edit Master text styles</a:t>
            </a:r>
          </a:p>
        </p:txBody>
      </p:sp>
      <p:sp>
        <p:nvSpPr>
          <p:cNvPr id="15" name="Content Placeholder 2">
            <a:extLst>
              <a:ext uri="{FF2B5EF4-FFF2-40B4-BE49-F238E27FC236}">
                <a16:creationId xmlns:a16="http://schemas.microsoft.com/office/drawing/2014/main" id="{0F6DD5FE-C12D-447A-88F9-437E12A22A4C}"/>
              </a:ext>
            </a:extLst>
          </p:cNvPr>
          <p:cNvSpPr>
            <a:spLocks noGrp="1"/>
          </p:cNvSpPr>
          <p:nvPr>
            <p:ph idx="1"/>
          </p:nvPr>
        </p:nvSpPr>
        <p:spPr>
          <a:xfrm>
            <a:off x="5183188" y="499123"/>
            <a:ext cx="6172200" cy="5361928"/>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384523690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83BD79-B5BB-43E2-BB74-F9008C3AA58F}"/>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FBC13AD7-0902-4462-AE2E-A3198854D169}"/>
              </a:ext>
            </a:extLst>
          </p:cNvPr>
          <p:cNvSpPr/>
          <p:nvPr userDrawn="1"/>
        </p:nvSpPr>
        <p:spPr>
          <a:xfrm>
            <a:off x="0" y="0"/>
            <a:ext cx="12192000"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Date Placeholder 6">
            <a:extLst>
              <a:ext uri="{FF2B5EF4-FFF2-40B4-BE49-F238E27FC236}">
                <a16:creationId xmlns:a16="http://schemas.microsoft.com/office/drawing/2014/main" id="{7AC8DEE1-3923-45D0-A00B-AD5831D56CF0}"/>
              </a:ext>
            </a:extLst>
          </p:cNvPr>
          <p:cNvSpPr>
            <a:spLocks noGrp="1"/>
          </p:cNvSpPr>
          <p:nvPr>
            <p:ph type="dt" sz="half" idx="10"/>
          </p:nvPr>
        </p:nvSpPr>
        <p:spPr/>
        <p:txBody>
          <a:bodyPr/>
          <a:lstStyle/>
          <a:p>
            <a:fld id="{C50C1367-C238-4F38-AA31-14342999A430}" type="datetime1">
              <a:rPr lang="en-US" noProof="0" smtClean="0"/>
              <a:t>11/17/2021</a:t>
            </a:fld>
            <a:endParaRPr lang="en-US" noProof="0" dirty="0"/>
          </a:p>
        </p:txBody>
      </p:sp>
      <p:sp>
        <p:nvSpPr>
          <p:cNvPr id="8" name="Footer Placeholder 7">
            <a:extLst>
              <a:ext uri="{FF2B5EF4-FFF2-40B4-BE49-F238E27FC236}">
                <a16:creationId xmlns:a16="http://schemas.microsoft.com/office/drawing/2014/main" id="{488EFA31-738D-4389-B010-AFFC2C33FF64}"/>
              </a:ext>
            </a:extLst>
          </p:cNvPr>
          <p:cNvSpPr>
            <a:spLocks noGrp="1"/>
          </p:cNvSpPr>
          <p:nvPr>
            <p:ph type="ftr" sz="quarter" idx="11"/>
          </p:nvPr>
        </p:nvSpPr>
        <p:spPr/>
        <p:txBody>
          <a:bodyPr/>
          <a:lstStyle/>
          <a:p>
            <a:r>
              <a:rPr lang="en-US" noProof="0" dirty="0"/>
              <a:t>ADD A FOOTER</a:t>
            </a:r>
          </a:p>
        </p:txBody>
      </p:sp>
      <p:sp>
        <p:nvSpPr>
          <p:cNvPr id="9" name="Slide Number Placeholder 8">
            <a:extLst>
              <a:ext uri="{FF2B5EF4-FFF2-40B4-BE49-F238E27FC236}">
                <a16:creationId xmlns:a16="http://schemas.microsoft.com/office/drawing/2014/main" id="{F0437203-A295-48FE-B1AD-A4AE4FD1FFA2}"/>
              </a:ext>
            </a:extLst>
          </p:cNvPr>
          <p:cNvSpPr>
            <a:spLocks noGrp="1"/>
          </p:cNvSpPr>
          <p:nvPr>
            <p:ph type="sldNum" sz="quarter" idx="12"/>
          </p:nvPr>
        </p:nvSpPr>
        <p:spPr/>
        <p:txBody>
          <a:bodyPr/>
          <a:lstStyle/>
          <a:p>
            <a:fld id="{4950F5D8-22E1-4015-8661-E5B1FD28C2DE}" type="slidenum">
              <a:rPr lang="en-US" noProof="0" smtClean="0"/>
              <a:t>‹#›</a:t>
            </a:fld>
            <a:endParaRPr lang="en-US" noProof="0" dirty="0"/>
          </a:p>
        </p:txBody>
      </p:sp>
      <p:sp>
        <p:nvSpPr>
          <p:cNvPr id="13" name="Title 1">
            <a:extLst>
              <a:ext uri="{FF2B5EF4-FFF2-40B4-BE49-F238E27FC236}">
                <a16:creationId xmlns:a16="http://schemas.microsoft.com/office/drawing/2014/main" id="{86152D61-B915-4FFA-BFAB-BE67BD9FEB74}"/>
              </a:ext>
            </a:extLst>
          </p:cNvPr>
          <p:cNvSpPr>
            <a:spLocks noGrp="1"/>
          </p:cNvSpPr>
          <p:nvPr>
            <p:ph type="title"/>
          </p:nvPr>
        </p:nvSpPr>
        <p:spPr>
          <a:xfrm>
            <a:off x="839788" y="457200"/>
            <a:ext cx="3932237" cy="1600200"/>
          </a:xfrm>
        </p:spPr>
        <p:txBody>
          <a:bodyPr anchor="b"/>
          <a:lstStyle>
            <a:lvl1pPr>
              <a:defRPr sz="3200"/>
            </a:lvl1pPr>
          </a:lstStyle>
          <a:p>
            <a:r>
              <a:rPr lang="en-US" noProof="0" smtClean="0"/>
              <a:t>Click to edit Master title style</a:t>
            </a:r>
            <a:endParaRPr lang="en-US" noProof="0"/>
          </a:p>
        </p:txBody>
      </p:sp>
      <p:sp>
        <p:nvSpPr>
          <p:cNvPr id="14" name="Text Placeholder 3">
            <a:extLst>
              <a:ext uri="{FF2B5EF4-FFF2-40B4-BE49-F238E27FC236}">
                <a16:creationId xmlns:a16="http://schemas.microsoft.com/office/drawing/2014/main" id="{56B9FA21-7A71-4ACD-9725-F9C35C7940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Edit Master text styles</a:t>
            </a:r>
          </a:p>
        </p:txBody>
      </p:sp>
      <p:sp>
        <p:nvSpPr>
          <p:cNvPr id="15" name="Picture Placeholder 2">
            <a:extLst>
              <a:ext uri="{FF2B5EF4-FFF2-40B4-BE49-F238E27FC236}">
                <a16:creationId xmlns:a16="http://schemas.microsoft.com/office/drawing/2014/main" id="{23F69D43-2C7D-427D-9395-81FD4D07F927}"/>
              </a:ext>
            </a:extLst>
          </p:cNvPr>
          <p:cNvSpPr>
            <a:spLocks noGrp="1"/>
          </p:cNvSpPr>
          <p:nvPr>
            <p:ph type="pic" idx="1"/>
          </p:nvPr>
        </p:nvSpPr>
        <p:spPr>
          <a:xfrm>
            <a:off x="5183188" y="457201"/>
            <a:ext cx="6172200" cy="5403850"/>
          </a:xfrm>
        </p:spPr>
        <p:txBody>
          <a:bodyPr/>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Tree>
    <p:extLst>
      <p:ext uri="{BB962C8B-B14F-4D97-AF65-F5344CB8AC3E}">
        <p14:creationId xmlns:p14="http://schemas.microsoft.com/office/powerpoint/2010/main" val="37313631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5" name="Rectangle 34">
            <a:extLst>
              <a:ext uri="{FF2B5EF4-FFF2-40B4-BE49-F238E27FC236}">
                <a16:creationId xmlns:a16="http://schemas.microsoft.com/office/drawing/2014/main" id="{8CF4E3C4-06F3-4C9B-8844-62F3323AB7DD}"/>
              </a:ext>
            </a:extLst>
          </p:cNvPr>
          <p:cNvSpPr/>
          <p:nvPr userDrawn="1"/>
        </p:nvSpPr>
        <p:spPr>
          <a:xfrm>
            <a:off x="-1587" y="6408"/>
            <a:ext cx="12192000" cy="6851591"/>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Date Placeholder 7">
            <a:extLst>
              <a:ext uri="{FF2B5EF4-FFF2-40B4-BE49-F238E27FC236}">
                <a16:creationId xmlns:a16="http://schemas.microsoft.com/office/drawing/2014/main" id="{F5D76E00-0ACB-4B7A-B045-2A0F2EF8D824}"/>
              </a:ext>
            </a:extLst>
          </p:cNvPr>
          <p:cNvSpPr>
            <a:spLocks noGrp="1"/>
          </p:cNvSpPr>
          <p:nvPr>
            <p:ph type="dt" sz="half" idx="10"/>
          </p:nvPr>
        </p:nvSpPr>
        <p:spPr/>
        <p:txBody>
          <a:bodyPr/>
          <a:lstStyle/>
          <a:p>
            <a:fld id="{DE8A4E7E-06A4-424E-83B2-0F5C45AFEB4E}" type="datetime1">
              <a:rPr lang="en-US" noProof="0" smtClean="0"/>
              <a:pPr/>
              <a:t>11/17/2021</a:t>
            </a:fld>
            <a:endParaRPr lang="en-US" noProof="0" dirty="0"/>
          </a:p>
        </p:txBody>
      </p:sp>
      <p:sp>
        <p:nvSpPr>
          <p:cNvPr id="9" name="Footer Placeholder 8">
            <a:extLst>
              <a:ext uri="{FF2B5EF4-FFF2-40B4-BE49-F238E27FC236}">
                <a16:creationId xmlns:a16="http://schemas.microsoft.com/office/drawing/2014/main" id="{BB112229-A962-49D4-B30E-99CFF547CC16}"/>
              </a:ext>
            </a:extLst>
          </p:cNvPr>
          <p:cNvSpPr>
            <a:spLocks noGrp="1"/>
          </p:cNvSpPr>
          <p:nvPr>
            <p:ph type="ftr" sz="quarter" idx="11"/>
          </p:nvPr>
        </p:nvSpPr>
        <p:spPr/>
        <p:txBody>
          <a:bodyPr/>
          <a:lstStyle/>
          <a:p>
            <a:r>
              <a:rPr lang="en-US" noProof="0" dirty="0"/>
              <a:t>ADD A FOOTER</a:t>
            </a:r>
          </a:p>
        </p:txBody>
      </p:sp>
      <p:sp>
        <p:nvSpPr>
          <p:cNvPr id="12" name="Slide Number Placeholder 11">
            <a:extLst>
              <a:ext uri="{FF2B5EF4-FFF2-40B4-BE49-F238E27FC236}">
                <a16:creationId xmlns:a16="http://schemas.microsoft.com/office/drawing/2014/main" id="{5AD09447-00BF-439A-B49F-4D5A25FEEA97}"/>
              </a:ext>
            </a:extLst>
          </p:cNvPr>
          <p:cNvSpPr>
            <a:spLocks noGrp="1"/>
          </p:cNvSpPr>
          <p:nvPr>
            <p:ph type="sldNum" sz="quarter" idx="12"/>
          </p:nvPr>
        </p:nvSpPr>
        <p:spPr/>
        <p:txBody>
          <a:bodyPr/>
          <a:lstStyle/>
          <a:p>
            <a:fld id="{4950F5D8-22E1-4015-8661-E5B1FD28C2DE}" type="slidenum">
              <a:rPr lang="en-US" noProof="0" smtClean="0"/>
              <a:pPr/>
              <a:t>‹#›</a:t>
            </a:fld>
            <a:endParaRPr lang="en-US" noProof="0" dirty="0"/>
          </a:p>
        </p:txBody>
      </p:sp>
      <p:sp>
        <p:nvSpPr>
          <p:cNvPr id="39" name="Title 1">
            <a:extLst>
              <a:ext uri="{FF2B5EF4-FFF2-40B4-BE49-F238E27FC236}">
                <a16:creationId xmlns:a16="http://schemas.microsoft.com/office/drawing/2014/main" id="{6D1F570F-D9DD-43A5-A55C-A231D1F75ED1}"/>
              </a:ext>
            </a:extLst>
          </p:cNvPr>
          <p:cNvSpPr>
            <a:spLocks noGrp="1"/>
          </p:cNvSpPr>
          <p:nvPr>
            <p:ph type="title"/>
          </p:nvPr>
        </p:nvSpPr>
        <p:spPr>
          <a:xfrm>
            <a:off x="838199" y="805472"/>
            <a:ext cx="10512425" cy="552848"/>
          </a:xfrm>
        </p:spPr>
        <p:txBody>
          <a:bodyPr lIns="0" tIns="0" rIns="0" bIns="0" anchor="b" anchorCtr="0"/>
          <a:lstStyle/>
          <a:p>
            <a:r>
              <a:rPr lang="en-US" noProof="0" smtClean="0"/>
              <a:t>Click to edit Master title style</a:t>
            </a:r>
            <a:endParaRPr lang="en-US" noProof="0"/>
          </a:p>
        </p:txBody>
      </p:sp>
    </p:spTree>
    <p:extLst>
      <p:ext uri="{BB962C8B-B14F-4D97-AF65-F5344CB8AC3E}">
        <p14:creationId xmlns:p14="http://schemas.microsoft.com/office/powerpoint/2010/main" val="349687052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46B665D0-4EDB-4342-BED1-27DA9BA746A8}"/>
              </a:ext>
            </a:extLst>
          </p:cNvPr>
          <p:cNvSpPr/>
          <p:nvPr userDrawn="1"/>
        </p:nvSpPr>
        <p:spPr>
          <a:xfrm>
            <a:off x="7454" y="-1"/>
            <a:ext cx="12192000" cy="6857999"/>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Date Placeholder 2">
            <a:extLst>
              <a:ext uri="{FF2B5EF4-FFF2-40B4-BE49-F238E27FC236}">
                <a16:creationId xmlns:a16="http://schemas.microsoft.com/office/drawing/2014/main" id="{847A35AD-A6B0-4735-8919-A2B1FC60B311}"/>
              </a:ext>
            </a:extLst>
          </p:cNvPr>
          <p:cNvSpPr>
            <a:spLocks noGrp="1"/>
          </p:cNvSpPr>
          <p:nvPr>
            <p:ph type="dt" sz="half" idx="10"/>
          </p:nvPr>
        </p:nvSpPr>
        <p:spPr/>
        <p:txBody>
          <a:bodyPr/>
          <a:lstStyle/>
          <a:p>
            <a:fld id="{8490CABB-6376-4351-BA0C-322104FF72A1}" type="datetime1">
              <a:rPr lang="en-US" noProof="0" smtClean="0"/>
              <a:t>11/17/2021</a:t>
            </a:fld>
            <a:endParaRPr lang="en-US" noProof="0" dirty="0"/>
          </a:p>
        </p:txBody>
      </p:sp>
      <p:sp>
        <p:nvSpPr>
          <p:cNvPr id="4" name="Footer Placeholder 3">
            <a:extLst>
              <a:ext uri="{FF2B5EF4-FFF2-40B4-BE49-F238E27FC236}">
                <a16:creationId xmlns:a16="http://schemas.microsoft.com/office/drawing/2014/main" id="{084BB4B8-6523-4A06-BB13-F2DFA9ADC904}"/>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a:lstStyle/>
          <a:p>
            <a:fld id="{4950F5D8-22E1-4015-8661-E5B1FD28C2DE}" type="slidenum">
              <a:rPr lang="en-US" noProof="0" smtClean="0"/>
              <a:t>‹#›</a:t>
            </a:fld>
            <a:endParaRPr lang="en-US" noProof="0" dirty="0"/>
          </a:p>
        </p:txBody>
      </p:sp>
    </p:spTree>
    <p:extLst>
      <p:ext uri="{BB962C8B-B14F-4D97-AF65-F5344CB8AC3E}">
        <p14:creationId xmlns:p14="http://schemas.microsoft.com/office/powerpoint/2010/main" val="36228987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no Backgroun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FABCF6-9B78-49BE-A2AD-F0AA9C62F46C}"/>
              </a:ext>
            </a:extLst>
          </p:cNvPr>
          <p:cNvSpPr>
            <a:spLocks noGrp="1"/>
          </p:cNvSpPr>
          <p:nvPr>
            <p:ph type="dt" sz="half" idx="10"/>
          </p:nvPr>
        </p:nvSpPr>
        <p:spPr/>
        <p:txBody>
          <a:bodyPr/>
          <a:lstStyle/>
          <a:p>
            <a:fld id="{DBE42BFF-A7D8-4C29-89A0-BC16EA5EFCC1}" type="datetime1">
              <a:rPr lang="en-US" noProof="0" smtClean="0"/>
              <a:t>11/17/2021</a:t>
            </a:fld>
            <a:endParaRPr lang="en-US" noProof="0" dirty="0"/>
          </a:p>
        </p:txBody>
      </p:sp>
      <p:sp>
        <p:nvSpPr>
          <p:cNvPr id="3" name="Footer Placeholder 2">
            <a:extLst>
              <a:ext uri="{FF2B5EF4-FFF2-40B4-BE49-F238E27FC236}">
                <a16:creationId xmlns:a16="http://schemas.microsoft.com/office/drawing/2014/main" id="{E70934F3-5442-470C-BF40-00437371D7BD}"/>
              </a:ext>
            </a:extLst>
          </p:cNvPr>
          <p:cNvSpPr>
            <a:spLocks noGrp="1"/>
          </p:cNvSpPr>
          <p:nvPr>
            <p:ph type="ftr" sz="quarter" idx="11"/>
          </p:nvPr>
        </p:nvSpPr>
        <p:spPr/>
        <p:txBody>
          <a:bodyPr/>
          <a:lstStyle/>
          <a:p>
            <a:r>
              <a:rPr lang="en-US" noProof="0" dirty="0"/>
              <a:t>ADD A FOOTER</a:t>
            </a:r>
          </a:p>
        </p:txBody>
      </p:sp>
      <p:sp>
        <p:nvSpPr>
          <p:cNvPr id="4" name="Slide Number Placeholder 3">
            <a:extLst>
              <a:ext uri="{FF2B5EF4-FFF2-40B4-BE49-F238E27FC236}">
                <a16:creationId xmlns:a16="http://schemas.microsoft.com/office/drawing/2014/main" id="{F4014656-DB95-4E7F-83A3-E5750E237879}"/>
              </a:ext>
            </a:extLst>
          </p:cNvPr>
          <p:cNvSpPr>
            <a:spLocks noGrp="1"/>
          </p:cNvSpPr>
          <p:nvPr>
            <p:ph type="sldNum" sz="quarter" idx="12"/>
          </p:nvPr>
        </p:nvSpPr>
        <p:spPr/>
        <p:txBody>
          <a:bodyPr/>
          <a:lstStyle/>
          <a:p>
            <a:fld id="{4950F5D8-22E1-4015-8661-E5B1FD28C2DE}" type="slidenum">
              <a:rPr lang="en-US" noProof="0" smtClean="0"/>
              <a:t>‹#›</a:t>
            </a:fld>
            <a:endParaRPr lang="en-US" noProof="0" dirty="0"/>
          </a:p>
        </p:txBody>
      </p:sp>
    </p:spTree>
    <p:extLst>
      <p:ext uri="{BB962C8B-B14F-4D97-AF65-F5344CB8AC3E}">
        <p14:creationId xmlns:p14="http://schemas.microsoft.com/office/powerpoint/2010/main" val="351082868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Manual">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A3A9DA67-F108-42B4-9EB1-30A00E34C4D3}"/>
              </a:ext>
            </a:extLst>
          </p:cNvPr>
          <p:cNvSpPr/>
          <p:nvPr userDrawn="1"/>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B0E5E539-C700-4989-957A-EA3BAAC4B6C9}"/>
              </a:ext>
            </a:extLst>
          </p:cNvPr>
          <p:cNvSpPr>
            <a:spLocks noGrp="1"/>
          </p:cNvSpPr>
          <p:nvPr>
            <p:ph type="sldNum" sz="quarter" idx="12"/>
          </p:nvPr>
        </p:nvSpPr>
        <p:spPr>
          <a:xfrm>
            <a:off x="838200" y="6155851"/>
            <a:ext cx="2743200" cy="184317"/>
          </a:xfrm>
        </p:spPr>
        <p:txBody>
          <a:bodyPr/>
          <a:lstStyle/>
          <a:p>
            <a:fld id="{D9BB3731-526F-4638-85F8-715D717FFC12}" type="slidenum">
              <a:rPr lang="en-US" noProof="0" smtClean="0"/>
              <a:t>‹#›</a:t>
            </a:fld>
            <a:endParaRPr lang="en-US" noProof="0" dirty="0"/>
          </a:p>
        </p:txBody>
      </p:sp>
      <p:sp>
        <p:nvSpPr>
          <p:cNvPr id="21" name="Text Placeholder 3">
            <a:extLst>
              <a:ext uri="{FF2B5EF4-FFF2-40B4-BE49-F238E27FC236}">
                <a16:creationId xmlns:a16="http://schemas.microsoft.com/office/drawing/2014/main" id="{605A03A4-E79C-49C5-A546-FF8E2D42E9D2}"/>
              </a:ext>
            </a:extLst>
          </p:cNvPr>
          <p:cNvSpPr>
            <a:spLocks noGrp="1"/>
          </p:cNvSpPr>
          <p:nvPr>
            <p:ph type="body" sz="half" idx="2"/>
          </p:nvPr>
        </p:nvSpPr>
        <p:spPr>
          <a:xfrm>
            <a:off x="883319" y="3054194"/>
            <a:ext cx="1645920" cy="519503"/>
          </a:xfrm>
        </p:spPr>
        <p:txBody>
          <a:bodyPr lIns="0" tIns="0" rIns="0" bIns="0" anchor="t" anchorCtr="0">
            <a:normAutofit/>
          </a:bodyPr>
          <a:lstStyle>
            <a:lvl1pPr marL="0" indent="0">
              <a:lnSpc>
                <a:spcPct val="100000"/>
              </a:lnSpc>
              <a:spcBef>
                <a:spcPts val="0"/>
              </a:spcBef>
              <a:buNone/>
              <a:defRPr lang="en-US" sz="1700" i="1" kern="1200" dirty="0" smtClean="0">
                <a:solidFill>
                  <a:schemeClr val="bg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Edit Master text styles</a:t>
            </a:r>
          </a:p>
        </p:txBody>
      </p:sp>
      <p:sp>
        <p:nvSpPr>
          <p:cNvPr id="22" name="Text Placeholder 3">
            <a:extLst>
              <a:ext uri="{FF2B5EF4-FFF2-40B4-BE49-F238E27FC236}">
                <a16:creationId xmlns:a16="http://schemas.microsoft.com/office/drawing/2014/main" id="{9EA27EF7-FC6B-496C-B737-B9219950367E}"/>
              </a:ext>
            </a:extLst>
          </p:cNvPr>
          <p:cNvSpPr>
            <a:spLocks noGrp="1"/>
          </p:cNvSpPr>
          <p:nvPr>
            <p:ph type="body" sz="half" idx="34" hasCustomPrompt="1"/>
          </p:nvPr>
        </p:nvSpPr>
        <p:spPr>
          <a:xfrm>
            <a:off x="1384584" y="1996465"/>
            <a:ext cx="2469965" cy="982274"/>
          </a:xfrm>
        </p:spPr>
        <p:txBody>
          <a:bodyPr lIns="0" rIns="0" bIns="0" anchor="ctr" anchorCtr="0">
            <a:normAutofit/>
          </a:bodyPr>
          <a:lstStyle>
            <a:lvl1pPr marL="0" indent="0">
              <a:spcBef>
                <a:spcPts val="0"/>
              </a:spcBef>
              <a:buNone/>
              <a:defRPr lang="en-US" sz="2400" b="1" kern="1200" dirty="0">
                <a:solidFill>
                  <a:schemeClr val="tx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br>
              <a:rPr lang="en-US" noProof="0"/>
            </a:br>
            <a:r>
              <a:rPr lang="en-US" noProof="0"/>
              <a:t>styles</a:t>
            </a:r>
          </a:p>
        </p:txBody>
      </p:sp>
      <p:sp>
        <p:nvSpPr>
          <p:cNvPr id="23" name="Text Placeholder 3">
            <a:extLst>
              <a:ext uri="{FF2B5EF4-FFF2-40B4-BE49-F238E27FC236}">
                <a16:creationId xmlns:a16="http://schemas.microsoft.com/office/drawing/2014/main" id="{6C0E2C30-6E91-49DE-B7A1-6E32A19EC81D}"/>
              </a:ext>
            </a:extLst>
          </p:cNvPr>
          <p:cNvSpPr>
            <a:spLocks noGrp="1"/>
          </p:cNvSpPr>
          <p:nvPr>
            <p:ph type="body" sz="half" idx="36"/>
          </p:nvPr>
        </p:nvSpPr>
        <p:spPr>
          <a:xfrm>
            <a:off x="2596444" y="3054194"/>
            <a:ext cx="1389888" cy="519503"/>
          </a:xfrm>
        </p:spPr>
        <p:txBody>
          <a:bodyPr lIns="0" tIns="0" rIns="0" bIns="0" anchor="t" anchorCtr="0">
            <a:normAutofit/>
          </a:bodyPr>
          <a:lstStyle>
            <a:lvl1pPr marL="0" indent="0">
              <a:lnSpc>
                <a:spcPct val="100000"/>
              </a:lnSpc>
              <a:spcBef>
                <a:spcPts val="0"/>
              </a:spcBef>
              <a:buNone/>
              <a:defRPr lang="en-US" sz="1700" i="1" kern="1200" dirty="0" smtClean="0">
                <a:solidFill>
                  <a:schemeClr val="bg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smtClean="0"/>
              <a:t>Edit Master text styles</a:t>
            </a:r>
          </a:p>
        </p:txBody>
      </p:sp>
      <p:sp>
        <p:nvSpPr>
          <p:cNvPr id="24" name="Picture Placeholder 12">
            <a:extLst>
              <a:ext uri="{FF2B5EF4-FFF2-40B4-BE49-F238E27FC236}">
                <a16:creationId xmlns:a16="http://schemas.microsoft.com/office/drawing/2014/main" id="{70BE5E73-C067-492F-BE30-5E3DADAD40EF}"/>
              </a:ext>
            </a:extLst>
          </p:cNvPr>
          <p:cNvSpPr>
            <a:spLocks noGrp="1"/>
          </p:cNvSpPr>
          <p:nvPr>
            <p:ph type="pic" sz="quarter" idx="37"/>
          </p:nvPr>
        </p:nvSpPr>
        <p:spPr>
          <a:xfrm>
            <a:off x="875852" y="3677189"/>
            <a:ext cx="1636776" cy="1618488"/>
          </a:xfrm>
        </p:spPr>
        <p:txBody>
          <a:bodyPr anchor="ctr" anchorCtr="0">
            <a:noAutofit/>
          </a:bodyPr>
          <a:lstStyle>
            <a:lvl1pPr marL="0" indent="0" algn="ctr">
              <a:buNone/>
              <a:defRPr sz="1400">
                <a:solidFill>
                  <a:schemeClr val="tx1"/>
                </a:solidFill>
              </a:defRPr>
            </a:lvl1pPr>
          </a:lstStyle>
          <a:p>
            <a:r>
              <a:rPr lang="en-US" noProof="0" smtClean="0"/>
              <a:t>Click icon to add picture</a:t>
            </a:r>
            <a:endParaRPr lang="en-US" noProof="0" dirty="0"/>
          </a:p>
        </p:txBody>
      </p:sp>
      <p:sp>
        <p:nvSpPr>
          <p:cNvPr id="25" name="Picture Placeholder 12">
            <a:extLst>
              <a:ext uri="{FF2B5EF4-FFF2-40B4-BE49-F238E27FC236}">
                <a16:creationId xmlns:a16="http://schemas.microsoft.com/office/drawing/2014/main" id="{36A9B448-4FDC-41F7-941E-5BF5A129057A}"/>
              </a:ext>
            </a:extLst>
          </p:cNvPr>
          <p:cNvSpPr>
            <a:spLocks noGrp="1"/>
          </p:cNvSpPr>
          <p:nvPr>
            <p:ph type="pic" sz="quarter" idx="38"/>
          </p:nvPr>
        </p:nvSpPr>
        <p:spPr>
          <a:xfrm>
            <a:off x="2499831" y="3677189"/>
            <a:ext cx="1636776" cy="1618488"/>
          </a:xfrm>
        </p:spPr>
        <p:txBody>
          <a:bodyPr anchor="ctr" anchorCtr="0">
            <a:noAutofit/>
          </a:bodyPr>
          <a:lstStyle>
            <a:lvl1pPr marL="0" indent="0" algn="ctr">
              <a:buNone/>
              <a:defRPr sz="1400">
                <a:solidFill>
                  <a:schemeClr val="tx1"/>
                </a:solidFill>
              </a:defRPr>
            </a:lvl1pPr>
          </a:lstStyle>
          <a:p>
            <a:r>
              <a:rPr lang="en-US" noProof="0" smtClean="0"/>
              <a:t>Click icon to add picture</a:t>
            </a:r>
            <a:endParaRPr lang="en-US" noProof="0" dirty="0"/>
          </a:p>
        </p:txBody>
      </p:sp>
      <p:sp>
        <p:nvSpPr>
          <p:cNvPr id="26" name="Text Placeholder 3">
            <a:extLst>
              <a:ext uri="{FF2B5EF4-FFF2-40B4-BE49-F238E27FC236}">
                <a16:creationId xmlns:a16="http://schemas.microsoft.com/office/drawing/2014/main" id="{90B3A413-8776-4B3B-931F-C132DAB3A425}"/>
              </a:ext>
            </a:extLst>
          </p:cNvPr>
          <p:cNvSpPr>
            <a:spLocks noGrp="1"/>
          </p:cNvSpPr>
          <p:nvPr>
            <p:ph type="body" sz="half" idx="39"/>
          </p:nvPr>
        </p:nvSpPr>
        <p:spPr>
          <a:xfrm>
            <a:off x="4940427" y="3054194"/>
            <a:ext cx="2113508" cy="519503"/>
          </a:xfrm>
        </p:spPr>
        <p:txBody>
          <a:bodyPr lIns="0" tIns="0" rIns="0" bIns="0" anchor="t" anchorCtr="0">
            <a:normAutofit/>
          </a:bodyPr>
          <a:lstStyle>
            <a:lvl1pPr marL="0" indent="0">
              <a:lnSpc>
                <a:spcPct val="100000"/>
              </a:lnSpc>
              <a:spcBef>
                <a:spcPts val="0"/>
              </a:spcBef>
              <a:buNone/>
              <a:defRPr lang="en-US" sz="1700" i="1" kern="1200" smtClean="0">
                <a:solidFill>
                  <a:schemeClr val="bg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smtClean="0"/>
              <a:t>Edit Master text styles</a:t>
            </a:r>
          </a:p>
        </p:txBody>
      </p:sp>
      <p:sp>
        <p:nvSpPr>
          <p:cNvPr id="27" name="Text Placeholder 3">
            <a:extLst>
              <a:ext uri="{FF2B5EF4-FFF2-40B4-BE49-F238E27FC236}">
                <a16:creationId xmlns:a16="http://schemas.microsoft.com/office/drawing/2014/main" id="{BAD0CCD5-B712-4DB2-BFE3-4D3461B29F6D}"/>
              </a:ext>
            </a:extLst>
          </p:cNvPr>
          <p:cNvSpPr>
            <a:spLocks noGrp="1"/>
          </p:cNvSpPr>
          <p:nvPr>
            <p:ph type="body" sz="half" idx="40" hasCustomPrompt="1"/>
          </p:nvPr>
        </p:nvSpPr>
        <p:spPr>
          <a:xfrm>
            <a:off x="5494328" y="1996465"/>
            <a:ext cx="1622417" cy="982274"/>
          </a:xfrm>
        </p:spPr>
        <p:txBody>
          <a:bodyPr lIns="0" rIns="0" bIns="0" anchor="ctr" anchorCtr="0">
            <a:normAutofit/>
          </a:bodyPr>
          <a:lstStyle>
            <a:lvl1pPr marL="0" indent="0">
              <a:spcBef>
                <a:spcPts val="0"/>
              </a:spcBef>
              <a:buNone/>
              <a:defRPr lang="en-US" sz="2400" b="1" kern="1200" dirty="0">
                <a:solidFill>
                  <a:schemeClr val="tx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br>
              <a:rPr lang="en-US" noProof="0"/>
            </a:br>
            <a:r>
              <a:rPr lang="en-US" noProof="0"/>
              <a:t>styles</a:t>
            </a:r>
          </a:p>
        </p:txBody>
      </p:sp>
      <p:sp>
        <p:nvSpPr>
          <p:cNvPr id="28" name="Picture Placeholder 12">
            <a:extLst>
              <a:ext uri="{FF2B5EF4-FFF2-40B4-BE49-F238E27FC236}">
                <a16:creationId xmlns:a16="http://schemas.microsoft.com/office/drawing/2014/main" id="{64125935-B0D3-4ABD-9BBA-A60E46D2C55C}"/>
              </a:ext>
            </a:extLst>
          </p:cNvPr>
          <p:cNvSpPr>
            <a:spLocks noGrp="1"/>
          </p:cNvSpPr>
          <p:nvPr>
            <p:ph type="pic" sz="quarter" idx="43"/>
          </p:nvPr>
        </p:nvSpPr>
        <p:spPr>
          <a:xfrm>
            <a:off x="4946407" y="3677189"/>
            <a:ext cx="2048256" cy="896112"/>
          </a:xfrm>
        </p:spPr>
        <p:txBody>
          <a:bodyPr anchor="ctr" anchorCtr="0">
            <a:noAutofit/>
          </a:bodyPr>
          <a:lstStyle>
            <a:lvl1pPr marL="0" indent="0" algn="ctr">
              <a:buNone/>
              <a:defRPr sz="1400">
                <a:solidFill>
                  <a:schemeClr val="tx1"/>
                </a:solidFill>
              </a:defRPr>
            </a:lvl1pPr>
          </a:lstStyle>
          <a:p>
            <a:r>
              <a:rPr lang="en-US" noProof="0" smtClean="0"/>
              <a:t>Click icon to add picture</a:t>
            </a:r>
            <a:endParaRPr lang="en-US" noProof="0" dirty="0"/>
          </a:p>
        </p:txBody>
      </p:sp>
      <p:sp>
        <p:nvSpPr>
          <p:cNvPr id="29" name="Text Placeholder 3">
            <a:extLst>
              <a:ext uri="{FF2B5EF4-FFF2-40B4-BE49-F238E27FC236}">
                <a16:creationId xmlns:a16="http://schemas.microsoft.com/office/drawing/2014/main" id="{47D3BA4D-FA26-44C8-B927-E42CC8E67B79}"/>
              </a:ext>
            </a:extLst>
          </p:cNvPr>
          <p:cNvSpPr>
            <a:spLocks noGrp="1"/>
          </p:cNvSpPr>
          <p:nvPr>
            <p:ph type="body" sz="half" idx="45"/>
          </p:nvPr>
        </p:nvSpPr>
        <p:spPr>
          <a:xfrm>
            <a:off x="7900319" y="3054194"/>
            <a:ext cx="2197045" cy="519503"/>
          </a:xfrm>
        </p:spPr>
        <p:txBody>
          <a:bodyPr lIns="0" tIns="0" rIns="0" bIns="0" anchor="t" anchorCtr="0">
            <a:normAutofit/>
          </a:bodyPr>
          <a:lstStyle>
            <a:lvl1pPr marL="0" indent="0">
              <a:lnSpc>
                <a:spcPct val="100000"/>
              </a:lnSpc>
              <a:spcBef>
                <a:spcPts val="0"/>
              </a:spcBef>
              <a:buNone/>
              <a:defRPr lang="en-US" sz="1700" i="1" kern="1200" smtClean="0">
                <a:solidFill>
                  <a:schemeClr val="bg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smtClean="0"/>
              <a:t>Edit Master text styles</a:t>
            </a:r>
          </a:p>
        </p:txBody>
      </p:sp>
      <p:sp>
        <p:nvSpPr>
          <p:cNvPr id="30" name="Text Placeholder 3">
            <a:extLst>
              <a:ext uri="{FF2B5EF4-FFF2-40B4-BE49-F238E27FC236}">
                <a16:creationId xmlns:a16="http://schemas.microsoft.com/office/drawing/2014/main" id="{2D2A84D7-2523-470B-A3C0-0140355D4F68}"/>
              </a:ext>
            </a:extLst>
          </p:cNvPr>
          <p:cNvSpPr>
            <a:spLocks noGrp="1"/>
          </p:cNvSpPr>
          <p:nvPr>
            <p:ph type="body" sz="half" idx="46" hasCustomPrompt="1"/>
          </p:nvPr>
        </p:nvSpPr>
        <p:spPr>
          <a:xfrm>
            <a:off x="8454220" y="1996465"/>
            <a:ext cx="1622417" cy="982274"/>
          </a:xfrm>
        </p:spPr>
        <p:txBody>
          <a:bodyPr lIns="0" rIns="0" bIns="0" anchor="ctr" anchorCtr="0">
            <a:normAutofit/>
          </a:bodyPr>
          <a:lstStyle>
            <a:lvl1pPr marL="0" indent="0">
              <a:spcBef>
                <a:spcPts val="0"/>
              </a:spcBef>
              <a:buNone/>
              <a:defRPr lang="en-US" sz="2400" b="1" kern="1200" dirty="0">
                <a:solidFill>
                  <a:schemeClr val="tx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br>
              <a:rPr lang="en-US" noProof="0"/>
            </a:br>
            <a:r>
              <a:rPr lang="en-US" noProof="0"/>
              <a:t>styles</a:t>
            </a:r>
          </a:p>
        </p:txBody>
      </p:sp>
      <p:sp>
        <p:nvSpPr>
          <p:cNvPr id="32" name="Text Placeholder 3">
            <a:extLst>
              <a:ext uri="{FF2B5EF4-FFF2-40B4-BE49-F238E27FC236}">
                <a16:creationId xmlns:a16="http://schemas.microsoft.com/office/drawing/2014/main" id="{55D1A91B-BB99-4DC7-B8F5-55514B49A9D1}"/>
              </a:ext>
            </a:extLst>
          </p:cNvPr>
          <p:cNvSpPr>
            <a:spLocks noGrp="1"/>
          </p:cNvSpPr>
          <p:nvPr>
            <p:ph type="body" sz="half" idx="49"/>
          </p:nvPr>
        </p:nvSpPr>
        <p:spPr>
          <a:xfrm>
            <a:off x="7873424" y="4355259"/>
            <a:ext cx="2223939" cy="519503"/>
          </a:xfrm>
        </p:spPr>
        <p:txBody>
          <a:bodyPr lIns="0" tIns="0" rIns="0" bIns="0" anchor="t" anchorCtr="0">
            <a:normAutofit/>
          </a:bodyPr>
          <a:lstStyle>
            <a:lvl1pPr marL="0" indent="0">
              <a:lnSpc>
                <a:spcPct val="100000"/>
              </a:lnSpc>
              <a:spcBef>
                <a:spcPts val="0"/>
              </a:spcBef>
              <a:buNone/>
              <a:defRPr lang="en-US" sz="1400" i="0" kern="120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smtClean="0"/>
              <a:t>Edit Master text styles</a:t>
            </a:r>
          </a:p>
        </p:txBody>
      </p:sp>
      <p:sp>
        <p:nvSpPr>
          <p:cNvPr id="33" name="Text Placeholder 3">
            <a:extLst>
              <a:ext uri="{FF2B5EF4-FFF2-40B4-BE49-F238E27FC236}">
                <a16:creationId xmlns:a16="http://schemas.microsoft.com/office/drawing/2014/main" id="{FFAB2C75-BBBF-4A4D-A633-7CEFFABAFE32}"/>
              </a:ext>
            </a:extLst>
          </p:cNvPr>
          <p:cNvSpPr>
            <a:spLocks noGrp="1"/>
          </p:cNvSpPr>
          <p:nvPr>
            <p:ph type="body" sz="half" idx="51"/>
          </p:nvPr>
        </p:nvSpPr>
        <p:spPr>
          <a:xfrm>
            <a:off x="4940427" y="4776173"/>
            <a:ext cx="2048256" cy="519503"/>
          </a:xfrm>
        </p:spPr>
        <p:txBody>
          <a:bodyPr lIns="0" tIns="0" rIns="0" bIns="0" anchor="t" anchorCtr="0">
            <a:normAutofit/>
          </a:bodyPr>
          <a:lstStyle>
            <a:lvl1pPr marL="0" indent="0">
              <a:lnSpc>
                <a:spcPct val="100000"/>
              </a:lnSpc>
              <a:spcBef>
                <a:spcPts val="0"/>
              </a:spcBef>
              <a:buNone/>
              <a:defRPr lang="en-US" sz="1400" i="0" kern="120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smtClean="0"/>
              <a:t>Edit Master text styles</a:t>
            </a:r>
          </a:p>
        </p:txBody>
      </p:sp>
      <p:sp>
        <p:nvSpPr>
          <p:cNvPr id="34" name="Text Placeholder 7">
            <a:extLst>
              <a:ext uri="{FF2B5EF4-FFF2-40B4-BE49-F238E27FC236}">
                <a16:creationId xmlns:a16="http://schemas.microsoft.com/office/drawing/2014/main" id="{83CD3289-0FBC-4854-8EB2-ADD41F89CA4F}"/>
              </a:ext>
            </a:extLst>
          </p:cNvPr>
          <p:cNvSpPr>
            <a:spLocks noGrp="1"/>
          </p:cNvSpPr>
          <p:nvPr>
            <p:ph type="body" sz="quarter" idx="25" hasCustomPrompt="1"/>
          </p:nvPr>
        </p:nvSpPr>
        <p:spPr>
          <a:xfrm>
            <a:off x="823358" y="2023413"/>
            <a:ext cx="558402" cy="896112"/>
          </a:xfrm>
        </p:spPr>
        <p:txBody>
          <a:bodyPr lIns="0" tIns="0" rIns="0" bIns="0">
            <a:noAutofit/>
          </a:bodyPr>
          <a:lstStyle>
            <a:lvl1pPr marL="0" indent="0" algn="l">
              <a:buNone/>
              <a:defRPr sz="7000" b="1">
                <a:solidFill>
                  <a:schemeClr val="bg2"/>
                </a:solidFill>
                <a:latin typeface="+mj-lt"/>
                <a:ea typeface="Tahoma" panose="020B0604030504040204" pitchFamily="34" charset="0"/>
                <a:cs typeface="Tahoma" panose="020B0604030504040204" pitchFamily="34" charset="0"/>
              </a:defRPr>
            </a:lvl1pPr>
          </a:lstStyle>
          <a:p>
            <a:pPr lvl="0"/>
            <a:r>
              <a:rPr lang="en-US" noProof="0"/>
              <a:t>1</a:t>
            </a:r>
          </a:p>
        </p:txBody>
      </p:sp>
      <p:sp>
        <p:nvSpPr>
          <p:cNvPr id="36" name="Text Placeholder 7">
            <a:extLst>
              <a:ext uri="{FF2B5EF4-FFF2-40B4-BE49-F238E27FC236}">
                <a16:creationId xmlns:a16="http://schemas.microsoft.com/office/drawing/2014/main" id="{2F18CD59-6602-4DEC-9B12-412E6BAF9283}"/>
              </a:ext>
            </a:extLst>
          </p:cNvPr>
          <p:cNvSpPr>
            <a:spLocks noGrp="1"/>
          </p:cNvSpPr>
          <p:nvPr>
            <p:ph type="body" sz="quarter" idx="52" hasCustomPrompt="1"/>
          </p:nvPr>
        </p:nvSpPr>
        <p:spPr>
          <a:xfrm>
            <a:off x="4912823" y="1999493"/>
            <a:ext cx="558402" cy="896112"/>
          </a:xfrm>
        </p:spPr>
        <p:txBody>
          <a:bodyPr lIns="0" tIns="0" rIns="0" bIns="0">
            <a:noAutofit/>
          </a:bodyPr>
          <a:lstStyle>
            <a:lvl1pPr marL="0" indent="0" algn="l">
              <a:buNone/>
              <a:defRPr sz="7000" b="1">
                <a:solidFill>
                  <a:schemeClr val="bg2"/>
                </a:solidFill>
                <a:latin typeface="+mj-lt"/>
                <a:ea typeface="Tahoma" panose="020B0604030504040204" pitchFamily="34" charset="0"/>
                <a:cs typeface="Tahoma" panose="020B0604030504040204" pitchFamily="34" charset="0"/>
              </a:defRPr>
            </a:lvl1pPr>
          </a:lstStyle>
          <a:p>
            <a:pPr lvl="0"/>
            <a:r>
              <a:rPr lang="en-US" noProof="0"/>
              <a:t>1</a:t>
            </a:r>
          </a:p>
        </p:txBody>
      </p:sp>
      <p:sp>
        <p:nvSpPr>
          <p:cNvPr id="37" name="Text Placeholder 7">
            <a:extLst>
              <a:ext uri="{FF2B5EF4-FFF2-40B4-BE49-F238E27FC236}">
                <a16:creationId xmlns:a16="http://schemas.microsoft.com/office/drawing/2014/main" id="{88B09568-0B94-4B51-BE65-A72C65C3D7DA}"/>
              </a:ext>
            </a:extLst>
          </p:cNvPr>
          <p:cNvSpPr>
            <a:spLocks noGrp="1"/>
          </p:cNvSpPr>
          <p:nvPr>
            <p:ph type="body" sz="quarter" idx="53" hasCustomPrompt="1"/>
          </p:nvPr>
        </p:nvSpPr>
        <p:spPr>
          <a:xfrm>
            <a:off x="7873424" y="2002966"/>
            <a:ext cx="558402" cy="896112"/>
          </a:xfrm>
        </p:spPr>
        <p:txBody>
          <a:bodyPr lIns="0" tIns="0" rIns="0" bIns="0">
            <a:noAutofit/>
          </a:bodyPr>
          <a:lstStyle>
            <a:lvl1pPr marL="0" indent="0" algn="l">
              <a:buNone/>
              <a:defRPr sz="7000" b="1">
                <a:solidFill>
                  <a:schemeClr val="bg2"/>
                </a:solidFill>
                <a:latin typeface="+mj-lt"/>
                <a:ea typeface="Tahoma" panose="020B0604030504040204" pitchFamily="34" charset="0"/>
                <a:cs typeface="Tahoma" panose="020B0604030504040204" pitchFamily="34" charset="0"/>
              </a:defRPr>
            </a:lvl1pPr>
          </a:lstStyle>
          <a:p>
            <a:pPr lvl="0"/>
            <a:r>
              <a:rPr lang="en-US" noProof="0"/>
              <a:t>1</a:t>
            </a:r>
          </a:p>
        </p:txBody>
      </p:sp>
      <p:sp>
        <p:nvSpPr>
          <p:cNvPr id="39" name="Picture Placeholder 13">
            <a:extLst>
              <a:ext uri="{FF2B5EF4-FFF2-40B4-BE49-F238E27FC236}">
                <a16:creationId xmlns:a16="http://schemas.microsoft.com/office/drawing/2014/main" id="{E930664F-8C64-4436-9DD1-1ECED305C6E1}"/>
              </a:ext>
            </a:extLst>
          </p:cNvPr>
          <p:cNvSpPr>
            <a:spLocks noGrp="1"/>
          </p:cNvSpPr>
          <p:nvPr>
            <p:ph type="pic" sz="quarter" idx="16"/>
          </p:nvPr>
        </p:nvSpPr>
        <p:spPr>
          <a:xfrm>
            <a:off x="7900319" y="3725315"/>
            <a:ext cx="2386800" cy="486000"/>
          </a:xfrm>
          <a:ln>
            <a:solidFill>
              <a:srgbClr val="000000">
                <a:alpha val="30196"/>
              </a:srgbClr>
            </a:solidFill>
          </a:ln>
        </p:spPr>
        <p:txBody>
          <a:bodyPr anchor="ctr" anchorCtr="0">
            <a:noAutofit/>
          </a:bodyPr>
          <a:lstStyle>
            <a:lvl1pPr marL="0" indent="0" algn="ctr">
              <a:buNone/>
              <a:defRPr sz="1400">
                <a:solidFill>
                  <a:schemeClr val="bg1"/>
                </a:solidFill>
              </a:defRPr>
            </a:lvl1pPr>
          </a:lstStyle>
          <a:p>
            <a:r>
              <a:rPr lang="en-US" noProof="0" smtClean="0"/>
              <a:t>Click icon to add picture</a:t>
            </a:r>
            <a:endParaRPr lang="en-US" noProof="0" dirty="0"/>
          </a:p>
        </p:txBody>
      </p:sp>
      <p:sp>
        <p:nvSpPr>
          <p:cNvPr id="40" name="Text Placeholder 3">
            <a:extLst>
              <a:ext uri="{FF2B5EF4-FFF2-40B4-BE49-F238E27FC236}">
                <a16:creationId xmlns:a16="http://schemas.microsoft.com/office/drawing/2014/main" id="{315834F5-9ACD-4898-B96E-8C732881FF01}"/>
              </a:ext>
            </a:extLst>
          </p:cNvPr>
          <p:cNvSpPr>
            <a:spLocks noGrp="1"/>
          </p:cNvSpPr>
          <p:nvPr>
            <p:ph type="body" sz="half" idx="50"/>
          </p:nvPr>
        </p:nvSpPr>
        <p:spPr>
          <a:xfrm>
            <a:off x="2359124" y="5706529"/>
            <a:ext cx="8993089" cy="365122"/>
          </a:xfrm>
        </p:spPr>
        <p:txBody>
          <a:bodyPr lIns="0" tIns="0" rIns="0" bIns="0" anchor="t" anchorCtr="0">
            <a:normAutofit/>
          </a:bodyPr>
          <a:lstStyle>
            <a:lvl1pPr marL="0" indent="0" algn="r">
              <a:lnSpc>
                <a:spcPct val="100000"/>
              </a:lnSpc>
              <a:spcBef>
                <a:spcPts val="0"/>
              </a:spcBef>
              <a:buNone/>
              <a:defRPr lang="en-US" sz="1400" i="0" kern="1200" smtClean="0">
                <a:solidFill>
                  <a:schemeClr val="bg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Edit Master text styles</a:t>
            </a:r>
          </a:p>
        </p:txBody>
      </p:sp>
      <p:sp>
        <p:nvSpPr>
          <p:cNvPr id="38" name="Title 1">
            <a:extLst>
              <a:ext uri="{FF2B5EF4-FFF2-40B4-BE49-F238E27FC236}">
                <a16:creationId xmlns:a16="http://schemas.microsoft.com/office/drawing/2014/main" id="{7E5CF6DE-4761-4BA5-A429-30AC8BBAD45B}"/>
              </a:ext>
            </a:extLst>
          </p:cNvPr>
          <p:cNvSpPr>
            <a:spLocks noGrp="1"/>
          </p:cNvSpPr>
          <p:nvPr>
            <p:ph type="title" hasCustomPrompt="1"/>
          </p:nvPr>
        </p:nvSpPr>
        <p:spPr>
          <a:xfrm>
            <a:off x="839789" y="1012015"/>
            <a:ext cx="10512424" cy="606677"/>
          </a:xfrm>
        </p:spPr>
        <p:txBody>
          <a:bodyPr lIns="0" tIns="0" rIns="0" bIns="0" anchor="t" anchorCtr="0">
            <a:normAutofit/>
          </a:bodyPr>
          <a:lstStyle>
            <a:lvl1pPr marL="0" algn="l" defTabSz="914400" rtl="0" eaLnBrk="1" latinLnBrk="0" hangingPunct="1">
              <a:lnSpc>
                <a:spcPct val="90000"/>
              </a:lnSpc>
              <a:spcBef>
                <a:spcPct val="0"/>
              </a:spcBef>
              <a:buNone/>
              <a:defRPr lang="ru-RU" sz="3600" b="1" kern="1200" dirty="0">
                <a:solidFill>
                  <a:schemeClr val="bg1"/>
                </a:solidFill>
                <a:latin typeface="+mj-lt"/>
                <a:ea typeface="+mj-ea"/>
                <a:cs typeface="+mj-cs"/>
              </a:defRPr>
            </a:lvl1pPr>
          </a:lstStyle>
          <a:p>
            <a:r>
              <a:rPr lang="en-US" noProof="0"/>
              <a:t>CLICK TO EDIT</a:t>
            </a:r>
          </a:p>
        </p:txBody>
      </p:sp>
    </p:spTree>
    <p:extLst>
      <p:ext uri="{BB962C8B-B14F-4D97-AF65-F5344CB8AC3E}">
        <p14:creationId xmlns:p14="http://schemas.microsoft.com/office/powerpoint/2010/main" val="18169285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Content, and Logo">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83BD79-B5BB-43E2-BB74-F9008C3AA58F}"/>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FBC13AD7-0902-4462-AE2E-A3198854D169}"/>
              </a:ext>
            </a:extLst>
          </p:cNvPr>
          <p:cNvSpPr/>
          <p:nvPr userDrawn="1"/>
        </p:nvSpPr>
        <p:spPr>
          <a:xfrm>
            <a:off x="5608320" y="0"/>
            <a:ext cx="6583680"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3CF7F729-1298-4F0B-B725-EFAD88305BF0}"/>
              </a:ext>
            </a:extLst>
          </p:cNvPr>
          <p:cNvSpPr>
            <a:spLocks noGrp="1"/>
          </p:cNvSpPr>
          <p:nvPr>
            <p:ph type="title"/>
          </p:nvPr>
        </p:nvSpPr>
        <p:spPr>
          <a:xfrm>
            <a:off x="6433778" y="1514007"/>
            <a:ext cx="4585780" cy="1091078"/>
          </a:xfrm>
        </p:spPr>
        <p:txBody>
          <a:bodyPr lIns="0" tIns="0" rIns="0" bIns="0" anchor="b" anchorCtr="0"/>
          <a:lstStyle/>
          <a:p>
            <a:r>
              <a:rPr lang="en-US" noProof="0" smtClean="0"/>
              <a:t>Click to edit Master title style</a:t>
            </a:r>
            <a:endParaRPr lang="en-US" noProof="0"/>
          </a:p>
        </p:txBody>
      </p:sp>
      <p:sp>
        <p:nvSpPr>
          <p:cNvPr id="6" name="Content Placeholder 5">
            <a:extLst>
              <a:ext uri="{FF2B5EF4-FFF2-40B4-BE49-F238E27FC236}">
                <a16:creationId xmlns:a16="http://schemas.microsoft.com/office/drawing/2014/main" id="{125E3DF9-29A5-4D11-98E9-191D1E8E9B55}"/>
              </a:ext>
            </a:extLst>
          </p:cNvPr>
          <p:cNvSpPr>
            <a:spLocks noGrp="1"/>
          </p:cNvSpPr>
          <p:nvPr>
            <p:ph sz="quarter" idx="4"/>
          </p:nvPr>
        </p:nvSpPr>
        <p:spPr>
          <a:xfrm>
            <a:off x="6427532" y="2698955"/>
            <a:ext cx="4607015" cy="3136910"/>
          </a:xfrm>
        </p:spPr>
        <p:txBody>
          <a:bodyPr lIns="0" tIns="0" rIns="0" bIns="0">
            <a:normAutofit/>
          </a:bodyPr>
          <a:lstStyle>
            <a:lvl1pPr>
              <a:lnSpc>
                <a:spcPct val="85000"/>
              </a:lnSpc>
              <a:spcBef>
                <a:spcPts val="600"/>
              </a:spcBef>
              <a:buClr>
                <a:schemeClr val="bg1">
                  <a:lumMod val="50000"/>
                </a:schemeClr>
              </a:buClr>
              <a:defRPr sz="1800"/>
            </a:lvl1pPr>
            <a:lvl2pPr>
              <a:lnSpc>
                <a:spcPct val="100000"/>
              </a:lnSpc>
              <a:spcBef>
                <a:spcPts val="600"/>
              </a:spcBef>
              <a:buClr>
                <a:schemeClr val="bg1">
                  <a:lumMod val="50000"/>
                </a:schemeClr>
              </a:buClr>
              <a:defRPr sz="1800"/>
            </a:lvl2pPr>
            <a:lvl3pPr>
              <a:lnSpc>
                <a:spcPct val="100000"/>
              </a:lnSpc>
              <a:spcBef>
                <a:spcPts val="600"/>
              </a:spcBef>
              <a:buClr>
                <a:schemeClr val="bg1">
                  <a:lumMod val="50000"/>
                </a:schemeClr>
              </a:buClr>
              <a:defRPr sz="1800"/>
            </a:lvl3pPr>
            <a:lvl4pPr>
              <a:lnSpc>
                <a:spcPct val="100000"/>
              </a:lnSpc>
              <a:spcBef>
                <a:spcPts val="600"/>
              </a:spcBef>
              <a:buClr>
                <a:schemeClr val="bg1">
                  <a:lumMod val="50000"/>
                </a:schemeClr>
              </a:buClr>
              <a:defRPr sz="1800"/>
            </a:lvl4pPr>
            <a:lvl5pPr>
              <a:lnSpc>
                <a:spcPct val="100000"/>
              </a:lnSpc>
              <a:spcBef>
                <a:spcPts val="600"/>
              </a:spcBef>
              <a:buClr>
                <a:schemeClr val="bg1">
                  <a:lumMod val="50000"/>
                </a:schemeClr>
              </a:buClr>
              <a:defRPr sz="1800"/>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7" name="Date Placeholder 6">
            <a:extLst>
              <a:ext uri="{FF2B5EF4-FFF2-40B4-BE49-F238E27FC236}">
                <a16:creationId xmlns:a16="http://schemas.microsoft.com/office/drawing/2014/main" id="{7AC8DEE1-3923-45D0-A00B-AD5831D56CF0}"/>
              </a:ext>
            </a:extLst>
          </p:cNvPr>
          <p:cNvSpPr>
            <a:spLocks noGrp="1"/>
          </p:cNvSpPr>
          <p:nvPr>
            <p:ph type="dt" sz="half" idx="10"/>
          </p:nvPr>
        </p:nvSpPr>
        <p:spPr/>
        <p:txBody>
          <a:bodyPr/>
          <a:lstStyle/>
          <a:p>
            <a:fld id="{C50C1367-C238-4F38-AA31-14342999A430}" type="datetime1">
              <a:rPr lang="en-US" noProof="0" smtClean="0"/>
              <a:t>11/17/2021</a:t>
            </a:fld>
            <a:endParaRPr lang="en-US" noProof="0" dirty="0"/>
          </a:p>
        </p:txBody>
      </p:sp>
      <p:sp>
        <p:nvSpPr>
          <p:cNvPr id="8" name="Footer Placeholder 7">
            <a:extLst>
              <a:ext uri="{FF2B5EF4-FFF2-40B4-BE49-F238E27FC236}">
                <a16:creationId xmlns:a16="http://schemas.microsoft.com/office/drawing/2014/main" id="{488EFA31-738D-4389-B010-AFFC2C33FF64}"/>
              </a:ext>
            </a:extLst>
          </p:cNvPr>
          <p:cNvSpPr>
            <a:spLocks noGrp="1"/>
          </p:cNvSpPr>
          <p:nvPr>
            <p:ph type="ftr" sz="quarter" idx="11"/>
          </p:nvPr>
        </p:nvSpPr>
        <p:spPr/>
        <p:txBody>
          <a:bodyPr/>
          <a:lstStyle/>
          <a:p>
            <a:r>
              <a:rPr lang="en-US" noProof="0" dirty="0"/>
              <a:t>ADD A FOOTER</a:t>
            </a:r>
          </a:p>
        </p:txBody>
      </p:sp>
      <p:sp>
        <p:nvSpPr>
          <p:cNvPr id="9" name="Slide Number Placeholder 8">
            <a:extLst>
              <a:ext uri="{FF2B5EF4-FFF2-40B4-BE49-F238E27FC236}">
                <a16:creationId xmlns:a16="http://schemas.microsoft.com/office/drawing/2014/main" id="{F0437203-A295-48FE-B1AD-A4AE4FD1FFA2}"/>
              </a:ext>
            </a:extLst>
          </p:cNvPr>
          <p:cNvSpPr>
            <a:spLocks noGrp="1"/>
          </p:cNvSpPr>
          <p:nvPr>
            <p:ph type="sldNum" sz="quarter" idx="12"/>
          </p:nvPr>
        </p:nvSpPr>
        <p:spPr/>
        <p:txBody>
          <a:bodyPr/>
          <a:lstStyle/>
          <a:p>
            <a:fld id="{4950F5D8-22E1-4015-8661-E5B1FD28C2DE}" type="slidenum">
              <a:rPr lang="en-US" noProof="0" smtClean="0"/>
              <a:t>‹#›</a:t>
            </a:fld>
            <a:endParaRPr lang="en-US" noProof="0" dirty="0"/>
          </a:p>
        </p:txBody>
      </p:sp>
      <p:sp>
        <p:nvSpPr>
          <p:cNvPr id="13" name="Picture Placeholder 11">
            <a:extLst>
              <a:ext uri="{FF2B5EF4-FFF2-40B4-BE49-F238E27FC236}">
                <a16:creationId xmlns:a16="http://schemas.microsoft.com/office/drawing/2014/main" id="{88687278-82AE-4E5D-96D6-672F8FAFC70B}"/>
              </a:ext>
            </a:extLst>
          </p:cNvPr>
          <p:cNvSpPr>
            <a:spLocks noGrp="1"/>
          </p:cNvSpPr>
          <p:nvPr>
            <p:ph type="pic" sz="quarter" idx="50"/>
          </p:nvPr>
        </p:nvSpPr>
        <p:spPr>
          <a:xfrm>
            <a:off x="9409913" y="851603"/>
            <a:ext cx="1938528" cy="393192"/>
          </a:xfrm>
          <a:prstGeom prst="roundRect">
            <a:avLst/>
          </a:prstGeom>
        </p:spPr>
        <p:txBody>
          <a:bodyPr anchor="ctr" anchorCtr="0">
            <a:normAutofit/>
          </a:bodyPr>
          <a:lstStyle>
            <a:lvl1pPr marL="0" indent="0" algn="ctr">
              <a:buNone/>
              <a:defRPr sz="1600">
                <a:solidFill>
                  <a:schemeClr val="bg1"/>
                </a:solidFill>
              </a:defRPr>
            </a:lvl1pPr>
          </a:lstStyle>
          <a:p>
            <a:r>
              <a:rPr lang="en-US" noProof="0" smtClean="0"/>
              <a:t>Click icon to add picture</a:t>
            </a:r>
            <a:endParaRPr lang="en-US" noProof="0" dirty="0"/>
          </a:p>
        </p:txBody>
      </p:sp>
    </p:spTree>
    <p:extLst>
      <p:ext uri="{BB962C8B-B14F-4D97-AF65-F5344CB8AC3E}">
        <p14:creationId xmlns:p14="http://schemas.microsoft.com/office/powerpoint/2010/main" val="37862996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aption and Content 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83BD79-B5BB-43E2-BB74-F9008C3AA58F}"/>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FBC13AD7-0902-4462-AE2E-A3198854D169}"/>
              </a:ext>
            </a:extLst>
          </p:cNvPr>
          <p:cNvSpPr/>
          <p:nvPr userDrawn="1"/>
        </p:nvSpPr>
        <p:spPr>
          <a:xfrm>
            <a:off x="0" y="0"/>
            <a:ext cx="6583680"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3CF7F729-1298-4F0B-B725-EFAD88305BF0}"/>
              </a:ext>
            </a:extLst>
          </p:cNvPr>
          <p:cNvSpPr>
            <a:spLocks noGrp="1"/>
          </p:cNvSpPr>
          <p:nvPr>
            <p:ph type="title"/>
          </p:nvPr>
        </p:nvSpPr>
        <p:spPr>
          <a:xfrm>
            <a:off x="841500" y="1514007"/>
            <a:ext cx="4585780" cy="1091078"/>
          </a:xfrm>
        </p:spPr>
        <p:txBody>
          <a:bodyPr lIns="0" tIns="0" rIns="0" bIns="0" anchor="b" anchorCtr="0"/>
          <a:lstStyle/>
          <a:p>
            <a:r>
              <a:rPr lang="en-US" noProof="0" smtClean="0"/>
              <a:t>Click to edit Master title style</a:t>
            </a:r>
            <a:endParaRPr lang="en-US" noProof="0"/>
          </a:p>
        </p:txBody>
      </p:sp>
      <p:sp>
        <p:nvSpPr>
          <p:cNvPr id="6" name="Content Placeholder 5">
            <a:extLst>
              <a:ext uri="{FF2B5EF4-FFF2-40B4-BE49-F238E27FC236}">
                <a16:creationId xmlns:a16="http://schemas.microsoft.com/office/drawing/2014/main" id="{125E3DF9-29A5-4D11-98E9-191D1E8E9B55}"/>
              </a:ext>
            </a:extLst>
          </p:cNvPr>
          <p:cNvSpPr>
            <a:spLocks noGrp="1"/>
          </p:cNvSpPr>
          <p:nvPr>
            <p:ph sz="quarter" idx="4"/>
          </p:nvPr>
        </p:nvSpPr>
        <p:spPr>
          <a:xfrm>
            <a:off x="835254" y="2698955"/>
            <a:ext cx="4607015" cy="3136910"/>
          </a:xfrm>
        </p:spPr>
        <p:txBody>
          <a:bodyPr lIns="0" tIns="0" rIns="0" bIns="0">
            <a:normAutofit/>
          </a:bodyPr>
          <a:lstStyle>
            <a:lvl1pPr>
              <a:lnSpc>
                <a:spcPct val="85000"/>
              </a:lnSpc>
              <a:spcBef>
                <a:spcPts val="600"/>
              </a:spcBef>
              <a:buClr>
                <a:schemeClr val="bg1">
                  <a:lumMod val="50000"/>
                </a:schemeClr>
              </a:buClr>
              <a:defRPr sz="1800">
                <a:solidFill>
                  <a:schemeClr val="tx2"/>
                </a:solidFill>
              </a:defRPr>
            </a:lvl1pPr>
            <a:lvl2pPr>
              <a:lnSpc>
                <a:spcPct val="100000"/>
              </a:lnSpc>
              <a:spcBef>
                <a:spcPts val="600"/>
              </a:spcBef>
              <a:buClr>
                <a:schemeClr val="bg1">
                  <a:lumMod val="50000"/>
                </a:schemeClr>
              </a:buClr>
              <a:defRPr sz="1800">
                <a:solidFill>
                  <a:schemeClr val="tx2"/>
                </a:solidFill>
              </a:defRPr>
            </a:lvl2pPr>
            <a:lvl3pPr>
              <a:lnSpc>
                <a:spcPct val="100000"/>
              </a:lnSpc>
              <a:spcBef>
                <a:spcPts val="600"/>
              </a:spcBef>
              <a:buClr>
                <a:schemeClr val="bg1">
                  <a:lumMod val="50000"/>
                </a:schemeClr>
              </a:buClr>
              <a:defRPr sz="1800">
                <a:solidFill>
                  <a:schemeClr val="tx2"/>
                </a:solidFill>
              </a:defRPr>
            </a:lvl3pPr>
            <a:lvl4pPr>
              <a:lnSpc>
                <a:spcPct val="100000"/>
              </a:lnSpc>
              <a:spcBef>
                <a:spcPts val="600"/>
              </a:spcBef>
              <a:buClr>
                <a:schemeClr val="bg1">
                  <a:lumMod val="50000"/>
                </a:schemeClr>
              </a:buClr>
              <a:defRPr sz="1800">
                <a:solidFill>
                  <a:schemeClr val="tx2"/>
                </a:solidFill>
              </a:defRPr>
            </a:lvl4pPr>
            <a:lvl5pPr>
              <a:lnSpc>
                <a:spcPct val="100000"/>
              </a:lnSpc>
              <a:spcBef>
                <a:spcPts val="600"/>
              </a:spcBef>
              <a:buClr>
                <a:schemeClr val="bg1">
                  <a:lumMod val="50000"/>
                </a:schemeClr>
              </a:buClr>
              <a:defRPr sz="1800">
                <a:solidFill>
                  <a:schemeClr val="tx2"/>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7" name="Date Placeholder 6">
            <a:extLst>
              <a:ext uri="{FF2B5EF4-FFF2-40B4-BE49-F238E27FC236}">
                <a16:creationId xmlns:a16="http://schemas.microsoft.com/office/drawing/2014/main" id="{7AC8DEE1-3923-45D0-A00B-AD5831D56CF0}"/>
              </a:ext>
            </a:extLst>
          </p:cNvPr>
          <p:cNvSpPr>
            <a:spLocks noGrp="1"/>
          </p:cNvSpPr>
          <p:nvPr>
            <p:ph type="dt" sz="half" idx="10"/>
          </p:nvPr>
        </p:nvSpPr>
        <p:spPr/>
        <p:txBody>
          <a:bodyPr/>
          <a:lstStyle/>
          <a:p>
            <a:fld id="{C50C1367-C238-4F38-AA31-14342999A430}" type="datetime1">
              <a:rPr lang="en-US" noProof="0" smtClean="0"/>
              <a:t>11/17/2021</a:t>
            </a:fld>
            <a:endParaRPr lang="en-US" noProof="0" dirty="0"/>
          </a:p>
        </p:txBody>
      </p:sp>
      <p:sp>
        <p:nvSpPr>
          <p:cNvPr id="8" name="Footer Placeholder 7">
            <a:extLst>
              <a:ext uri="{FF2B5EF4-FFF2-40B4-BE49-F238E27FC236}">
                <a16:creationId xmlns:a16="http://schemas.microsoft.com/office/drawing/2014/main" id="{488EFA31-738D-4389-B010-AFFC2C33FF64}"/>
              </a:ext>
            </a:extLst>
          </p:cNvPr>
          <p:cNvSpPr>
            <a:spLocks noGrp="1"/>
          </p:cNvSpPr>
          <p:nvPr>
            <p:ph type="ftr" sz="quarter" idx="11"/>
          </p:nvPr>
        </p:nvSpPr>
        <p:spPr/>
        <p:txBody>
          <a:bodyPr/>
          <a:lstStyle/>
          <a:p>
            <a:r>
              <a:rPr lang="en-US" noProof="0" dirty="0"/>
              <a:t>ADD A FOOTER</a:t>
            </a:r>
          </a:p>
        </p:txBody>
      </p:sp>
      <p:sp>
        <p:nvSpPr>
          <p:cNvPr id="9" name="Slide Number Placeholder 8">
            <a:extLst>
              <a:ext uri="{FF2B5EF4-FFF2-40B4-BE49-F238E27FC236}">
                <a16:creationId xmlns:a16="http://schemas.microsoft.com/office/drawing/2014/main" id="{F0437203-A295-48FE-B1AD-A4AE4FD1FFA2}"/>
              </a:ext>
            </a:extLst>
          </p:cNvPr>
          <p:cNvSpPr>
            <a:spLocks noGrp="1"/>
          </p:cNvSpPr>
          <p:nvPr>
            <p:ph type="sldNum" sz="quarter" idx="12"/>
          </p:nvPr>
        </p:nvSpPr>
        <p:spPr/>
        <p:txBody>
          <a:bodyPr/>
          <a:lstStyle/>
          <a:p>
            <a:fld id="{4950F5D8-22E1-4015-8661-E5B1FD28C2DE}" type="slidenum">
              <a:rPr lang="en-US" noProof="0" smtClean="0"/>
              <a:t>‹#›</a:t>
            </a:fld>
            <a:endParaRPr lang="en-US" noProof="0" dirty="0"/>
          </a:p>
        </p:txBody>
      </p:sp>
      <p:sp>
        <p:nvSpPr>
          <p:cNvPr id="12" name="Picture Placeholder 11">
            <a:extLst>
              <a:ext uri="{FF2B5EF4-FFF2-40B4-BE49-F238E27FC236}">
                <a16:creationId xmlns:a16="http://schemas.microsoft.com/office/drawing/2014/main" id="{A5EF6E06-1E31-4D29-80D8-1A734B231810}"/>
              </a:ext>
            </a:extLst>
          </p:cNvPr>
          <p:cNvSpPr>
            <a:spLocks noGrp="1"/>
          </p:cNvSpPr>
          <p:nvPr>
            <p:ph type="pic" sz="quarter" idx="50"/>
          </p:nvPr>
        </p:nvSpPr>
        <p:spPr>
          <a:xfrm>
            <a:off x="831850" y="851603"/>
            <a:ext cx="1938528" cy="393192"/>
          </a:xfrm>
          <a:prstGeom prst="roundRect">
            <a:avLst/>
          </a:prstGeom>
        </p:spPr>
        <p:txBody>
          <a:bodyPr anchor="ctr" anchorCtr="0">
            <a:normAutofit/>
          </a:bodyPr>
          <a:lstStyle>
            <a:lvl1pPr marL="0" indent="0" algn="ctr">
              <a:buNone/>
              <a:defRPr sz="1600">
                <a:solidFill>
                  <a:schemeClr val="bg1"/>
                </a:solidFill>
              </a:defRPr>
            </a:lvl1pPr>
          </a:lstStyle>
          <a:p>
            <a:r>
              <a:rPr lang="en-US" noProof="0" smtClean="0"/>
              <a:t>Click icon to add picture</a:t>
            </a:r>
            <a:endParaRPr lang="en-US" noProof="0" dirty="0"/>
          </a:p>
        </p:txBody>
      </p:sp>
    </p:spTree>
    <p:extLst>
      <p:ext uri="{BB962C8B-B14F-4D97-AF65-F5344CB8AC3E}">
        <p14:creationId xmlns:p14="http://schemas.microsoft.com/office/powerpoint/2010/main" val="13193377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cons and Content 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dpi="0" rotWithShape="1">
            <a:blip r:embed="rId2"/>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Rectangle 24">
            <a:extLst>
              <a:ext uri="{FF2B5EF4-FFF2-40B4-BE49-F238E27FC236}">
                <a16:creationId xmlns:a16="http://schemas.microsoft.com/office/drawing/2014/main" id="{C7A39C64-09F5-4EDF-B203-730A1BC0B4BB}"/>
              </a:ext>
            </a:extLst>
          </p:cNvPr>
          <p:cNvSpPr/>
          <p:nvPr userDrawn="1"/>
        </p:nvSpPr>
        <p:spPr>
          <a:xfrm>
            <a:off x="0" y="0"/>
            <a:ext cx="12192000" cy="356616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Rectangle 5">
            <a:extLst>
              <a:ext uri="{FF2B5EF4-FFF2-40B4-BE49-F238E27FC236}">
                <a16:creationId xmlns:a16="http://schemas.microsoft.com/office/drawing/2014/main" id="{DD60033C-E502-4C97-87DB-99F01B55681B}"/>
              </a:ext>
            </a:extLst>
          </p:cNvPr>
          <p:cNvSpPr/>
          <p:nvPr userDrawn="1"/>
        </p:nvSpPr>
        <p:spPr>
          <a:xfrm>
            <a:off x="0" y="3566160"/>
            <a:ext cx="12192000" cy="329184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4B0B20C-63A0-49A1-A09F-99F86387E48E}"/>
              </a:ext>
            </a:extLst>
          </p:cNvPr>
          <p:cNvSpPr>
            <a:spLocks noGrp="1"/>
          </p:cNvSpPr>
          <p:nvPr>
            <p:ph type="title"/>
          </p:nvPr>
        </p:nvSpPr>
        <p:spPr>
          <a:xfrm>
            <a:off x="838200" y="805472"/>
            <a:ext cx="8127212" cy="554400"/>
          </a:xfrm>
        </p:spPr>
        <p:txBody>
          <a:bodyPr lIns="0" tIns="0" rIns="0" bIns="0" anchor="b" anchorCtr="0"/>
          <a:lstStyle/>
          <a:p>
            <a:r>
              <a:rPr lang="en-US" noProof="0" smtClean="0"/>
              <a:t>Click to edit Master title style</a:t>
            </a:r>
            <a:endParaRPr lang="en-US" noProof="0"/>
          </a:p>
        </p:txBody>
      </p:sp>
      <p:sp>
        <p:nvSpPr>
          <p:cNvPr id="3" name="Date Placeholder 2">
            <a:extLst>
              <a:ext uri="{FF2B5EF4-FFF2-40B4-BE49-F238E27FC236}">
                <a16:creationId xmlns:a16="http://schemas.microsoft.com/office/drawing/2014/main" id="{847A35AD-A6B0-4735-8919-A2B1FC60B311}"/>
              </a:ext>
            </a:extLst>
          </p:cNvPr>
          <p:cNvSpPr>
            <a:spLocks noGrp="1"/>
          </p:cNvSpPr>
          <p:nvPr>
            <p:ph type="dt" sz="half" idx="10"/>
          </p:nvPr>
        </p:nvSpPr>
        <p:spPr/>
        <p:txBody>
          <a:bodyPr/>
          <a:lstStyle/>
          <a:p>
            <a:fld id="{8490CABB-6376-4351-BA0C-322104FF72A1}" type="datetime1">
              <a:rPr lang="en-US" noProof="0" smtClean="0"/>
              <a:t>11/17/2021</a:t>
            </a:fld>
            <a:endParaRPr lang="en-US" noProof="0" dirty="0"/>
          </a:p>
        </p:txBody>
      </p:sp>
      <p:sp>
        <p:nvSpPr>
          <p:cNvPr id="4" name="Footer Placeholder 3">
            <a:extLst>
              <a:ext uri="{FF2B5EF4-FFF2-40B4-BE49-F238E27FC236}">
                <a16:creationId xmlns:a16="http://schemas.microsoft.com/office/drawing/2014/main" id="{084BB4B8-6523-4A06-BB13-F2DFA9ADC904}"/>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a:lstStyle/>
          <a:p>
            <a:fld id="{4950F5D8-22E1-4015-8661-E5B1FD28C2DE}" type="slidenum">
              <a:rPr lang="en-US" noProof="0" smtClean="0"/>
              <a:t>‹#›</a:t>
            </a:fld>
            <a:endParaRPr lang="en-US" noProof="0" dirty="0"/>
          </a:p>
        </p:txBody>
      </p:sp>
      <p:sp>
        <p:nvSpPr>
          <p:cNvPr id="11" name="Text Placeholder 2">
            <a:extLst>
              <a:ext uri="{FF2B5EF4-FFF2-40B4-BE49-F238E27FC236}">
                <a16:creationId xmlns:a16="http://schemas.microsoft.com/office/drawing/2014/main" id="{3F720B3A-B1A7-4004-BD9A-BB135B2B9AE9}"/>
              </a:ext>
            </a:extLst>
          </p:cNvPr>
          <p:cNvSpPr>
            <a:spLocks noGrp="1"/>
          </p:cNvSpPr>
          <p:nvPr>
            <p:ph type="body" idx="1" hasCustomPrompt="1"/>
          </p:nvPr>
        </p:nvSpPr>
        <p:spPr>
          <a:xfrm>
            <a:off x="836614" y="3986332"/>
            <a:ext cx="2286000" cy="334918"/>
          </a:xfrm>
        </p:spPr>
        <p:txBody>
          <a:bodyPr lIns="0" tIns="0" rIns="0" bIns="0" anchor="b">
            <a:normAutofit/>
          </a:bodyPr>
          <a:lstStyle>
            <a:lvl1pPr marL="0" indent="0">
              <a:buNone/>
              <a:defRPr sz="2200" b="1">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12" name="Text Placeholder 11">
            <a:extLst>
              <a:ext uri="{FF2B5EF4-FFF2-40B4-BE49-F238E27FC236}">
                <a16:creationId xmlns:a16="http://schemas.microsoft.com/office/drawing/2014/main" id="{122364AD-425B-49F5-828E-637D0183693D}"/>
              </a:ext>
            </a:extLst>
          </p:cNvPr>
          <p:cNvSpPr>
            <a:spLocks noGrp="1"/>
          </p:cNvSpPr>
          <p:nvPr>
            <p:ph type="body" sz="quarter" idx="14"/>
          </p:nvPr>
        </p:nvSpPr>
        <p:spPr>
          <a:xfrm>
            <a:off x="836614" y="4419548"/>
            <a:ext cx="2286000" cy="1377537"/>
          </a:xfrm>
        </p:spPr>
        <p:txBody>
          <a:bodyPr lIns="0" tIns="0" rIns="0" bIns="0">
            <a:normAutofit/>
          </a:bodyPr>
          <a:lstStyle>
            <a:lvl1pPr marL="0" indent="0">
              <a:buClr>
                <a:schemeClr val="tx2"/>
              </a:buClr>
              <a:buSzPct val="125000"/>
              <a:buFont typeface="Wingdings" panose="05000000000000000000" pitchFamily="2" charset="2"/>
              <a:buNone/>
              <a:defRPr sz="140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smtClean="0"/>
              <a:t>Edit Master text styles</a:t>
            </a:r>
          </a:p>
        </p:txBody>
      </p:sp>
      <p:sp>
        <p:nvSpPr>
          <p:cNvPr id="13" name="Text Placeholder 2">
            <a:extLst>
              <a:ext uri="{FF2B5EF4-FFF2-40B4-BE49-F238E27FC236}">
                <a16:creationId xmlns:a16="http://schemas.microsoft.com/office/drawing/2014/main" id="{1A086FCF-DB15-4696-80F9-5F48426CE837}"/>
              </a:ext>
            </a:extLst>
          </p:cNvPr>
          <p:cNvSpPr>
            <a:spLocks noGrp="1"/>
          </p:cNvSpPr>
          <p:nvPr>
            <p:ph type="body" idx="37" hasCustomPrompt="1"/>
          </p:nvPr>
        </p:nvSpPr>
        <p:spPr>
          <a:xfrm>
            <a:off x="3623390" y="3986332"/>
            <a:ext cx="2286000" cy="334918"/>
          </a:xfrm>
        </p:spPr>
        <p:txBody>
          <a:bodyPr lIns="0" tIns="0" rIns="0" bIns="0" anchor="b">
            <a:normAutofit/>
          </a:bodyPr>
          <a:lstStyle>
            <a:lvl1pPr marL="0" indent="0">
              <a:buNone/>
              <a:defRPr sz="2200" b="1">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14" name="Text Placeholder 11">
            <a:extLst>
              <a:ext uri="{FF2B5EF4-FFF2-40B4-BE49-F238E27FC236}">
                <a16:creationId xmlns:a16="http://schemas.microsoft.com/office/drawing/2014/main" id="{6DC38AB5-30F7-45B7-9FD0-AFBD09BA11DD}"/>
              </a:ext>
            </a:extLst>
          </p:cNvPr>
          <p:cNvSpPr>
            <a:spLocks noGrp="1"/>
          </p:cNvSpPr>
          <p:nvPr>
            <p:ph type="body" sz="quarter" idx="38"/>
          </p:nvPr>
        </p:nvSpPr>
        <p:spPr>
          <a:xfrm>
            <a:off x="3623390" y="4419548"/>
            <a:ext cx="2286000" cy="1377537"/>
          </a:xfrm>
        </p:spPr>
        <p:txBody>
          <a:bodyPr lIns="0" tIns="0" rIns="0" bIns="0">
            <a:normAutofit/>
          </a:bodyPr>
          <a:lstStyle>
            <a:lvl1pPr marL="0" indent="0">
              <a:buClr>
                <a:schemeClr val="tx2"/>
              </a:buClr>
              <a:buSzPct val="125000"/>
              <a:buFont typeface="Wingdings" panose="05000000000000000000" pitchFamily="2" charset="2"/>
              <a:buNone/>
              <a:defRPr sz="140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smtClean="0"/>
              <a:t>Edit Master text styles</a:t>
            </a:r>
          </a:p>
        </p:txBody>
      </p:sp>
      <p:sp>
        <p:nvSpPr>
          <p:cNvPr id="15" name="Text Placeholder 2">
            <a:extLst>
              <a:ext uri="{FF2B5EF4-FFF2-40B4-BE49-F238E27FC236}">
                <a16:creationId xmlns:a16="http://schemas.microsoft.com/office/drawing/2014/main" id="{FC1C00E5-E205-47D3-ACCC-BA3FDBF71013}"/>
              </a:ext>
            </a:extLst>
          </p:cNvPr>
          <p:cNvSpPr>
            <a:spLocks noGrp="1"/>
          </p:cNvSpPr>
          <p:nvPr>
            <p:ph type="body" idx="41" hasCustomPrompt="1"/>
          </p:nvPr>
        </p:nvSpPr>
        <p:spPr>
          <a:xfrm>
            <a:off x="6410166" y="3986332"/>
            <a:ext cx="2286000" cy="334918"/>
          </a:xfrm>
        </p:spPr>
        <p:txBody>
          <a:bodyPr lIns="0" tIns="0" rIns="0" bIns="0" anchor="b">
            <a:normAutofit/>
          </a:bodyPr>
          <a:lstStyle>
            <a:lvl1pPr marL="0" indent="0">
              <a:buNone/>
              <a:defRPr sz="2200" b="1">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16" name="Text Placeholder 11">
            <a:extLst>
              <a:ext uri="{FF2B5EF4-FFF2-40B4-BE49-F238E27FC236}">
                <a16:creationId xmlns:a16="http://schemas.microsoft.com/office/drawing/2014/main" id="{CC501F77-56D4-49F2-9772-EE01ACF5274B}"/>
              </a:ext>
            </a:extLst>
          </p:cNvPr>
          <p:cNvSpPr>
            <a:spLocks noGrp="1"/>
          </p:cNvSpPr>
          <p:nvPr>
            <p:ph type="body" sz="quarter" idx="42"/>
          </p:nvPr>
        </p:nvSpPr>
        <p:spPr>
          <a:xfrm>
            <a:off x="6410166" y="4419548"/>
            <a:ext cx="2286000" cy="1377537"/>
          </a:xfrm>
        </p:spPr>
        <p:txBody>
          <a:bodyPr lIns="0" tIns="0" rIns="0" bIns="0">
            <a:normAutofit/>
          </a:bodyPr>
          <a:lstStyle>
            <a:lvl1pPr marL="0" indent="0">
              <a:buClr>
                <a:schemeClr val="tx2"/>
              </a:buClr>
              <a:buSzPct val="125000"/>
              <a:buFont typeface="Wingdings" panose="05000000000000000000" pitchFamily="2" charset="2"/>
              <a:buNone/>
              <a:defRPr sz="140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smtClean="0"/>
              <a:t>Edit Master text styles</a:t>
            </a:r>
          </a:p>
        </p:txBody>
      </p:sp>
      <p:sp>
        <p:nvSpPr>
          <p:cNvPr id="17" name="Text Placeholder 2">
            <a:extLst>
              <a:ext uri="{FF2B5EF4-FFF2-40B4-BE49-F238E27FC236}">
                <a16:creationId xmlns:a16="http://schemas.microsoft.com/office/drawing/2014/main" id="{FFB1E7A4-4985-48C1-B72F-4B1715915B45}"/>
              </a:ext>
            </a:extLst>
          </p:cNvPr>
          <p:cNvSpPr>
            <a:spLocks noGrp="1"/>
          </p:cNvSpPr>
          <p:nvPr>
            <p:ph type="body" idx="45" hasCustomPrompt="1"/>
          </p:nvPr>
        </p:nvSpPr>
        <p:spPr>
          <a:xfrm>
            <a:off x="9196942" y="3986332"/>
            <a:ext cx="2286000" cy="334918"/>
          </a:xfrm>
        </p:spPr>
        <p:txBody>
          <a:bodyPr lIns="0" tIns="0" rIns="0" bIns="0" anchor="b">
            <a:normAutofit/>
          </a:bodyPr>
          <a:lstStyle>
            <a:lvl1pPr marL="0" indent="0">
              <a:buNone/>
              <a:defRPr sz="2200" b="1">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18" name="Text Placeholder 11">
            <a:extLst>
              <a:ext uri="{FF2B5EF4-FFF2-40B4-BE49-F238E27FC236}">
                <a16:creationId xmlns:a16="http://schemas.microsoft.com/office/drawing/2014/main" id="{13613D75-4050-4984-9168-DAD425D6D6AC}"/>
              </a:ext>
            </a:extLst>
          </p:cNvPr>
          <p:cNvSpPr>
            <a:spLocks noGrp="1"/>
          </p:cNvSpPr>
          <p:nvPr>
            <p:ph type="body" sz="quarter" idx="46"/>
          </p:nvPr>
        </p:nvSpPr>
        <p:spPr>
          <a:xfrm>
            <a:off x="9196942" y="4419548"/>
            <a:ext cx="2286000" cy="1377537"/>
          </a:xfrm>
        </p:spPr>
        <p:txBody>
          <a:bodyPr lIns="0" tIns="0" rIns="0" bIns="0">
            <a:normAutofit/>
          </a:bodyPr>
          <a:lstStyle>
            <a:lvl1pPr marL="0" indent="0">
              <a:buClr>
                <a:schemeClr val="tx2"/>
              </a:buClr>
              <a:buSzPct val="125000"/>
              <a:buFont typeface="Wingdings" panose="05000000000000000000" pitchFamily="2" charset="2"/>
              <a:buNone/>
              <a:defRPr sz="140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smtClean="0"/>
              <a:t>Edit Master text styles</a:t>
            </a:r>
          </a:p>
        </p:txBody>
      </p:sp>
      <p:sp>
        <p:nvSpPr>
          <p:cNvPr id="19" name="Text Placeholder 11">
            <a:extLst>
              <a:ext uri="{FF2B5EF4-FFF2-40B4-BE49-F238E27FC236}">
                <a16:creationId xmlns:a16="http://schemas.microsoft.com/office/drawing/2014/main" id="{6E425E0E-28A3-4830-99E8-D93E5B20E77C}"/>
              </a:ext>
            </a:extLst>
          </p:cNvPr>
          <p:cNvSpPr>
            <a:spLocks noGrp="1"/>
          </p:cNvSpPr>
          <p:nvPr>
            <p:ph type="body" sz="quarter" idx="47"/>
          </p:nvPr>
        </p:nvSpPr>
        <p:spPr>
          <a:xfrm>
            <a:off x="836613" y="1392450"/>
            <a:ext cx="8128799" cy="333242"/>
          </a:xfrm>
        </p:spPr>
        <p:txBody>
          <a:bodyPr lIns="36000" tIns="0" rIns="0" bIns="0">
            <a:normAutofit/>
          </a:bodyPr>
          <a:lstStyle>
            <a:lvl1pPr marL="0" indent="0">
              <a:buClr>
                <a:schemeClr val="tx2"/>
              </a:buClr>
              <a:buSzPct val="125000"/>
              <a:buFont typeface="Wingdings" panose="05000000000000000000" pitchFamily="2" charset="2"/>
              <a:buNone/>
              <a:defRPr sz="1800" i="0">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smtClean="0"/>
              <a:t>Edit Master text styles</a:t>
            </a:r>
          </a:p>
        </p:txBody>
      </p:sp>
      <p:sp>
        <p:nvSpPr>
          <p:cNvPr id="21" name="Picture Placeholder 20">
            <a:extLst>
              <a:ext uri="{FF2B5EF4-FFF2-40B4-BE49-F238E27FC236}">
                <a16:creationId xmlns:a16="http://schemas.microsoft.com/office/drawing/2014/main" id="{6D9E3969-277E-442F-A61A-B5F910626BF2}"/>
              </a:ext>
            </a:extLst>
          </p:cNvPr>
          <p:cNvSpPr>
            <a:spLocks noGrp="1"/>
          </p:cNvSpPr>
          <p:nvPr>
            <p:ph type="pic" sz="quarter" idx="48"/>
          </p:nvPr>
        </p:nvSpPr>
        <p:spPr>
          <a:xfrm>
            <a:off x="839788" y="2446953"/>
            <a:ext cx="1069848" cy="795528"/>
          </a:xfrm>
        </p:spPr>
        <p:txBody>
          <a:bodyPr anchor="ctr" anchorCtr="0">
            <a:noAutofit/>
          </a:bodyPr>
          <a:lstStyle>
            <a:lvl1pPr marL="0" indent="0" algn="ctr">
              <a:buNone/>
              <a:defRPr sz="1400"/>
            </a:lvl1pPr>
          </a:lstStyle>
          <a:p>
            <a:r>
              <a:rPr lang="en-US" noProof="0" smtClean="0"/>
              <a:t>Click icon to add picture</a:t>
            </a:r>
            <a:endParaRPr lang="en-US" noProof="0" dirty="0"/>
          </a:p>
        </p:txBody>
      </p:sp>
      <p:sp>
        <p:nvSpPr>
          <p:cNvPr id="22" name="Picture Placeholder 20">
            <a:extLst>
              <a:ext uri="{FF2B5EF4-FFF2-40B4-BE49-F238E27FC236}">
                <a16:creationId xmlns:a16="http://schemas.microsoft.com/office/drawing/2014/main" id="{604A078C-C27C-43BF-AD80-27BC78DCBCCB}"/>
              </a:ext>
            </a:extLst>
          </p:cNvPr>
          <p:cNvSpPr>
            <a:spLocks noGrp="1"/>
          </p:cNvSpPr>
          <p:nvPr>
            <p:ph type="pic" sz="quarter" idx="49"/>
          </p:nvPr>
        </p:nvSpPr>
        <p:spPr>
          <a:xfrm>
            <a:off x="3625506" y="2446953"/>
            <a:ext cx="1069848" cy="795528"/>
          </a:xfrm>
        </p:spPr>
        <p:txBody>
          <a:bodyPr anchor="ctr" anchorCtr="0">
            <a:noAutofit/>
          </a:bodyPr>
          <a:lstStyle>
            <a:lvl1pPr marL="0" indent="0" algn="ctr">
              <a:buNone/>
              <a:defRPr sz="1400"/>
            </a:lvl1pPr>
          </a:lstStyle>
          <a:p>
            <a:r>
              <a:rPr lang="en-US" noProof="0" smtClean="0"/>
              <a:t>Click icon to add picture</a:t>
            </a:r>
            <a:endParaRPr lang="en-US" noProof="0" dirty="0"/>
          </a:p>
        </p:txBody>
      </p:sp>
      <p:sp>
        <p:nvSpPr>
          <p:cNvPr id="23" name="Picture Placeholder 20">
            <a:extLst>
              <a:ext uri="{FF2B5EF4-FFF2-40B4-BE49-F238E27FC236}">
                <a16:creationId xmlns:a16="http://schemas.microsoft.com/office/drawing/2014/main" id="{3790D791-9C4C-4EAC-8EC6-2B8F7529A0A0}"/>
              </a:ext>
            </a:extLst>
          </p:cNvPr>
          <p:cNvSpPr>
            <a:spLocks noGrp="1"/>
          </p:cNvSpPr>
          <p:nvPr>
            <p:ph type="pic" sz="quarter" idx="50"/>
          </p:nvPr>
        </p:nvSpPr>
        <p:spPr>
          <a:xfrm>
            <a:off x="6411224" y="2446953"/>
            <a:ext cx="1069848" cy="795528"/>
          </a:xfrm>
        </p:spPr>
        <p:txBody>
          <a:bodyPr anchor="ctr" anchorCtr="0">
            <a:noAutofit/>
          </a:bodyPr>
          <a:lstStyle>
            <a:lvl1pPr marL="0" indent="0" algn="ctr">
              <a:buNone/>
              <a:defRPr sz="1400"/>
            </a:lvl1pPr>
          </a:lstStyle>
          <a:p>
            <a:r>
              <a:rPr lang="en-US" noProof="0" smtClean="0"/>
              <a:t>Click icon to add picture</a:t>
            </a:r>
            <a:endParaRPr lang="en-US" noProof="0" dirty="0"/>
          </a:p>
        </p:txBody>
      </p:sp>
      <p:sp>
        <p:nvSpPr>
          <p:cNvPr id="24" name="Picture Placeholder 20">
            <a:extLst>
              <a:ext uri="{FF2B5EF4-FFF2-40B4-BE49-F238E27FC236}">
                <a16:creationId xmlns:a16="http://schemas.microsoft.com/office/drawing/2014/main" id="{04DD07A0-DC68-453E-B928-953969C06860}"/>
              </a:ext>
            </a:extLst>
          </p:cNvPr>
          <p:cNvSpPr>
            <a:spLocks noGrp="1"/>
          </p:cNvSpPr>
          <p:nvPr>
            <p:ph type="pic" sz="quarter" idx="51"/>
          </p:nvPr>
        </p:nvSpPr>
        <p:spPr>
          <a:xfrm>
            <a:off x="9196942" y="2446953"/>
            <a:ext cx="1069848" cy="795528"/>
          </a:xfrm>
        </p:spPr>
        <p:txBody>
          <a:bodyPr anchor="ctr" anchorCtr="0">
            <a:noAutofit/>
          </a:bodyPr>
          <a:lstStyle>
            <a:lvl1pPr marL="0" indent="0" algn="ctr">
              <a:buNone/>
              <a:defRPr sz="1400"/>
            </a:lvl1pPr>
          </a:lstStyle>
          <a:p>
            <a:r>
              <a:rPr lang="en-US" noProof="0" smtClean="0"/>
              <a:t>Click icon to add picture</a:t>
            </a:r>
            <a:endParaRPr lang="en-US" noProof="0" dirty="0"/>
          </a:p>
        </p:txBody>
      </p:sp>
      <p:sp>
        <p:nvSpPr>
          <p:cNvPr id="26" name="Picture Placeholder 11">
            <a:extLst>
              <a:ext uri="{FF2B5EF4-FFF2-40B4-BE49-F238E27FC236}">
                <a16:creationId xmlns:a16="http://schemas.microsoft.com/office/drawing/2014/main" id="{0EE565DC-46C2-4F46-AFCF-D7D77AF99B04}"/>
              </a:ext>
            </a:extLst>
          </p:cNvPr>
          <p:cNvSpPr>
            <a:spLocks noGrp="1"/>
          </p:cNvSpPr>
          <p:nvPr>
            <p:ph type="pic" sz="quarter" idx="52"/>
          </p:nvPr>
        </p:nvSpPr>
        <p:spPr>
          <a:xfrm>
            <a:off x="9409913" y="851603"/>
            <a:ext cx="1938528" cy="393192"/>
          </a:xfrm>
          <a:prstGeom prst="roundRect">
            <a:avLst/>
          </a:prstGeom>
        </p:spPr>
        <p:txBody>
          <a:bodyPr anchor="ctr" anchorCtr="0">
            <a:normAutofit/>
          </a:bodyPr>
          <a:lstStyle>
            <a:lvl1pPr marL="0" indent="0" algn="ctr">
              <a:buNone/>
              <a:defRPr sz="1600">
                <a:solidFill>
                  <a:schemeClr val="bg1"/>
                </a:solidFill>
              </a:defRPr>
            </a:lvl1pPr>
          </a:lstStyle>
          <a:p>
            <a:r>
              <a:rPr lang="en-US" noProof="0" smtClean="0"/>
              <a:t>Click icon to add picture</a:t>
            </a:r>
            <a:endParaRPr lang="en-US" noProof="0" dirty="0"/>
          </a:p>
        </p:txBody>
      </p:sp>
    </p:spTree>
    <p:extLst>
      <p:ext uri="{BB962C8B-B14F-4D97-AF65-F5344CB8AC3E}">
        <p14:creationId xmlns:p14="http://schemas.microsoft.com/office/powerpoint/2010/main" val="12564527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Moniror and Content 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Rectangle 21">
            <a:extLst>
              <a:ext uri="{FF2B5EF4-FFF2-40B4-BE49-F238E27FC236}">
                <a16:creationId xmlns:a16="http://schemas.microsoft.com/office/drawing/2014/main" id="{D808BB97-79BE-43F2-AD10-528EEFEE61AB}"/>
              </a:ext>
            </a:extLst>
          </p:cNvPr>
          <p:cNvSpPr/>
          <p:nvPr userDrawn="1"/>
        </p:nvSpPr>
        <p:spPr>
          <a:xfrm>
            <a:off x="0" y="0"/>
            <a:ext cx="12192000" cy="379476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Rectangle 5">
            <a:extLst>
              <a:ext uri="{FF2B5EF4-FFF2-40B4-BE49-F238E27FC236}">
                <a16:creationId xmlns:a16="http://schemas.microsoft.com/office/drawing/2014/main" id="{DD60033C-E502-4C97-87DB-99F01B55681B}"/>
              </a:ext>
            </a:extLst>
          </p:cNvPr>
          <p:cNvSpPr/>
          <p:nvPr userDrawn="1"/>
        </p:nvSpPr>
        <p:spPr>
          <a:xfrm>
            <a:off x="0" y="3794760"/>
            <a:ext cx="12192000" cy="306324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4B0B20C-63A0-49A1-A09F-99F86387E48E}"/>
              </a:ext>
            </a:extLst>
          </p:cNvPr>
          <p:cNvSpPr>
            <a:spLocks noGrp="1"/>
          </p:cNvSpPr>
          <p:nvPr>
            <p:ph type="title"/>
          </p:nvPr>
        </p:nvSpPr>
        <p:spPr>
          <a:xfrm>
            <a:off x="841248" y="805472"/>
            <a:ext cx="8127212" cy="552848"/>
          </a:xfrm>
        </p:spPr>
        <p:txBody>
          <a:bodyPr lIns="0" tIns="0" rIns="0" bIns="0" anchor="b" anchorCtr="0"/>
          <a:lstStyle/>
          <a:p>
            <a:r>
              <a:rPr lang="en-US" noProof="0" smtClean="0"/>
              <a:t>Click to edit Master title style</a:t>
            </a:r>
            <a:endParaRPr lang="en-US" noProof="0"/>
          </a:p>
        </p:txBody>
      </p:sp>
      <p:sp>
        <p:nvSpPr>
          <p:cNvPr id="3" name="Date Placeholder 2">
            <a:extLst>
              <a:ext uri="{FF2B5EF4-FFF2-40B4-BE49-F238E27FC236}">
                <a16:creationId xmlns:a16="http://schemas.microsoft.com/office/drawing/2014/main" id="{847A35AD-A6B0-4735-8919-A2B1FC60B311}"/>
              </a:ext>
            </a:extLst>
          </p:cNvPr>
          <p:cNvSpPr>
            <a:spLocks noGrp="1"/>
          </p:cNvSpPr>
          <p:nvPr>
            <p:ph type="dt" sz="half" idx="10"/>
          </p:nvPr>
        </p:nvSpPr>
        <p:spPr/>
        <p:txBody>
          <a:bodyPr/>
          <a:lstStyle/>
          <a:p>
            <a:fld id="{8490CABB-6376-4351-BA0C-322104FF72A1}" type="datetime1">
              <a:rPr lang="en-US" noProof="0" smtClean="0"/>
              <a:t>11/17/2021</a:t>
            </a:fld>
            <a:endParaRPr lang="en-US" noProof="0" dirty="0"/>
          </a:p>
        </p:txBody>
      </p:sp>
      <p:sp>
        <p:nvSpPr>
          <p:cNvPr id="4" name="Footer Placeholder 3">
            <a:extLst>
              <a:ext uri="{FF2B5EF4-FFF2-40B4-BE49-F238E27FC236}">
                <a16:creationId xmlns:a16="http://schemas.microsoft.com/office/drawing/2014/main" id="{084BB4B8-6523-4A06-BB13-F2DFA9ADC904}"/>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a:lstStyle/>
          <a:p>
            <a:fld id="{4950F5D8-22E1-4015-8661-E5B1FD28C2DE}" type="slidenum">
              <a:rPr lang="en-US" noProof="0" smtClean="0"/>
              <a:t>‹#›</a:t>
            </a:fld>
            <a:endParaRPr lang="en-US" noProof="0" dirty="0"/>
          </a:p>
        </p:txBody>
      </p:sp>
      <p:sp>
        <p:nvSpPr>
          <p:cNvPr id="15" name="Text Placeholder 2">
            <a:extLst>
              <a:ext uri="{FF2B5EF4-FFF2-40B4-BE49-F238E27FC236}">
                <a16:creationId xmlns:a16="http://schemas.microsoft.com/office/drawing/2014/main" id="{FC1C00E5-E205-47D3-ACCC-BA3FDBF71013}"/>
              </a:ext>
            </a:extLst>
          </p:cNvPr>
          <p:cNvSpPr>
            <a:spLocks noGrp="1"/>
          </p:cNvSpPr>
          <p:nvPr>
            <p:ph type="body" idx="41" hasCustomPrompt="1"/>
          </p:nvPr>
        </p:nvSpPr>
        <p:spPr>
          <a:xfrm>
            <a:off x="6410166" y="4162794"/>
            <a:ext cx="2286000" cy="334918"/>
          </a:xfrm>
        </p:spPr>
        <p:txBody>
          <a:bodyPr lIns="0" tIns="0" rIns="0" bIns="0" anchor="b">
            <a:normAutofit/>
          </a:bodyPr>
          <a:lstStyle>
            <a:lvl1pPr marL="0" indent="0">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16" name="Text Placeholder 11">
            <a:extLst>
              <a:ext uri="{FF2B5EF4-FFF2-40B4-BE49-F238E27FC236}">
                <a16:creationId xmlns:a16="http://schemas.microsoft.com/office/drawing/2014/main" id="{CC501F77-56D4-49F2-9772-EE01ACF5274B}"/>
              </a:ext>
            </a:extLst>
          </p:cNvPr>
          <p:cNvSpPr>
            <a:spLocks noGrp="1"/>
          </p:cNvSpPr>
          <p:nvPr>
            <p:ph type="body" sz="quarter" idx="42"/>
          </p:nvPr>
        </p:nvSpPr>
        <p:spPr>
          <a:xfrm>
            <a:off x="6410166" y="4596010"/>
            <a:ext cx="2286000" cy="1142011"/>
          </a:xfrm>
        </p:spPr>
        <p:txBody>
          <a:bodyPr lIns="0" tIns="0" rIns="0" bIns="0">
            <a:normAutofit/>
          </a:bodyPr>
          <a:lstStyle>
            <a:lvl1pPr marL="0" indent="0">
              <a:buClr>
                <a:schemeClr val="tx2"/>
              </a:buClr>
              <a:buSzPct val="125000"/>
              <a:buFont typeface="Wingdings" panose="05000000000000000000" pitchFamily="2" charset="2"/>
              <a:buNone/>
              <a:defRPr sz="140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smtClean="0"/>
              <a:t>Edit Master text styles</a:t>
            </a:r>
          </a:p>
        </p:txBody>
      </p:sp>
      <p:sp>
        <p:nvSpPr>
          <p:cNvPr id="17" name="Text Placeholder 2">
            <a:extLst>
              <a:ext uri="{FF2B5EF4-FFF2-40B4-BE49-F238E27FC236}">
                <a16:creationId xmlns:a16="http://schemas.microsoft.com/office/drawing/2014/main" id="{FFB1E7A4-4985-48C1-B72F-4B1715915B45}"/>
              </a:ext>
            </a:extLst>
          </p:cNvPr>
          <p:cNvSpPr>
            <a:spLocks noGrp="1"/>
          </p:cNvSpPr>
          <p:nvPr>
            <p:ph type="body" idx="45" hasCustomPrompt="1"/>
          </p:nvPr>
        </p:nvSpPr>
        <p:spPr>
          <a:xfrm>
            <a:off x="9196942" y="4162794"/>
            <a:ext cx="2286000" cy="334918"/>
          </a:xfrm>
        </p:spPr>
        <p:txBody>
          <a:bodyPr lIns="0" tIns="0" rIns="0" bIns="0" anchor="b">
            <a:normAutofit/>
          </a:bodyPr>
          <a:lstStyle>
            <a:lvl1pPr marL="0" indent="0">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18" name="Text Placeholder 11">
            <a:extLst>
              <a:ext uri="{FF2B5EF4-FFF2-40B4-BE49-F238E27FC236}">
                <a16:creationId xmlns:a16="http://schemas.microsoft.com/office/drawing/2014/main" id="{13613D75-4050-4984-9168-DAD425D6D6AC}"/>
              </a:ext>
            </a:extLst>
          </p:cNvPr>
          <p:cNvSpPr>
            <a:spLocks noGrp="1"/>
          </p:cNvSpPr>
          <p:nvPr>
            <p:ph type="body" sz="quarter" idx="46"/>
          </p:nvPr>
        </p:nvSpPr>
        <p:spPr>
          <a:xfrm>
            <a:off x="9196942" y="4596010"/>
            <a:ext cx="2286000" cy="1142011"/>
          </a:xfrm>
        </p:spPr>
        <p:txBody>
          <a:bodyPr lIns="0" tIns="0" rIns="0" bIns="0">
            <a:normAutofit/>
          </a:bodyPr>
          <a:lstStyle>
            <a:lvl1pPr marL="0" indent="0">
              <a:buClr>
                <a:schemeClr val="tx2"/>
              </a:buClr>
              <a:buSzPct val="125000"/>
              <a:buFont typeface="Wingdings" panose="05000000000000000000" pitchFamily="2" charset="2"/>
              <a:buNone/>
              <a:defRPr sz="140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smtClean="0"/>
              <a:t>Edit Master text styles</a:t>
            </a:r>
          </a:p>
        </p:txBody>
      </p:sp>
      <p:sp>
        <p:nvSpPr>
          <p:cNvPr id="19" name="Text Placeholder 11">
            <a:extLst>
              <a:ext uri="{FF2B5EF4-FFF2-40B4-BE49-F238E27FC236}">
                <a16:creationId xmlns:a16="http://schemas.microsoft.com/office/drawing/2014/main" id="{6E425E0E-28A3-4830-99E8-D93E5B20E77C}"/>
              </a:ext>
            </a:extLst>
          </p:cNvPr>
          <p:cNvSpPr>
            <a:spLocks noGrp="1"/>
          </p:cNvSpPr>
          <p:nvPr>
            <p:ph type="body" sz="quarter" idx="47"/>
          </p:nvPr>
        </p:nvSpPr>
        <p:spPr>
          <a:xfrm>
            <a:off x="836613" y="1392450"/>
            <a:ext cx="8128799" cy="333242"/>
          </a:xfrm>
        </p:spPr>
        <p:txBody>
          <a:bodyPr lIns="36000" tIns="0" rIns="0" bIns="0">
            <a:normAutofit/>
          </a:bodyPr>
          <a:lstStyle>
            <a:lvl1pPr marL="0" indent="0">
              <a:buClr>
                <a:schemeClr val="tx2"/>
              </a:buClr>
              <a:buSzPct val="125000"/>
              <a:buFont typeface="Wingdings" panose="05000000000000000000" pitchFamily="2" charset="2"/>
              <a:buNone/>
              <a:defRPr sz="1800" i="0">
                <a:solidFill>
                  <a:schemeClr val="tx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smtClean="0"/>
              <a:t>Edit Master text styles</a:t>
            </a:r>
          </a:p>
        </p:txBody>
      </p:sp>
      <p:sp>
        <p:nvSpPr>
          <p:cNvPr id="8" name="Rectangle 7">
            <a:extLst>
              <a:ext uri="{FF2B5EF4-FFF2-40B4-BE49-F238E27FC236}">
                <a16:creationId xmlns:a16="http://schemas.microsoft.com/office/drawing/2014/main" id="{FB10DA4B-80F1-44A9-8C5F-93B634E0D0F8}"/>
              </a:ext>
            </a:extLst>
          </p:cNvPr>
          <p:cNvSpPr/>
          <p:nvPr userDrawn="1"/>
        </p:nvSpPr>
        <p:spPr>
          <a:xfrm>
            <a:off x="839788" y="2174510"/>
            <a:ext cx="4946904" cy="4096512"/>
          </a:xfrm>
          <a:prstGeom prst="rect">
            <a:avLst/>
          </a:prstGeom>
          <a:blipFill>
            <a:blip r:embed="rId3">
              <a:extLst>
                <a:ext uri="{96DAC541-7B7A-43D3-8B79-37D633B846F1}">
                  <asvg:svgBlip xmlns="" xmlns:asvg="http://schemas.microsoft.com/office/drawing/2016/SVG/main" r:embed="rId4"/>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Picture Placeholder 20">
            <a:extLst>
              <a:ext uri="{FF2B5EF4-FFF2-40B4-BE49-F238E27FC236}">
                <a16:creationId xmlns:a16="http://schemas.microsoft.com/office/drawing/2014/main" id="{9F34831C-234C-4CF5-969E-2D5618BDBB33}"/>
              </a:ext>
            </a:extLst>
          </p:cNvPr>
          <p:cNvSpPr>
            <a:spLocks noGrp="1"/>
          </p:cNvSpPr>
          <p:nvPr>
            <p:ph type="pic" sz="quarter" idx="50"/>
          </p:nvPr>
        </p:nvSpPr>
        <p:spPr>
          <a:xfrm>
            <a:off x="6411224" y="2623415"/>
            <a:ext cx="1069848" cy="795528"/>
          </a:xfrm>
        </p:spPr>
        <p:txBody>
          <a:bodyPr anchor="ctr" anchorCtr="0">
            <a:noAutofit/>
          </a:bodyPr>
          <a:lstStyle>
            <a:lvl1pPr marL="0" indent="0" algn="ctr">
              <a:buNone/>
              <a:defRPr sz="1400">
                <a:solidFill>
                  <a:schemeClr val="bg1"/>
                </a:solidFill>
              </a:defRPr>
            </a:lvl1pPr>
          </a:lstStyle>
          <a:p>
            <a:r>
              <a:rPr lang="en-US" noProof="0" smtClean="0"/>
              <a:t>Click icon to add picture</a:t>
            </a:r>
            <a:endParaRPr lang="en-US" noProof="0" dirty="0"/>
          </a:p>
        </p:txBody>
      </p:sp>
      <p:sp>
        <p:nvSpPr>
          <p:cNvPr id="21" name="Picture Placeholder 20">
            <a:extLst>
              <a:ext uri="{FF2B5EF4-FFF2-40B4-BE49-F238E27FC236}">
                <a16:creationId xmlns:a16="http://schemas.microsoft.com/office/drawing/2014/main" id="{0F7D067F-9653-4BC2-A7E9-BE894EC5E2F6}"/>
              </a:ext>
            </a:extLst>
          </p:cNvPr>
          <p:cNvSpPr>
            <a:spLocks noGrp="1"/>
          </p:cNvSpPr>
          <p:nvPr>
            <p:ph type="pic" sz="quarter" idx="51"/>
          </p:nvPr>
        </p:nvSpPr>
        <p:spPr>
          <a:xfrm>
            <a:off x="9196942" y="2623415"/>
            <a:ext cx="1069848" cy="795528"/>
          </a:xfrm>
        </p:spPr>
        <p:txBody>
          <a:bodyPr anchor="ctr" anchorCtr="0">
            <a:noAutofit/>
          </a:bodyPr>
          <a:lstStyle>
            <a:lvl1pPr marL="0" indent="0" algn="ctr">
              <a:buNone/>
              <a:defRPr sz="1400">
                <a:solidFill>
                  <a:schemeClr val="bg1"/>
                </a:solidFill>
              </a:defRPr>
            </a:lvl1pPr>
          </a:lstStyle>
          <a:p>
            <a:r>
              <a:rPr lang="en-US" noProof="0" smtClean="0"/>
              <a:t>Click icon to add picture</a:t>
            </a:r>
            <a:endParaRPr lang="en-US" noProof="0" dirty="0"/>
          </a:p>
        </p:txBody>
      </p:sp>
      <p:sp>
        <p:nvSpPr>
          <p:cNvPr id="11" name="Picture Placeholder 10">
            <a:extLst>
              <a:ext uri="{FF2B5EF4-FFF2-40B4-BE49-F238E27FC236}">
                <a16:creationId xmlns:a16="http://schemas.microsoft.com/office/drawing/2014/main" id="{E3C97C3B-5FB4-4D00-93DA-BCD15F899061}"/>
              </a:ext>
            </a:extLst>
          </p:cNvPr>
          <p:cNvSpPr>
            <a:spLocks noGrp="1"/>
          </p:cNvSpPr>
          <p:nvPr>
            <p:ph type="pic" sz="quarter" idx="52"/>
          </p:nvPr>
        </p:nvSpPr>
        <p:spPr>
          <a:xfrm>
            <a:off x="976313" y="2359025"/>
            <a:ext cx="4648200" cy="2873375"/>
          </a:xfrm>
          <a:ln w="25400">
            <a:solidFill>
              <a:schemeClr val="tx2"/>
            </a:solidFill>
          </a:ln>
        </p:spPr>
        <p:txBody>
          <a:bodyPr anchor="ctr" anchorCtr="0">
            <a:normAutofit/>
          </a:bodyPr>
          <a:lstStyle>
            <a:lvl1pPr marL="0" indent="0" algn="ctr">
              <a:buNone/>
              <a:defRPr sz="1400">
                <a:solidFill>
                  <a:schemeClr val="tx2"/>
                </a:solidFill>
              </a:defRPr>
            </a:lvl1pPr>
          </a:lstStyle>
          <a:p>
            <a:r>
              <a:rPr lang="en-US" noProof="0" smtClean="0"/>
              <a:t>Click icon to add picture</a:t>
            </a:r>
            <a:endParaRPr lang="en-US" noProof="0" dirty="0"/>
          </a:p>
        </p:txBody>
      </p:sp>
      <p:sp>
        <p:nvSpPr>
          <p:cNvPr id="23" name="Picture Placeholder 11">
            <a:extLst>
              <a:ext uri="{FF2B5EF4-FFF2-40B4-BE49-F238E27FC236}">
                <a16:creationId xmlns:a16="http://schemas.microsoft.com/office/drawing/2014/main" id="{7EF3BAF8-222C-4E67-B4CF-081E9C0720A7}"/>
              </a:ext>
            </a:extLst>
          </p:cNvPr>
          <p:cNvSpPr>
            <a:spLocks noGrp="1"/>
          </p:cNvSpPr>
          <p:nvPr>
            <p:ph type="pic" sz="quarter" idx="53"/>
          </p:nvPr>
        </p:nvSpPr>
        <p:spPr>
          <a:xfrm>
            <a:off x="9409913" y="851603"/>
            <a:ext cx="1938528" cy="393192"/>
          </a:xfrm>
          <a:prstGeom prst="roundRect">
            <a:avLst/>
          </a:prstGeom>
        </p:spPr>
        <p:txBody>
          <a:bodyPr anchor="ctr" anchorCtr="0">
            <a:normAutofit/>
          </a:bodyPr>
          <a:lstStyle>
            <a:lvl1pPr marL="0" indent="0" algn="ctr">
              <a:buNone/>
              <a:defRPr sz="1600">
                <a:solidFill>
                  <a:schemeClr val="bg1"/>
                </a:solidFill>
              </a:defRPr>
            </a:lvl1pPr>
          </a:lstStyle>
          <a:p>
            <a:r>
              <a:rPr lang="en-US" noProof="0" smtClean="0"/>
              <a:t>Click icon to add picture</a:t>
            </a:r>
            <a:endParaRPr lang="en-US" noProof="0" dirty="0"/>
          </a:p>
        </p:txBody>
      </p:sp>
    </p:spTree>
    <p:extLst>
      <p:ext uri="{BB962C8B-B14F-4D97-AF65-F5344CB8AC3E}">
        <p14:creationId xmlns:p14="http://schemas.microsoft.com/office/powerpoint/2010/main" val="31530309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16CD9829-C7D8-4164-BF7D-FD4B38C747F5}"/>
              </a:ext>
            </a:extLst>
          </p:cNvPr>
          <p:cNvSpPr/>
          <p:nvPr userDrawn="1"/>
        </p:nvSpPr>
        <p:spPr>
          <a:xfrm>
            <a:off x="0" y="0"/>
            <a:ext cx="12192000" cy="68580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Rectangle 5">
            <a:extLst>
              <a:ext uri="{FF2B5EF4-FFF2-40B4-BE49-F238E27FC236}">
                <a16:creationId xmlns:a16="http://schemas.microsoft.com/office/drawing/2014/main" id="{DD60033C-E502-4C97-87DB-99F01B55681B}"/>
              </a:ext>
            </a:extLst>
          </p:cNvPr>
          <p:cNvSpPr/>
          <p:nvPr userDrawn="1"/>
        </p:nvSpPr>
        <p:spPr>
          <a:xfrm>
            <a:off x="0" y="4498848"/>
            <a:ext cx="12192000" cy="235915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4B0B20C-63A0-49A1-A09F-99F86387E48E}"/>
              </a:ext>
            </a:extLst>
          </p:cNvPr>
          <p:cNvSpPr>
            <a:spLocks noGrp="1"/>
          </p:cNvSpPr>
          <p:nvPr>
            <p:ph type="title"/>
          </p:nvPr>
        </p:nvSpPr>
        <p:spPr>
          <a:xfrm>
            <a:off x="3467100" y="5349048"/>
            <a:ext cx="5257800" cy="552848"/>
          </a:xfrm>
        </p:spPr>
        <p:txBody>
          <a:bodyPr lIns="0" tIns="0" rIns="0" bIns="0" anchor="b" anchorCtr="0"/>
          <a:lstStyle>
            <a:lvl1pPr algn="ctr">
              <a:defRPr/>
            </a:lvl1pPr>
          </a:lstStyle>
          <a:p>
            <a:r>
              <a:rPr lang="en-US" noProof="0" smtClean="0"/>
              <a:t>Click to edit Master title style</a:t>
            </a:r>
            <a:endParaRPr lang="en-US" noProof="0"/>
          </a:p>
        </p:txBody>
      </p:sp>
      <p:sp>
        <p:nvSpPr>
          <p:cNvPr id="3" name="Date Placeholder 2">
            <a:extLst>
              <a:ext uri="{FF2B5EF4-FFF2-40B4-BE49-F238E27FC236}">
                <a16:creationId xmlns:a16="http://schemas.microsoft.com/office/drawing/2014/main" id="{847A35AD-A6B0-4735-8919-A2B1FC60B311}"/>
              </a:ext>
            </a:extLst>
          </p:cNvPr>
          <p:cNvSpPr>
            <a:spLocks noGrp="1"/>
          </p:cNvSpPr>
          <p:nvPr>
            <p:ph type="dt" sz="half" idx="10"/>
          </p:nvPr>
        </p:nvSpPr>
        <p:spPr/>
        <p:txBody>
          <a:bodyPr/>
          <a:lstStyle/>
          <a:p>
            <a:fld id="{8490CABB-6376-4351-BA0C-322104FF72A1}" type="datetime1">
              <a:rPr lang="en-US" noProof="0" smtClean="0"/>
              <a:t>11/17/2021</a:t>
            </a:fld>
            <a:endParaRPr lang="en-US" noProof="0" dirty="0"/>
          </a:p>
        </p:txBody>
      </p:sp>
      <p:sp>
        <p:nvSpPr>
          <p:cNvPr id="4" name="Footer Placeholder 3">
            <a:extLst>
              <a:ext uri="{FF2B5EF4-FFF2-40B4-BE49-F238E27FC236}">
                <a16:creationId xmlns:a16="http://schemas.microsoft.com/office/drawing/2014/main" id="{084BB4B8-6523-4A06-BB13-F2DFA9ADC904}"/>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a:lstStyle/>
          <a:p>
            <a:fld id="{4950F5D8-22E1-4015-8661-E5B1FD28C2DE}" type="slidenum">
              <a:rPr lang="en-US" noProof="0" smtClean="0"/>
              <a:t>‹#›</a:t>
            </a:fld>
            <a:endParaRPr lang="en-US" noProof="0" dirty="0"/>
          </a:p>
        </p:txBody>
      </p:sp>
      <p:sp>
        <p:nvSpPr>
          <p:cNvPr id="7" name="Picture Placeholder 11">
            <a:extLst>
              <a:ext uri="{FF2B5EF4-FFF2-40B4-BE49-F238E27FC236}">
                <a16:creationId xmlns:a16="http://schemas.microsoft.com/office/drawing/2014/main" id="{E705CC21-80AA-488E-B95D-0E00300A05CF}"/>
              </a:ext>
            </a:extLst>
          </p:cNvPr>
          <p:cNvSpPr>
            <a:spLocks noGrp="1"/>
          </p:cNvSpPr>
          <p:nvPr>
            <p:ph type="pic" sz="quarter" idx="13"/>
          </p:nvPr>
        </p:nvSpPr>
        <p:spPr>
          <a:xfrm>
            <a:off x="4902600" y="868645"/>
            <a:ext cx="2386800" cy="486000"/>
          </a:xfrm>
          <a:prstGeom prst="roundRect">
            <a:avLst/>
          </a:prstGeom>
        </p:spPr>
        <p:txBody>
          <a:bodyPr anchor="ctr" anchorCtr="0">
            <a:normAutofit/>
          </a:bodyPr>
          <a:lstStyle>
            <a:lvl1pPr marL="0" indent="0" algn="ctr">
              <a:buNone/>
              <a:defRPr sz="1600">
                <a:solidFill>
                  <a:schemeClr val="bg1"/>
                </a:solidFill>
              </a:defRPr>
            </a:lvl1pPr>
          </a:lstStyle>
          <a:p>
            <a:r>
              <a:rPr lang="en-US" noProof="0" smtClean="0"/>
              <a:t>Click icon to add picture</a:t>
            </a:r>
            <a:endParaRPr lang="en-US" noProof="0" dirty="0"/>
          </a:p>
        </p:txBody>
      </p:sp>
    </p:spTree>
    <p:extLst>
      <p:ext uri="{BB962C8B-B14F-4D97-AF65-F5344CB8AC3E}">
        <p14:creationId xmlns:p14="http://schemas.microsoft.com/office/powerpoint/2010/main" val="1517898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Content 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Rectangle 19">
            <a:extLst>
              <a:ext uri="{FF2B5EF4-FFF2-40B4-BE49-F238E27FC236}">
                <a16:creationId xmlns:a16="http://schemas.microsoft.com/office/drawing/2014/main" id="{2F7D7942-83AE-46FF-83B1-84835F486286}"/>
              </a:ext>
            </a:extLst>
          </p:cNvPr>
          <p:cNvSpPr/>
          <p:nvPr userDrawn="1"/>
        </p:nvSpPr>
        <p:spPr>
          <a:xfrm>
            <a:off x="0" y="0"/>
            <a:ext cx="12192000" cy="3172968"/>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Rectangle 5">
            <a:extLst>
              <a:ext uri="{FF2B5EF4-FFF2-40B4-BE49-F238E27FC236}">
                <a16:creationId xmlns:a16="http://schemas.microsoft.com/office/drawing/2014/main" id="{DD60033C-E502-4C97-87DB-99F01B55681B}"/>
              </a:ext>
            </a:extLst>
          </p:cNvPr>
          <p:cNvSpPr/>
          <p:nvPr userDrawn="1"/>
        </p:nvSpPr>
        <p:spPr>
          <a:xfrm>
            <a:off x="0" y="3172968"/>
            <a:ext cx="12192000" cy="3685032"/>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4B0B20C-63A0-49A1-A09F-99F86387E48E}"/>
              </a:ext>
            </a:extLst>
          </p:cNvPr>
          <p:cNvSpPr>
            <a:spLocks noGrp="1"/>
          </p:cNvSpPr>
          <p:nvPr>
            <p:ph type="title"/>
          </p:nvPr>
        </p:nvSpPr>
        <p:spPr>
          <a:xfrm>
            <a:off x="838200" y="805472"/>
            <a:ext cx="7599790" cy="552848"/>
          </a:xfrm>
        </p:spPr>
        <p:txBody>
          <a:bodyPr lIns="0" tIns="0" rIns="0" bIns="0" anchor="b" anchorCtr="0"/>
          <a:lstStyle/>
          <a:p>
            <a:r>
              <a:rPr lang="en-US" noProof="0" smtClean="0"/>
              <a:t>Click to edit Master title style</a:t>
            </a:r>
            <a:endParaRPr lang="en-US" noProof="0"/>
          </a:p>
        </p:txBody>
      </p:sp>
      <p:sp>
        <p:nvSpPr>
          <p:cNvPr id="3" name="Date Placeholder 2">
            <a:extLst>
              <a:ext uri="{FF2B5EF4-FFF2-40B4-BE49-F238E27FC236}">
                <a16:creationId xmlns:a16="http://schemas.microsoft.com/office/drawing/2014/main" id="{847A35AD-A6B0-4735-8919-A2B1FC60B311}"/>
              </a:ext>
            </a:extLst>
          </p:cNvPr>
          <p:cNvSpPr>
            <a:spLocks noGrp="1"/>
          </p:cNvSpPr>
          <p:nvPr>
            <p:ph type="dt" sz="half" idx="10"/>
          </p:nvPr>
        </p:nvSpPr>
        <p:spPr/>
        <p:txBody>
          <a:bodyPr/>
          <a:lstStyle/>
          <a:p>
            <a:fld id="{8490CABB-6376-4351-BA0C-322104FF72A1}" type="datetime1">
              <a:rPr lang="en-US" noProof="0" smtClean="0"/>
              <a:t>11/17/2021</a:t>
            </a:fld>
            <a:endParaRPr lang="en-US" noProof="0" dirty="0"/>
          </a:p>
        </p:txBody>
      </p:sp>
      <p:sp>
        <p:nvSpPr>
          <p:cNvPr id="4" name="Footer Placeholder 3">
            <a:extLst>
              <a:ext uri="{FF2B5EF4-FFF2-40B4-BE49-F238E27FC236}">
                <a16:creationId xmlns:a16="http://schemas.microsoft.com/office/drawing/2014/main" id="{084BB4B8-6523-4A06-BB13-F2DFA9ADC904}"/>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a:lstStyle/>
          <a:p>
            <a:fld id="{4950F5D8-22E1-4015-8661-E5B1FD28C2DE}" type="slidenum">
              <a:rPr lang="en-US" noProof="0" smtClean="0"/>
              <a:t>‹#›</a:t>
            </a:fld>
            <a:endParaRPr lang="en-US" noProof="0" dirty="0"/>
          </a:p>
        </p:txBody>
      </p:sp>
      <p:sp>
        <p:nvSpPr>
          <p:cNvPr id="15" name="Text Placeholder 2">
            <a:extLst>
              <a:ext uri="{FF2B5EF4-FFF2-40B4-BE49-F238E27FC236}">
                <a16:creationId xmlns:a16="http://schemas.microsoft.com/office/drawing/2014/main" id="{FC1C00E5-E205-47D3-ACCC-BA3FDBF71013}"/>
              </a:ext>
            </a:extLst>
          </p:cNvPr>
          <p:cNvSpPr>
            <a:spLocks noGrp="1"/>
          </p:cNvSpPr>
          <p:nvPr>
            <p:ph type="body" idx="41" hasCustomPrompt="1"/>
          </p:nvPr>
        </p:nvSpPr>
        <p:spPr>
          <a:xfrm>
            <a:off x="836613" y="3565295"/>
            <a:ext cx="3044952" cy="334918"/>
          </a:xfrm>
        </p:spPr>
        <p:txBody>
          <a:bodyPr lIns="0" tIns="0" rIns="0" bIns="0" anchor="b">
            <a:normAutofit/>
          </a:bodyPr>
          <a:lstStyle>
            <a:lvl1pPr marL="0" indent="0">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16" name="Text Placeholder 11">
            <a:extLst>
              <a:ext uri="{FF2B5EF4-FFF2-40B4-BE49-F238E27FC236}">
                <a16:creationId xmlns:a16="http://schemas.microsoft.com/office/drawing/2014/main" id="{CC501F77-56D4-49F2-9772-EE01ACF5274B}"/>
              </a:ext>
            </a:extLst>
          </p:cNvPr>
          <p:cNvSpPr>
            <a:spLocks noGrp="1"/>
          </p:cNvSpPr>
          <p:nvPr>
            <p:ph type="body" sz="quarter" idx="42"/>
          </p:nvPr>
        </p:nvSpPr>
        <p:spPr>
          <a:xfrm>
            <a:off x="836613" y="3998511"/>
            <a:ext cx="3044952" cy="1725728"/>
          </a:xfrm>
        </p:spPr>
        <p:txBody>
          <a:bodyPr lIns="36000" tIns="0" rIns="0" bIns="0">
            <a:normAutofit/>
          </a:bodyPr>
          <a:lstStyle>
            <a:lvl1pPr marL="0" indent="0">
              <a:buClr>
                <a:schemeClr val="tx2"/>
              </a:buClr>
              <a:buSzPct val="125000"/>
              <a:buFont typeface="Wingdings" panose="05000000000000000000" pitchFamily="2" charset="2"/>
              <a:buNone/>
              <a:defRPr sz="140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smtClean="0"/>
              <a:t>Edit Master text styles</a:t>
            </a:r>
          </a:p>
        </p:txBody>
      </p:sp>
      <p:sp>
        <p:nvSpPr>
          <p:cNvPr id="17" name="Text Placeholder 2">
            <a:extLst>
              <a:ext uri="{FF2B5EF4-FFF2-40B4-BE49-F238E27FC236}">
                <a16:creationId xmlns:a16="http://schemas.microsoft.com/office/drawing/2014/main" id="{FFB1E7A4-4985-48C1-B72F-4B1715915B45}"/>
              </a:ext>
            </a:extLst>
          </p:cNvPr>
          <p:cNvSpPr>
            <a:spLocks noGrp="1"/>
          </p:cNvSpPr>
          <p:nvPr>
            <p:ph type="body" idx="45" hasCustomPrompt="1"/>
          </p:nvPr>
        </p:nvSpPr>
        <p:spPr>
          <a:xfrm>
            <a:off x="4637302" y="3565295"/>
            <a:ext cx="3044952" cy="334918"/>
          </a:xfrm>
        </p:spPr>
        <p:txBody>
          <a:bodyPr lIns="0" tIns="0" rIns="0" bIns="0" anchor="b">
            <a:normAutofit/>
          </a:bodyPr>
          <a:lstStyle>
            <a:lvl1pPr marL="0" indent="0">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18" name="Text Placeholder 11">
            <a:extLst>
              <a:ext uri="{FF2B5EF4-FFF2-40B4-BE49-F238E27FC236}">
                <a16:creationId xmlns:a16="http://schemas.microsoft.com/office/drawing/2014/main" id="{13613D75-4050-4984-9168-DAD425D6D6AC}"/>
              </a:ext>
            </a:extLst>
          </p:cNvPr>
          <p:cNvSpPr>
            <a:spLocks noGrp="1"/>
          </p:cNvSpPr>
          <p:nvPr>
            <p:ph type="body" sz="quarter" idx="46"/>
          </p:nvPr>
        </p:nvSpPr>
        <p:spPr>
          <a:xfrm>
            <a:off x="4637302" y="3998511"/>
            <a:ext cx="3044952" cy="1725728"/>
          </a:xfrm>
        </p:spPr>
        <p:txBody>
          <a:bodyPr lIns="36000" tIns="0" rIns="0" bIns="0">
            <a:normAutofit/>
          </a:bodyPr>
          <a:lstStyle>
            <a:lvl1pPr marL="0" indent="0">
              <a:buClr>
                <a:schemeClr val="tx2"/>
              </a:buClr>
              <a:buSzPct val="125000"/>
              <a:buFont typeface="Wingdings" panose="05000000000000000000" pitchFamily="2" charset="2"/>
              <a:buNone/>
              <a:defRPr sz="140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smtClean="0"/>
              <a:t>Edit Master text styles</a:t>
            </a:r>
          </a:p>
        </p:txBody>
      </p:sp>
      <p:sp>
        <p:nvSpPr>
          <p:cNvPr id="19" name="Text Placeholder 11">
            <a:extLst>
              <a:ext uri="{FF2B5EF4-FFF2-40B4-BE49-F238E27FC236}">
                <a16:creationId xmlns:a16="http://schemas.microsoft.com/office/drawing/2014/main" id="{6E425E0E-28A3-4830-99E8-D93E5B20E77C}"/>
              </a:ext>
            </a:extLst>
          </p:cNvPr>
          <p:cNvSpPr>
            <a:spLocks noGrp="1"/>
          </p:cNvSpPr>
          <p:nvPr>
            <p:ph type="body" sz="quarter" idx="47"/>
          </p:nvPr>
        </p:nvSpPr>
        <p:spPr>
          <a:xfrm>
            <a:off x="836613" y="1392449"/>
            <a:ext cx="8128799" cy="1234205"/>
          </a:xfrm>
        </p:spPr>
        <p:txBody>
          <a:bodyPr lIns="36000" tIns="0" rIns="0" bIns="0">
            <a:normAutofit/>
          </a:bodyPr>
          <a:lstStyle>
            <a:lvl1pPr marL="0" indent="0">
              <a:buClr>
                <a:schemeClr val="tx2"/>
              </a:buClr>
              <a:buSzPct val="125000"/>
              <a:buFont typeface="Wingdings" panose="05000000000000000000" pitchFamily="2" charset="2"/>
              <a:buNone/>
              <a:defRPr sz="1800" i="0">
                <a:solidFill>
                  <a:schemeClr val="tx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smtClean="0"/>
              <a:t>Edit Master text styles</a:t>
            </a:r>
          </a:p>
        </p:txBody>
      </p:sp>
      <p:sp>
        <p:nvSpPr>
          <p:cNvPr id="23" name="Text Placeholder 2">
            <a:extLst>
              <a:ext uri="{FF2B5EF4-FFF2-40B4-BE49-F238E27FC236}">
                <a16:creationId xmlns:a16="http://schemas.microsoft.com/office/drawing/2014/main" id="{04C738A8-00FA-480E-9730-8625B9F8CF66}"/>
              </a:ext>
            </a:extLst>
          </p:cNvPr>
          <p:cNvSpPr>
            <a:spLocks noGrp="1"/>
          </p:cNvSpPr>
          <p:nvPr>
            <p:ph type="body" idx="48" hasCustomPrompt="1"/>
          </p:nvPr>
        </p:nvSpPr>
        <p:spPr>
          <a:xfrm>
            <a:off x="8437990" y="3565295"/>
            <a:ext cx="3044952" cy="334918"/>
          </a:xfrm>
        </p:spPr>
        <p:txBody>
          <a:bodyPr lIns="0" tIns="0" rIns="0" bIns="0" anchor="b">
            <a:normAutofit/>
          </a:bodyPr>
          <a:lstStyle>
            <a:lvl1pPr marL="0" indent="0">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24" name="Text Placeholder 11">
            <a:extLst>
              <a:ext uri="{FF2B5EF4-FFF2-40B4-BE49-F238E27FC236}">
                <a16:creationId xmlns:a16="http://schemas.microsoft.com/office/drawing/2014/main" id="{A7347BFF-8FB8-4EF0-81EE-3A9E7C6F236F}"/>
              </a:ext>
            </a:extLst>
          </p:cNvPr>
          <p:cNvSpPr>
            <a:spLocks noGrp="1"/>
          </p:cNvSpPr>
          <p:nvPr>
            <p:ph type="body" sz="quarter" idx="49"/>
          </p:nvPr>
        </p:nvSpPr>
        <p:spPr>
          <a:xfrm>
            <a:off x="8437990" y="3998511"/>
            <a:ext cx="3044952" cy="1725728"/>
          </a:xfrm>
        </p:spPr>
        <p:txBody>
          <a:bodyPr lIns="36000" tIns="0" rIns="0" bIns="0">
            <a:normAutofit/>
          </a:bodyPr>
          <a:lstStyle>
            <a:lvl1pPr marL="0" indent="0">
              <a:buClr>
                <a:schemeClr val="tx2"/>
              </a:buClr>
              <a:buSzPct val="125000"/>
              <a:buFont typeface="Wingdings" panose="05000000000000000000" pitchFamily="2" charset="2"/>
              <a:buNone/>
              <a:defRPr sz="140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smtClean="0"/>
              <a:t>Edit Master text styles</a:t>
            </a:r>
          </a:p>
        </p:txBody>
      </p:sp>
      <p:sp>
        <p:nvSpPr>
          <p:cNvPr id="21" name="Picture Placeholder 11">
            <a:extLst>
              <a:ext uri="{FF2B5EF4-FFF2-40B4-BE49-F238E27FC236}">
                <a16:creationId xmlns:a16="http://schemas.microsoft.com/office/drawing/2014/main" id="{7555D5F3-897A-4180-AC97-B866E5BBB2EF}"/>
              </a:ext>
            </a:extLst>
          </p:cNvPr>
          <p:cNvSpPr>
            <a:spLocks noGrp="1"/>
          </p:cNvSpPr>
          <p:nvPr>
            <p:ph type="pic" sz="quarter" idx="50"/>
          </p:nvPr>
        </p:nvSpPr>
        <p:spPr>
          <a:xfrm>
            <a:off x="9441997" y="851603"/>
            <a:ext cx="1938528" cy="393192"/>
          </a:xfrm>
          <a:prstGeom prst="roundRect">
            <a:avLst/>
          </a:prstGeom>
        </p:spPr>
        <p:txBody>
          <a:bodyPr anchor="ctr" anchorCtr="0">
            <a:normAutofit/>
          </a:bodyPr>
          <a:lstStyle>
            <a:lvl1pPr marL="0" indent="0" algn="ctr">
              <a:buNone/>
              <a:defRPr sz="1600">
                <a:solidFill>
                  <a:schemeClr val="bg1"/>
                </a:solidFill>
              </a:defRPr>
            </a:lvl1pPr>
          </a:lstStyle>
          <a:p>
            <a:r>
              <a:rPr lang="en-US" noProof="0" smtClean="0"/>
              <a:t>Click icon to add picture</a:t>
            </a:r>
            <a:endParaRPr lang="en-US" noProof="0" dirty="0"/>
          </a:p>
        </p:txBody>
      </p:sp>
    </p:spTree>
    <p:extLst>
      <p:ext uri="{BB962C8B-B14F-4D97-AF65-F5344CB8AC3E}">
        <p14:creationId xmlns:p14="http://schemas.microsoft.com/office/powerpoint/2010/main" val="4124199988"/>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5B0C71E-9398-4660-B728-2C20DF0CBE8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a:extLst>
              <a:ext uri="{FF2B5EF4-FFF2-40B4-BE49-F238E27FC236}">
                <a16:creationId xmlns:a16="http://schemas.microsoft.com/office/drawing/2014/main" id="{02560D45-FD1B-48F7-BF6C-5EA65F9F42C7}"/>
              </a:ext>
            </a:extLst>
          </p:cNvPr>
          <p:cNvSpPr>
            <a:spLocks noGrp="1"/>
          </p:cNvSpPr>
          <p:nvPr>
            <p:ph type="body" idx="1"/>
          </p:nvPr>
        </p:nvSpPr>
        <p:spPr>
          <a:xfrm>
            <a:off x="838200" y="1825625"/>
            <a:ext cx="10515600" cy="3975568"/>
          </a:xfrm>
          <a:prstGeom prst="rect">
            <a:avLst/>
          </a:prstGeom>
        </p:spPr>
        <p:txBody>
          <a:bodyPr vert="horz" lIns="91440" tIns="45720" rIns="91440" bIns="45720" rtlCol="0">
            <a:normAutofit/>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Date Placeholder 3">
            <a:extLst>
              <a:ext uri="{FF2B5EF4-FFF2-40B4-BE49-F238E27FC236}">
                <a16:creationId xmlns:a16="http://schemas.microsoft.com/office/drawing/2014/main" id="{A8D7305D-6746-4346-B610-8CE28B825AF9}"/>
              </a:ext>
            </a:extLst>
          </p:cNvPr>
          <p:cNvSpPr>
            <a:spLocks noGrp="1"/>
          </p:cNvSpPr>
          <p:nvPr>
            <p:ph type="dt" sz="half" idx="2"/>
          </p:nvPr>
        </p:nvSpPr>
        <p:spPr>
          <a:xfrm>
            <a:off x="8609013" y="5998474"/>
            <a:ext cx="2743200" cy="143149"/>
          </a:xfrm>
          <a:prstGeom prst="rect">
            <a:avLst/>
          </a:prstGeom>
        </p:spPr>
        <p:txBody>
          <a:bodyPr vert="horz" lIns="0" tIns="0" rIns="0" bIns="0" rtlCol="0" anchor="t" anchorCtr="0"/>
          <a:lstStyle>
            <a:lvl1pPr algn="r">
              <a:defRPr sz="1000">
                <a:solidFill>
                  <a:schemeClr val="bg1">
                    <a:lumMod val="85000"/>
                    <a:alpha val="60000"/>
                  </a:schemeClr>
                </a:solidFill>
              </a:defRPr>
            </a:lvl1pPr>
          </a:lstStyle>
          <a:p>
            <a:fld id="{DE8A4E7E-06A4-424E-83B2-0F5C45AFEB4E}" type="datetime1">
              <a:rPr lang="en-US" noProof="0" smtClean="0"/>
              <a:pPr/>
              <a:t>11/17/2021</a:t>
            </a:fld>
            <a:endParaRPr lang="en-US" noProof="0" dirty="0"/>
          </a:p>
        </p:txBody>
      </p:sp>
      <p:sp>
        <p:nvSpPr>
          <p:cNvPr id="5" name="Footer Placeholder 4">
            <a:extLst>
              <a:ext uri="{FF2B5EF4-FFF2-40B4-BE49-F238E27FC236}">
                <a16:creationId xmlns:a16="http://schemas.microsoft.com/office/drawing/2014/main" id="{DA1B3F55-6374-4C74-96AC-1EC34CFAA8B7}"/>
              </a:ext>
            </a:extLst>
          </p:cNvPr>
          <p:cNvSpPr>
            <a:spLocks noGrp="1"/>
          </p:cNvSpPr>
          <p:nvPr>
            <p:ph type="ftr" sz="quarter" idx="3"/>
          </p:nvPr>
        </p:nvSpPr>
        <p:spPr>
          <a:xfrm>
            <a:off x="7237413" y="6168551"/>
            <a:ext cx="4114800" cy="190327"/>
          </a:xfrm>
          <a:prstGeom prst="rect">
            <a:avLst/>
          </a:prstGeom>
        </p:spPr>
        <p:txBody>
          <a:bodyPr vert="horz" lIns="0" tIns="0" rIns="0" bIns="0" rtlCol="0" anchor="t" anchorCtr="0"/>
          <a:lstStyle>
            <a:lvl1pPr algn="r">
              <a:defRPr sz="1000">
                <a:solidFill>
                  <a:schemeClr val="bg1">
                    <a:lumMod val="85000"/>
                    <a:alpha val="60000"/>
                  </a:schemeClr>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id="{869E6012-FDCC-451A-96F6-5645ABEB8D87}"/>
              </a:ext>
            </a:extLst>
          </p:cNvPr>
          <p:cNvSpPr>
            <a:spLocks noGrp="1"/>
          </p:cNvSpPr>
          <p:nvPr>
            <p:ph type="sldNum" sz="quarter" idx="4"/>
          </p:nvPr>
        </p:nvSpPr>
        <p:spPr>
          <a:xfrm>
            <a:off x="838200" y="6155851"/>
            <a:ext cx="457200" cy="184317"/>
          </a:xfrm>
          <a:prstGeom prst="rect">
            <a:avLst/>
          </a:prstGeom>
        </p:spPr>
        <p:txBody>
          <a:bodyPr vert="horz" lIns="0" tIns="0" rIns="0" bIns="0" rtlCol="0" anchor="b" anchorCtr="0"/>
          <a:lstStyle>
            <a:lvl1pPr algn="l">
              <a:defRPr sz="1000">
                <a:solidFill>
                  <a:schemeClr val="bg1">
                    <a:lumMod val="85000"/>
                    <a:alpha val="60000"/>
                  </a:schemeClr>
                </a:solidFill>
              </a:defRPr>
            </a:lvl1pPr>
          </a:lstStyle>
          <a:p>
            <a:fld id="{4950F5D8-22E1-4015-8661-E5B1FD28C2DE}" type="slidenum">
              <a:rPr lang="en-US" noProof="0" smtClean="0"/>
              <a:pPr/>
              <a:t>‹#›</a:t>
            </a:fld>
            <a:endParaRPr lang="en-US" noProof="0" dirty="0"/>
          </a:p>
        </p:txBody>
      </p:sp>
    </p:spTree>
    <p:extLst>
      <p:ext uri="{BB962C8B-B14F-4D97-AF65-F5344CB8AC3E}">
        <p14:creationId xmlns:p14="http://schemas.microsoft.com/office/powerpoint/2010/main" val="16404549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60" r:id="rId5"/>
    <p:sldLayoutId id="2147483654" r:id="rId6"/>
    <p:sldLayoutId id="2147483661" r:id="rId7"/>
    <p:sldLayoutId id="2147483662" r:id="rId8"/>
    <p:sldLayoutId id="2147483663" r:id="rId9"/>
    <p:sldLayoutId id="2147483664" r:id="rId10"/>
    <p:sldLayoutId id="2147483665" r:id="rId11"/>
    <p:sldLayoutId id="2147483667" r:id="rId12"/>
    <p:sldLayoutId id="2147483666" r:id="rId13"/>
    <p:sldLayoutId id="2147483668" r:id="rId14"/>
    <p:sldLayoutId id="2147483669" r:id="rId15"/>
    <p:sldLayoutId id="2147483670" r:id="rId16"/>
    <p:sldLayoutId id="2147483671" r:id="rId17"/>
    <p:sldLayoutId id="2147483672" r:id="rId18"/>
    <p:sldLayoutId id="2147483673" r:id="rId19"/>
    <p:sldLayoutId id="2147483674" r:id="rId20"/>
    <p:sldLayoutId id="2147483677" r:id="rId21"/>
    <p:sldLayoutId id="2147483676" r:id="rId22"/>
    <p:sldLayoutId id="2147483678" r:id="rId23"/>
    <p:sldLayoutId id="2147483679" r:id="rId24"/>
    <p:sldLayoutId id="2147483680" r:id="rId25"/>
    <p:sldLayoutId id="2147483681" r:id="rId26"/>
    <p:sldLayoutId id="2147483684" r:id="rId27"/>
    <p:sldLayoutId id="2147483685" r:id="rId28"/>
    <p:sldLayoutId id="2147483686" r:id="rId29"/>
    <p:sldLayoutId id="2147483687" r:id="rId30"/>
    <p:sldLayoutId id="2147483688" r:id="rId31"/>
    <p:sldLayoutId id="2147483691" r:id="rId32"/>
    <p:sldLayoutId id="2147483692" r:id="rId33"/>
    <p:sldLayoutId id="2147483689" r:id="rId34"/>
    <p:sldLayoutId id="2147483690" r:id="rId35"/>
    <p:sldLayoutId id="2147483655" r:id="rId36"/>
    <p:sldLayoutId id="2147483683" r:id="rId37"/>
  </p:sldLayoutIdLst>
  <p:hf hdr="0"/>
  <p:txStyles>
    <p:titleStyle>
      <a:lvl1pPr algn="l" defTabSz="914400" rtl="0" eaLnBrk="1" latinLnBrk="0" hangingPunct="1">
        <a:lnSpc>
          <a:spcPct val="90000"/>
        </a:lnSpc>
        <a:spcBef>
          <a:spcPct val="0"/>
        </a:spcBef>
        <a:buNone/>
        <a:defRPr sz="3600" b="1"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527" userDrawn="1">
          <p15:clr>
            <a:srgbClr val="F26B43"/>
          </p15:clr>
        </p15:guide>
        <p15:guide id="2" pos="7151" userDrawn="1">
          <p15:clr>
            <a:srgbClr val="F26B43"/>
          </p15:clr>
        </p15:guide>
        <p15:guide id="3" pos="529" userDrawn="1">
          <p15:clr>
            <a:srgbClr val="F26B43"/>
          </p15:clr>
        </p15:guide>
        <p15:guide id="4" orient="horz" pos="3793" userDrawn="1">
          <p15:clr>
            <a:srgbClr val="F26B43"/>
          </p15:clr>
        </p15:guide>
        <p15:guide id="5" pos="3840" userDrawn="1">
          <p15:clr>
            <a:srgbClr val="F26B43"/>
          </p15:clr>
        </p15:guide>
        <p15:guide id="6"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4.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4.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4.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G"/><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6ADA7-71A1-44A8-81BF-1B6CACFB7577}"/>
              </a:ext>
            </a:extLst>
          </p:cNvPr>
          <p:cNvSpPr>
            <a:spLocks noGrp="1"/>
          </p:cNvSpPr>
          <p:nvPr>
            <p:ph type="ctrTitle"/>
          </p:nvPr>
        </p:nvSpPr>
        <p:spPr>
          <a:xfrm>
            <a:off x="2467799" y="2898475"/>
            <a:ext cx="7098896" cy="1069675"/>
          </a:xfrm>
        </p:spPr>
        <p:txBody>
          <a:bodyPr>
            <a:noAutofit/>
          </a:bodyPr>
          <a:lstStyle/>
          <a:p>
            <a:r>
              <a:rPr lang="en-US" sz="3600" dirty="0" smtClean="0"/>
              <a:t>COLLEGE OFFICE AUTOMATION</a:t>
            </a:r>
            <a:endParaRPr lang="ru-RU" sz="3600" dirty="0"/>
          </a:p>
        </p:txBody>
      </p:sp>
      <p:sp>
        <p:nvSpPr>
          <p:cNvPr id="3" name="Subtitle 2">
            <a:extLst>
              <a:ext uri="{FF2B5EF4-FFF2-40B4-BE49-F238E27FC236}">
                <a16:creationId xmlns:a16="http://schemas.microsoft.com/office/drawing/2014/main" id="{977C4633-7458-4F99-83F4-CB5107BC263B}"/>
              </a:ext>
            </a:extLst>
          </p:cNvPr>
          <p:cNvSpPr>
            <a:spLocks noGrp="1"/>
          </p:cNvSpPr>
          <p:nvPr>
            <p:ph type="subTitle" idx="1"/>
          </p:nvPr>
        </p:nvSpPr>
        <p:spPr>
          <a:xfrm>
            <a:off x="70374" y="4800094"/>
            <a:ext cx="3526842" cy="1755982"/>
          </a:xfrm>
        </p:spPr>
        <p:txBody>
          <a:bodyPr>
            <a:normAutofit/>
          </a:bodyPr>
          <a:lstStyle/>
          <a:p>
            <a:pPr algn="just"/>
            <a:r>
              <a:rPr lang="en-US" sz="1600" dirty="0" smtClean="0">
                <a:solidFill>
                  <a:schemeClr val="bg2">
                    <a:lumMod val="60000"/>
                    <a:lumOff val="40000"/>
                  </a:schemeClr>
                </a:solidFill>
              </a:rPr>
              <a:t>M.BHARANIDHARAN</a:t>
            </a:r>
          </a:p>
          <a:p>
            <a:pPr algn="just"/>
            <a:r>
              <a:rPr lang="en-US" sz="1600" dirty="0" smtClean="0">
                <a:solidFill>
                  <a:schemeClr val="bg2">
                    <a:lumMod val="60000"/>
                    <a:lumOff val="40000"/>
                  </a:schemeClr>
                </a:solidFill>
              </a:rPr>
              <a:t>18MSS007</a:t>
            </a:r>
          </a:p>
          <a:p>
            <a:pPr algn="just"/>
            <a:r>
              <a:rPr lang="en-US" sz="1600" dirty="0" smtClean="0">
                <a:solidFill>
                  <a:schemeClr val="bg2">
                    <a:lumMod val="60000"/>
                    <a:lumOff val="40000"/>
                  </a:schemeClr>
                </a:solidFill>
              </a:rPr>
              <a:t>IV MSC SS</a:t>
            </a:r>
          </a:p>
          <a:p>
            <a:pPr algn="just"/>
            <a:r>
              <a:rPr lang="en-US" sz="1600" dirty="0" smtClean="0">
                <a:solidFill>
                  <a:schemeClr val="bg2">
                    <a:lumMod val="60000"/>
                    <a:lumOff val="40000"/>
                  </a:schemeClr>
                </a:solidFill>
              </a:rPr>
              <a:t>DEPARTMENT OF COMPUTER SCIENCE</a:t>
            </a:r>
            <a:endParaRPr lang="ru-RU" sz="1600" dirty="0">
              <a:solidFill>
                <a:schemeClr val="bg2">
                  <a:lumMod val="60000"/>
                  <a:lumOff val="40000"/>
                </a:schemeClr>
              </a:solidFill>
            </a:endParaRPr>
          </a:p>
        </p:txBody>
      </p:sp>
      <p:sp>
        <p:nvSpPr>
          <p:cNvPr id="10" name="Rectangle 9"/>
          <p:cNvSpPr/>
          <p:nvPr/>
        </p:nvSpPr>
        <p:spPr>
          <a:xfrm>
            <a:off x="2148621" y="206883"/>
            <a:ext cx="7893170" cy="584775"/>
          </a:xfrm>
          <a:prstGeom prst="rect">
            <a:avLst/>
          </a:prstGeom>
          <a:noFill/>
        </p:spPr>
        <p:txBody>
          <a:bodyPr wrap="square" lIns="91440" tIns="45720" rIns="91440" bIns="45720">
            <a:spAutoFit/>
          </a:bodyPr>
          <a:lstStyle/>
          <a:p>
            <a:pPr algn="ctr"/>
            <a:r>
              <a:rPr lang="en-US" sz="3200" b="1" spc="50" dirty="0" smtClean="0">
                <a:ln w="0"/>
                <a:solidFill>
                  <a:schemeClr val="bg2"/>
                </a:solidFill>
                <a:effectLst>
                  <a:innerShdw blurRad="63500" dist="50800" dir="13500000">
                    <a:srgbClr val="000000">
                      <a:alpha val="50000"/>
                    </a:srgbClr>
                  </a:innerShdw>
                </a:effectLst>
              </a:rPr>
              <a:t>SRI KRISHNA ARTS AND SCIENCE COLLEGE</a:t>
            </a:r>
            <a:endParaRPr lang="en-US" sz="3200" b="1" cap="none" spc="50" dirty="0">
              <a:ln w="0"/>
              <a:solidFill>
                <a:schemeClr val="bg2"/>
              </a:solidFill>
              <a:effectLst>
                <a:innerShdw blurRad="63500" dist="50800" dir="13500000">
                  <a:srgbClr val="000000">
                    <a:alpha val="50000"/>
                  </a:srgbClr>
                </a:innerShdw>
              </a:effectLst>
            </a:endParaRPr>
          </a:p>
        </p:txBody>
      </p:sp>
      <p:pic>
        <p:nvPicPr>
          <p:cNvPr id="11" name="Picture 10">
            <a:extLst>
              <a:ext uri="{FF2B5EF4-FFF2-40B4-BE49-F238E27FC236}">
                <a16:creationId xmlns:a16="http://schemas.microsoft.com/office/drawing/2014/main" id="{AB2EAD12-6774-4F16-9839-24CED759A339}"/>
              </a:ext>
            </a:extLst>
          </p:cNvPr>
          <p:cNvPicPr>
            <a:picLocks noChangeAspect="1"/>
          </p:cNvPicPr>
          <p:nvPr/>
        </p:nvPicPr>
        <p:blipFill>
          <a:blip r:embed="rId3"/>
          <a:stretch>
            <a:fillRect/>
          </a:stretch>
        </p:blipFill>
        <p:spPr>
          <a:xfrm>
            <a:off x="176074" y="132220"/>
            <a:ext cx="1047565" cy="1047565"/>
          </a:xfrm>
          <a:prstGeom prst="rect">
            <a:avLst/>
          </a:prstGeom>
        </p:spPr>
      </p:pic>
      <p:pic>
        <p:nvPicPr>
          <p:cNvPr id="12" name="Picture 2" descr="C:\Users\welcome\Documents\My Bluetooth\003.png">
            <a:extLst>
              <a:ext uri="{FF2B5EF4-FFF2-40B4-BE49-F238E27FC236}">
                <a16:creationId xmlns:a16="http://schemas.microsoft.com/office/drawing/2014/main" id="{7FBB101B-ECD6-483A-86F5-809A0B1FA37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96726" y="210891"/>
            <a:ext cx="1219200" cy="881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13"/>
          <p:cNvSpPr txBox="1"/>
          <p:nvPr/>
        </p:nvSpPr>
        <p:spPr>
          <a:xfrm>
            <a:off x="8652295" y="4597639"/>
            <a:ext cx="3424687" cy="1477328"/>
          </a:xfrm>
          <a:prstGeom prst="rect">
            <a:avLst/>
          </a:prstGeom>
          <a:noFill/>
        </p:spPr>
        <p:txBody>
          <a:bodyPr wrap="square" rtlCol="0">
            <a:spAutoFit/>
          </a:bodyPr>
          <a:lstStyle/>
          <a:p>
            <a:pPr algn="just"/>
            <a:r>
              <a:rPr lang="en-IN" dirty="0" smtClean="0"/>
              <a:t>Under the guidance of</a:t>
            </a:r>
          </a:p>
          <a:p>
            <a:pPr algn="just"/>
            <a:r>
              <a:rPr lang="en-IN" dirty="0" smtClean="0">
                <a:solidFill>
                  <a:schemeClr val="bg2">
                    <a:lumMod val="60000"/>
                    <a:lumOff val="40000"/>
                  </a:schemeClr>
                </a:solidFill>
                <a:ea typeface="Times New Roman" panose="02020603050405020304" pitchFamily="18" charset="0"/>
                <a:cs typeface="Times New Roman" panose="02020603050405020304" pitchFamily="18" charset="0"/>
              </a:rPr>
              <a:t>Dr C.SUNITHA</a:t>
            </a:r>
          </a:p>
          <a:p>
            <a:pPr algn="just"/>
            <a:r>
              <a:rPr lang="en-IN" dirty="0" smtClean="0">
                <a:solidFill>
                  <a:schemeClr val="bg2">
                    <a:lumMod val="60000"/>
                    <a:lumOff val="40000"/>
                  </a:schemeClr>
                </a:solidFill>
                <a:ea typeface="Times New Roman" panose="02020603050405020304" pitchFamily="18" charset="0"/>
                <a:cs typeface="Times New Roman" panose="02020603050405020304" pitchFamily="18" charset="0"/>
              </a:rPr>
              <a:t>MCA.,M.PHIL.,PH.D.,</a:t>
            </a:r>
          </a:p>
          <a:p>
            <a:pPr algn="just"/>
            <a:r>
              <a:rPr lang="en-IN" dirty="0" smtClean="0">
                <a:solidFill>
                  <a:schemeClr val="bg2">
                    <a:lumMod val="60000"/>
                    <a:lumOff val="40000"/>
                  </a:schemeClr>
                </a:solidFill>
                <a:ea typeface="Times New Roman" panose="02020603050405020304" pitchFamily="18" charset="0"/>
                <a:cs typeface="Times New Roman" panose="02020603050405020304" pitchFamily="18" charset="0"/>
              </a:rPr>
              <a:t>HEAD OF THE DEPARTMENT</a:t>
            </a:r>
            <a:endParaRPr lang="en-IN" dirty="0">
              <a:solidFill>
                <a:schemeClr val="bg2">
                  <a:lumMod val="60000"/>
                  <a:lumOff val="40000"/>
                </a:schemeClr>
              </a:solidFill>
              <a:ea typeface="Times New Roman" panose="02020603050405020304" pitchFamily="18" charset="0"/>
              <a:cs typeface="Times New Roman" panose="02020603050405020304" pitchFamily="18" charset="0"/>
            </a:endParaRPr>
          </a:p>
          <a:p>
            <a:pPr algn="just"/>
            <a:endParaRPr lang="en-GB" dirty="0">
              <a:solidFill>
                <a:schemeClr val="bg2">
                  <a:lumMod val="60000"/>
                  <a:lumOff val="40000"/>
                </a:schemeClr>
              </a:solidFill>
            </a:endParaRPr>
          </a:p>
        </p:txBody>
      </p:sp>
    </p:spTree>
    <p:extLst>
      <p:ext uri="{BB962C8B-B14F-4D97-AF65-F5344CB8AC3E}">
        <p14:creationId xmlns:p14="http://schemas.microsoft.com/office/powerpoint/2010/main" val="9922628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5B773-F60C-4854-83F7-06F0AA7387C9}"/>
              </a:ext>
            </a:extLst>
          </p:cNvPr>
          <p:cNvSpPr>
            <a:spLocks noGrp="1"/>
          </p:cNvSpPr>
          <p:nvPr>
            <p:ph type="title"/>
          </p:nvPr>
        </p:nvSpPr>
        <p:spPr>
          <a:xfrm>
            <a:off x="665671" y="98106"/>
            <a:ext cx="10695317" cy="552848"/>
          </a:xfrm>
        </p:spPr>
        <p:txBody>
          <a:bodyPr/>
          <a:lstStyle/>
          <a:p>
            <a:pPr algn="ctr"/>
            <a:r>
              <a:rPr lang="en-US" dirty="0" smtClean="0"/>
              <a:t>Methodology</a:t>
            </a:r>
            <a:endParaRPr lang="en-US" dirty="0"/>
          </a:p>
        </p:txBody>
      </p:sp>
      <p:sp>
        <p:nvSpPr>
          <p:cNvPr id="7" name="Text Placeholder 6">
            <a:extLst>
              <a:ext uri="{FF2B5EF4-FFF2-40B4-BE49-F238E27FC236}">
                <a16:creationId xmlns:a16="http://schemas.microsoft.com/office/drawing/2014/main" id="{39462268-A880-4CE6-BFDA-4AA919761F5C}"/>
              </a:ext>
            </a:extLst>
          </p:cNvPr>
          <p:cNvSpPr>
            <a:spLocks noGrp="1"/>
          </p:cNvSpPr>
          <p:nvPr>
            <p:ph type="body" idx="41"/>
          </p:nvPr>
        </p:nvSpPr>
        <p:spPr>
          <a:xfrm>
            <a:off x="1718924" y="799390"/>
            <a:ext cx="3666744" cy="334918"/>
          </a:xfrm>
        </p:spPr>
        <p:txBody>
          <a:bodyPr/>
          <a:lstStyle/>
          <a:p>
            <a:r>
              <a:rPr lang="en-US" dirty="0" smtClean="0"/>
              <a:t>Existing System</a:t>
            </a:r>
            <a:endParaRPr lang="en-US" dirty="0"/>
          </a:p>
        </p:txBody>
      </p:sp>
      <p:sp>
        <p:nvSpPr>
          <p:cNvPr id="8" name="Text Placeholder 7">
            <a:extLst>
              <a:ext uri="{FF2B5EF4-FFF2-40B4-BE49-F238E27FC236}">
                <a16:creationId xmlns:a16="http://schemas.microsoft.com/office/drawing/2014/main" id="{1DA717EE-C4EB-43E0-9FF9-AD7909CC6C71}"/>
              </a:ext>
            </a:extLst>
          </p:cNvPr>
          <p:cNvSpPr>
            <a:spLocks noGrp="1"/>
          </p:cNvSpPr>
          <p:nvPr>
            <p:ph type="body" sz="quarter" idx="42"/>
          </p:nvPr>
        </p:nvSpPr>
        <p:spPr>
          <a:xfrm>
            <a:off x="1718924" y="1349400"/>
            <a:ext cx="9926736" cy="2290947"/>
          </a:xfrm>
        </p:spPr>
        <p:txBody>
          <a:bodyPr>
            <a:normAutofit/>
          </a:bodyPr>
          <a:lstStyle/>
          <a:p>
            <a:pPr marL="285750" indent="-285750" algn="just">
              <a:buFont typeface="Arial" panose="020B0604020202020204" pitchFamily="34" charset="0"/>
              <a:buChar char="•"/>
            </a:pPr>
            <a:r>
              <a:rPr lang="en-US" sz="1800" dirty="0" smtClean="0"/>
              <a:t>In existing system these processes are handled separately. It consumes more time and adds up more workload. </a:t>
            </a:r>
          </a:p>
          <a:p>
            <a:pPr marL="285750" indent="-285750" algn="just">
              <a:buFont typeface="Arial" panose="020B0604020202020204" pitchFamily="34" charset="0"/>
              <a:buChar char="•"/>
            </a:pPr>
            <a:r>
              <a:rPr lang="en-US" sz="1800" dirty="0" smtClean="0"/>
              <a:t>Also the documentation regarding essential information can be misplaced sometime that might lead to the loss of that data. </a:t>
            </a:r>
          </a:p>
          <a:p>
            <a:pPr marL="285750" indent="-285750" algn="just">
              <a:buFont typeface="Arial" panose="020B0604020202020204" pitchFamily="34" charset="0"/>
              <a:buChar char="•"/>
            </a:pPr>
            <a:r>
              <a:rPr lang="en-US" sz="1800" dirty="0" smtClean="0"/>
              <a:t>The input of manual work is more and it made things complex.</a:t>
            </a:r>
          </a:p>
          <a:p>
            <a:pPr marL="285750" indent="-285750" algn="just">
              <a:buFont typeface="Arial" panose="020B0604020202020204" pitchFamily="34" charset="0"/>
              <a:buChar char="•"/>
            </a:pPr>
            <a:r>
              <a:rPr lang="en-US" sz="1800" dirty="0" smtClean="0"/>
              <a:t>Due to the presence of hard copy of documents it takes even more time to search that specific document.</a:t>
            </a:r>
          </a:p>
          <a:p>
            <a:pPr marL="285750" indent="-285750" algn="just">
              <a:buFont typeface="Arial" panose="020B0604020202020204" pitchFamily="34" charset="0"/>
              <a:buChar char="•"/>
            </a:pPr>
            <a:endParaRPr lang="en-US" sz="1800" dirty="0"/>
          </a:p>
        </p:txBody>
      </p:sp>
      <p:sp>
        <p:nvSpPr>
          <p:cNvPr id="9" name="Text Placeholder 8">
            <a:extLst>
              <a:ext uri="{FF2B5EF4-FFF2-40B4-BE49-F238E27FC236}">
                <a16:creationId xmlns:a16="http://schemas.microsoft.com/office/drawing/2014/main" id="{86A6793B-A78C-4EEC-AE9E-5425AEE2253E}"/>
              </a:ext>
            </a:extLst>
          </p:cNvPr>
          <p:cNvSpPr>
            <a:spLocks noGrp="1"/>
          </p:cNvSpPr>
          <p:nvPr>
            <p:ph type="body" idx="45"/>
          </p:nvPr>
        </p:nvSpPr>
        <p:spPr>
          <a:xfrm>
            <a:off x="1718924" y="3828922"/>
            <a:ext cx="3666744" cy="334918"/>
          </a:xfrm>
        </p:spPr>
        <p:txBody>
          <a:bodyPr/>
          <a:lstStyle/>
          <a:p>
            <a:r>
              <a:rPr lang="en-US" dirty="0" smtClean="0"/>
              <a:t>Limitations</a:t>
            </a:r>
            <a:endParaRPr lang="en-US" dirty="0"/>
          </a:p>
        </p:txBody>
      </p:sp>
      <p:sp>
        <p:nvSpPr>
          <p:cNvPr id="10" name="Text Placeholder 9">
            <a:extLst>
              <a:ext uri="{FF2B5EF4-FFF2-40B4-BE49-F238E27FC236}">
                <a16:creationId xmlns:a16="http://schemas.microsoft.com/office/drawing/2014/main" id="{2315023C-2291-44EB-87F0-16E7815981EE}"/>
              </a:ext>
            </a:extLst>
          </p:cNvPr>
          <p:cNvSpPr>
            <a:spLocks noGrp="1"/>
          </p:cNvSpPr>
          <p:nvPr>
            <p:ph type="body" sz="quarter" idx="46"/>
          </p:nvPr>
        </p:nvSpPr>
        <p:spPr>
          <a:xfrm>
            <a:off x="1718924" y="4352415"/>
            <a:ext cx="5328857" cy="1374438"/>
          </a:xfrm>
        </p:spPr>
        <p:txBody>
          <a:bodyPr>
            <a:normAutofit/>
          </a:bodyPr>
          <a:lstStyle/>
          <a:p>
            <a:pPr marL="285750" indent="-285750" algn="just">
              <a:buFont typeface="Wingdings" panose="05000000000000000000" pitchFamily="2" charset="2"/>
              <a:buChar char="Ø"/>
            </a:pPr>
            <a:r>
              <a:rPr lang="en-US" sz="1800" dirty="0" smtClean="0"/>
              <a:t>Consumes more work</a:t>
            </a:r>
          </a:p>
          <a:p>
            <a:pPr marL="285750" indent="-285750" algn="just">
              <a:buFont typeface="Wingdings" panose="05000000000000000000" pitchFamily="2" charset="2"/>
              <a:buChar char="Ø"/>
            </a:pPr>
            <a:r>
              <a:rPr lang="en-US" sz="1800" dirty="0" smtClean="0"/>
              <a:t>Takes more time since its is not easily accessible</a:t>
            </a:r>
          </a:p>
          <a:p>
            <a:pPr marL="285750" indent="-285750" algn="just">
              <a:buFont typeface="Wingdings" panose="05000000000000000000" pitchFamily="2" charset="2"/>
              <a:buChar char="Ø"/>
            </a:pPr>
            <a:r>
              <a:rPr lang="en-US" sz="1800" dirty="0" smtClean="0"/>
              <a:t>Every process is handled separately</a:t>
            </a:r>
            <a:endParaRPr lang="en-US" sz="1800" dirty="0"/>
          </a:p>
        </p:txBody>
      </p:sp>
      <p:sp>
        <p:nvSpPr>
          <p:cNvPr id="5" name="Slide Number Placeholder 4">
            <a:extLst>
              <a:ext uri="{FF2B5EF4-FFF2-40B4-BE49-F238E27FC236}">
                <a16:creationId xmlns:a16="http://schemas.microsoft.com/office/drawing/2014/main" id="{D1994D10-FA27-41C3-9794-F592C0FB22AE}"/>
              </a:ext>
            </a:extLst>
          </p:cNvPr>
          <p:cNvSpPr>
            <a:spLocks noGrp="1"/>
          </p:cNvSpPr>
          <p:nvPr>
            <p:ph type="sldNum" sz="quarter" idx="12"/>
          </p:nvPr>
        </p:nvSpPr>
        <p:spPr/>
        <p:txBody>
          <a:bodyPr/>
          <a:lstStyle/>
          <a:p>
            <a:fld id="{4950F5D8-22E1-4015-8661-E5B1FD28C2DE}" type="slidenum">
              <a:rPr lang="en-US" smtClean="0"/>
              <a:pPr/>
              <a:t>10</a:t>
            </a:fld>
            <a:endParaRPr lang="en-US" dirty="0"/>
          </a:p>
        </p:txBody>
      </p:sp>
    </p:spTree>
    <p:extLst>
      <p:ext uri="{BB962C8B-B14F-4D97-AF65-F5344CB8AC3E}">
        <p14:creationId xmlns:p14="http://schemas.microsoft.com/office/powerpoint/2010/main" val="22243473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8106"/>
            <a:ext cx="6802464" cy="552848"/>
          </a:xfrm>
        </p:spPr>
        <p:txBody>
          <a:bodyPr/>
          <a:lstStyle/>
          <a:p>
            <a:r>
              <a:rPr lang="en-IN" dirty="0" smtClean="0"/>
              <a:t>Contd..</a:t>
            </a:r>
            <a:endParaRPr lang="en-GB" dirty="0"/>
          </a:p>
        </p:txBody>
      </p:sp>
      <p:sp>
        <p:nvSpPr>
          <p:cNvPr id="5" name="Slide Number Placeholder 4"/>
          <p:cNvSpPr>
            <a:spLocks noGrp="1"/>
          </p:cNvSpPr>
          <p:nvPr>
            <p:ph type="sldNum" sz="quarter" idx="12"/>
          </p:nvPr>
        </p:nvSpPr>
        <p:spPr/>
        <p:txBody>
          <a:bodyPr/>
          <a:lstStyle/>
          <a:p>
            <a:fld id="{4950F5D8-22E1-4015-8661-E5B1FD28C2DE}" type="slidenum">
              <a:rPr lang="en-US" noProof="0" smtClean="0"/>
              <a:t>11</a:t>
            </a:fld>
            <a:endParaRPr lang="en-US" noProof="0" dirty="0"/>
          </a:p>
        </p:txBody>
      </p:sp>
      <p:sp>
        <p:nvSpPr>
          <p:cNvPr id="6" name="Text Placeholder 5"/>
          <p:cNvSpPr>
            <a:spLocks noGrp="1"/>
          </p:cNvSpPr>
          <p:nvPr>
            <p:ph type="body" idx="41"/>
          </p:nvPr>
        </p:nvSpPr>
        <p:spPr>
          <a:xfrm>
            <a:off x="1718924" y="842522"/>
            <a:ext cx="3666744" cy="334918"/>
          </a:xfrm>
        </p:spPr>
        <p:txBody>
          <a:bodyPr/>
          <a:lstStyle/>
          <a:p>
            <a:r>
              <a:rPr lang="en-IN" dirty="0" smtClean="0"/>
              <a:t>Proposed System</a:t>
            </a:r>
            <a:endParaRPr lang="en-GB" dirty="0"/>
          </a:p>
        </p:txBody>
      </p:sp>
      <p:sp>
        <p:nvSpPr>
          <p:cNvPr id="7" name="Text Placeholder 6"/>
          <p:cNvSpPr>
            <a:spLocks noGrp="1"/>
          </p:cNvSpPr>
          <p:nvPr>
            <p:ph type="body" sz="quarter" idx="42"/>
          </p:nvPr>
        </p:nvSpPr>
        <p:spPr>
          <a:xfrm>
            <a:off x="1718923" y="1369008"/>
            <a:ext cx="9633289" cy="2245460"/>
          </a:xfrm>
        </p:spPr>
        <p:txBody>
          <a:bodyPr>
            <a:normAutofit/>
          </a:bodyPr>
          <a:lstStyle/>
          <a:p>
            <a:pPr marL="285750" indent="-285750" algn="just">
              <a:buFont typeface="Arial" panose="020B0604020202020204" pitchFamily="34" charset="0"/>
              <a:buChar char="•"/>
            </a:pPr>
            <a:r>
              <a:rPr lang="en-IN" sz="1800" dirty="0" smtClean="0"/>
              <a:t>The proposed system automates the office work and each information is digitalized.</a:t>
            </a:r>
          </a:p>
          <a:p>
            <a:pPr marL="285750" indent="-285750" algn="just">
              <a:buFont typeface="Arial" panose="020B0604020202020204" pitchFamily="34" charset="0"/>
              <a:buChar char="•"/>
            </a:pPr>
            <a:r>
              <a:rPr lang="en-IN" sz="1800" dirty="0" smtClean="0"/>
              <a:t>The time being consumed is saved and minimum number of man power is utilized for handling processes</a:t>
            </a:r>
          </a:p>
          <a:p>
            <a:pPr marL="285750" indent="-285750" algn="just">
              <a:buFont typeface="Arial" panose="020B0604020202020204" pitchFamily="34" charset="0"/>
              <a:buChar char="•"/>
            </a:pPr>
            <a:r>
              <a:rPr lang="en-IN" sz="1800" dirty="0" smtClean="0"/>
              <a:t>The space occupied by storing the large amount of hardcopy data are sorted.</a:t>
            </a:r>
          </a:p>
          <a:p>
            <a:pPr marL="285750" indent="-285750" algn="just">
              <a:buFont typeface="Arial" panose="020B0604020202020204" pitchFamily="34" charset="0"/>
              <a:buChar char="•"/>
            </a:pPr>
            <a:r>
              <a:rPr lang="en-IN" sz="1800" dirty="0" smtClean="0"/>
              <a:t>Important documents and details are uploaded into the database which stays for long period of time and easy accessible.</a:t>
            </a:r>
          </a:p>
          <a:p>
            <a:pPr marL="285750" indent="-285750" algn="just">
              <a:buFont typeface="Arial" panose="020B0604020202020204" pitchFamily="34" charset="0"/>
              <a:buChar char="•"/>
            </a:pPr>
            <a:r>
              <a:rPr lang="en-IN" sz="1800" dirty="0" smtClean="0"/>
              <a:t>Separate processes are combined into a single format.</a:t>
            </a:r>
            <a:endParaRPr lang="en-GB" sz="1800" dirty="0"/>
          </a:p>
        </p:txBody>
      </p:sp>
      <p:sp>
        <p:nvSpPr>
          <p:cNvPr id="8" name="Text Placeholder 7"/>
          <p:cNvSpPr>
            <a:spLocks noGrp="1"/>
          </p:cNvSpPr>
          <p:nvPr>
            <p:ph type="body" idx="45"/>
          </p:nvPr>
        </p:nvSpPr>
        <p:spPr>
          <a:xfrm>
            <a:off x="1718924" y="3806036"/>
            <a:ext cx="3666744" cy="334918"/>
          </a:xfrm>
        </p:spPr>
        <p:txBody>
          <a:bodyPr/>
          <a:lstStyle/>
          <a:p>
            <a:r>
              <a:rPr lang="en-IN" dirty="0" smtClean="0"/>
              <a:t>Advantages</a:t>
            </a:r>
            <a:endParaRPr lang="en-GB" dirty="0"/>
          </a:p>
        </p:txBody>
      </p:sp>
      <p:sp>
        <p:nvSpPr>
          <p:cNvPr id="9" name="Text Placeholder 8"/>
          <p:cNvSpPr>
            <a:spLocks noGrp="1"/>
          </p:cNvSpPr>
          <p:nvPr>
            <p:ph type="body" sz="quarter" idx="46"/>
          </p:nvPr>
        </p:nvSpPr>
        <p:spPr>
          <a:xfrm>
            <a:off x="1718923" y="4332522"/>
            <a:ext cx="3666744" cy="1374438"/>
          </a:xfrm>
        </p:spPr>
        <p:txBody>
          <a:bodyPr>
            <a:normAutofit/>
          </a:bodyPr>
          <a:lstStyle/>
          <a:p>
            <a:pPr marL="285750" indent="-285750">
              <a:buFont typeface="Wingdings" panose="05000000000000000000" pitchFamily="2" charset="2"/>
              <a:buChar char="Ø"/>
            </a:pPr>
            <a:r>
              <a:rPr lang="en-IN" sz="1800" dirty="0" smtClean="0"/>
              <a:t>Easy access at any time</a:t>
            </a:r>
          </a:p>
          <a:p>
            <a:pPr marL="285750" indent="-285750">
              <a:buFont typeface="Wingdings" panose="05000000000000000000" pitchFamily="2" charset="2"/>
              <a:buChar char="Ø"/>
            </a:pPr>
            <a:r>
              <a:rPr lang="en-IN" sz="1800" dirty="0" smtClean="0"/>
              <a:t>No loss of data</a:t>
            </a:r>
          </a:p>
          <a:p>
            <a:pPr marL="285750" indent="-285750">
              <a:buFont typeface="Wingdings" panose="05000000000000000000" pitchFamily="2" charset="2"/>
              <a:buChar char="Ø"/>
            </a:pPr>
            <a:r>
              <a:rPr lang="en-IN" sz="1800" dirty="0" smtClean="0"/>
              <a:t>Manual works are automated</a:t>
            </a:r>
            <a:endParaRPr lang="en-GB" sz="1800" dirty="0"/>
          </a:p>
        </p:txBody>
      </p:sp>
    </p:spTree>
    <p:extLst>
      <p:ext uri="{BB962C8B-B14F-4D97-AF65-F5344CB8AC3E}">
        <p14:creationId xmlns:p14="http://schemas.microsoft.com/office/powerpoint/2010/main" val="9596740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950F5D8-22E1-4015-8661-E5B1FD28C2DE}" type="slidenum">
              <a:rPr lang="en-US" noProof="0" smtClean="0"/>
              <a:t>12</a:t>
            </a:fld>
            <a:endParaRPr lang="en-US" noProof="0" dirty="0"/>
          </a:p>
        </p:txBody>
      </p:sp>
      <p:sp>
        <p:nvSpPr>
          <p:cNvPr id="17" name="Title 16"/>
          <p:cNvSpPr>
            <a:spLocks noGrp="1"/>
          </p:cNvSpPr>
          <p:nvPr>
            <p:ph type="title"/>
          </p:nvPr>
        </p:nvSpPr>
        <p:spPr>
          <a:xfrm>
            <a:off x="838200" y="192196"/>
            <a:ext cx="10512425" cy="552848"/>
          </a:xfrm>
        </p:spPr>
        <p:txBody>
          <a:bodyPr/>
          <a:lstStyle/>
          <a:p>
            <a:r>
              <a:rPr lang="en-IN" dirty="0" smtClean="0"/>
              <a:t>Data Flow Diagram</a:t>
            </a:r>
            <a:endParaRPr lang="en-GB" dirty="0"/>
          </a:p>
        </p:txBody>
      </p:sp>
      <p:pic>
        <p:nvPicPr>
          <p:cNvPr id="19" name="Content Placeholder 18"/>
          <p:cNvPicPr>
            <a:picLocks noGrp="1" noChangeAspect="1"/>
          </p:cNvPicPr>
          <p:nvPr>
            <p:ph sz="half" idx="4294967295"/>
          </p:nvPr>
        </p:nvPicPr>
        <p:blipFill>
          <a:blip r:embed="rId2">
            <a:extLst>
              <a:ext uri="{28A0092B-C50C-407E-A947-70E740481C1C}">
                <a14:useLocalDpi xmlns:a14="http://schemas.microsoft.com/office/drawing/2010/main" val="0"/>
              </a:ext>
            </a:extLst>
          </a:blip>
          <a:stretch>
            <a:fillRect/>
          </a:stretch>
        </p:blipFill>
        <p:spPr>
          <a:xfrm>
            <a:off x="1397479" y="1355373"/>
            <a:ext cx="8406274" cy="1645758"/>
          </a:xfrm>
        </p:spPr>
      </p:pic>
      <p:sp>
        <p:nvSpPr>
          <p:cNvPr id="21" name="TextBox 20"/>
          <p:cNvSpPr txBox="1"/>
          <p:nvPr/>
        </p:nvSpPr>
        <p:spPr>
          <a:xfrm>
            <a:off x="1224951" y="931835"/>
            <a:ext cx="1113766" cy="461665"/>
          </a:xfrm>
          <a:prstGeom prst="rect">
            <a:avLst/>
          </a:prstGeom>
          <a:noFill/>
        </p:spPr>
        <p:txBody>
          <a:bodyPr wrap="none" rtlCol="0">
            <a:spAutoFit/>
          </a:bodyPr>
          <a:lstStyle/>
          <a:p>
            <a:r>
              <a:rPr lang="en-IN" sz="2400" b="1" dirty="0" smtClean="0">
                <a:solidFill>
                  <a:schemeClr val="bg1">
                    <a:lumMod val="95000"/>
                  </a:schemeClr>
                </a:solidFill>
              </a:rPr>
              <a:t>Level 0</a:t>
            </a:r>
            <a:endParaRPr lang="en-GB" sz="2400" b="1" dirty="0">
              <a:solidFill>
                <a:schemeClr val="bg1">
                  <a:lumMod val="95000"/>
                </a:schemeClr>
              </a:solidFill>
            </a:endParaRPr>
          </a:p>
        </p:txBody>
      </p:sp>
    </p:spTree>
    <p:extLst>
      <p:ext uri="{BB962C8B-B14F-4D97-AF65-F5344CB8AC3E}">
        <p14:creationId xmlns:p14="http://schemas.microsoft.com/office/powerpoint/2010/main" val="16612354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950F5D8-22E1-4015-8661-E5B1FD28C2DE}" type="slidenum">
              <a:rPr lang="en-US" noProof="0" smtClean="0"/>
              <a:pPr/>
              <a:t>13</a:t>
            </a:fld>
            <a:endParaRPr lang="en-US" noProof="0" dirty="0"/>
          </a:p>
        </p:txBody>
      </p:sp>
      <p:sp>
        <p:nvSpPr>
          <p:cNvPr id="6" name="TextBox 5"/>
          <p:cNvSpPr txBox="1"/>
          <p:nvPr/>
        </p:nvSpPr>
        <p:spPr>
          <a:xfrm>
            <a:off x="838200" y="458354"/>
            <a:ext cx="2148730" cy="461665"/>
          </a:xfrm>
          <a:prstGeom prst="rect">
            <a:avLst/>
          </a:prstGeom>
          <a:noFill/>
        </p:spPr>
        <p:txBody>
          <a:bodyPr wrap="none" rtlCol="0">
            <a:spAutoFit/>
          </a:bodyPr>
          <a:lstStyle/>
          <a:p>
            <a:r>
              <a:rPr lang="en-IN" sz="2400" b="1" dirty="0" smtClean="0">
                <a:solidFill>
                  <a:schemeClr val="bg1">
                    <a:lumMod val="95000"/>
                  </a:schemeClr>
                </a:solidFill>
              </a:rPr>
              <a:t>Level 1 (STAFF)</a:t>
            </a:r>
            <a:endParaRPr lang="en-GB" sz="2400" b="1" dirty="0">
              <a:solidFill>
                <a:schemeClr val="bg1">
                  <a:lumMod val="95000"/>
                </a:schemeClr>
              </a:solidFill>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118648"/>
            <a:ext cx="6772275" cy="3533775"/>
          </a:xfrm>
          <a:prstGeom prst="rect">
            <a:avLst/>
          </a:prstGeom>
        </p:spPr>
      </p:pic>
    </p:spTree>
    <p:extLst>
      <p:ext uri="{BB962C8B-B14F-4D97-AF65-F5344CB8AC3E}">
        <p14:creationId xmlns:p14="http://schemas.microsoft.com/office/powerpoint/2010/main" val="15777186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950F5D8-22E1-4015-8661-E5B1FD28C2DE}" type="slidenum">
              <a:rPr lang="en-US" noProof="0" smtClean="0"/>
              <a:pPr/>
              <a:t>14</a:t>
            </a:fld>
            <a:endParaRPr lang="en-US" noProof="0" dirty="0"/>
          </a:p>
        </p:txBody>
      </p:sp>
      <p:sp>
        <p:nvSpPr>
          <p:cNvPr id="6" name="TextBox 5"/>
          <p:cNvSpPr txBox="1"/>
          <p:nvPr/>
        </p:nvSpPr>
        <p:spPr>
          <a:xfrm>
            <a:off x="838200" y="303078"/>
            <a:ext cx="2263120" cy="461665"/>
          </a:xfrm>
          <a:prstGeom prst="rect">
            <a:avLst/>
          </a:prstGeom>
          <a:noFill/>
        </p:spPr>
        <p:txBody>
          <a:bodyPr wrap="none" rtlCol="0">
            <a:spAutoFit/>
          </a:bodyPr>
          <a:lstStyle/>
          <a:p>
            <a:r>
              <a:rPr lang="en-IN" sz="2400" b="1" dirty="0" smtClean="0">
                <a:solidFill>
                  <a:schemeClr val="bg1">
                    <a:lumMod val="95000"/>
                  </a:schemeClr>
                </a:solidFill>
              </a:rPr>
              <a:t>Level 1 (ADMIN)</a:t>
            </a:r>
            <a:endParaRPr lang="en-GB" sz="2400" b="1" dirty="0">
              <a:solidFill>
                <a:schemeClr val="bg1">
                  <a:lumMod val="95000"/>
                </a:schemeClr>
              </a:solidFill>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4959" y="806143"/>
            <a:ext cx="6677025" cy="5534025"/>
          </a:xfrm>
          <a:prstGeom prst="rect">
            <a:avLst/>
          </a:prstGeom>
        </p:spPr>
      </p:pic>
    </p:spTree>
    <p:extLst>
      <p:ext uri="{BB962C8B-B14F-4D97-AF65-F5344CB8AC3E}">
        <p14:creationId xmlns:p14="http://schemas.microsoft.com/office/powerpoint/2010/main" val="25770194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15C43-91D7-4EE6-843E-EA2527BA6E2B}"/>
              </a:ext>
            </a:extLst>
          </p:cNvPr>
          <p:cNvSpPr>
            <a:spLocks noGrp="1"/>
          </p:cNvSpPr>
          <p:nvPr>
            <p:ph type="title"/>
          </p:nvPr>
        </p:nvSpPr>
        <p:spPr>
          <a:xfrm>
            <a:off x="838200" y="2563929"/>
            <a:ext cx="2051649" cy="552848"/>
          </a:xfrm>
        </p:spPr>
        <p:txBody>
          <a:bodyPr/>
          <a:lstStyle/>
          <a:p>
            <a:r>
              <a:rPr lang="en-US" dirty="0" smtClean="0"/>
              <a:t>Use Case</a:t>
            </a:r>
            <a:endParaRPr lang="en-US" dirty="0"/>
          </a:p>
        </p:txBody>
      </p:sp>
      <p:sp>
        <p:nvSpPr>
          <p:cNvPr id="5" name="Slide Number Placeholder 4">
            <a:extLst>
              <a:ext uri="{FF2B5EF4-FFF2-40B4-BE49-F238E27FC236}">
                <a16:creationId xmlns:a16="http://schemas.microsoft.com/office/drawing/2014/main" id="{22BBFA8E-1B62-49E5-859F-CAD1A3785A05}"/>
              </a:ext>
            </a:extLst>
          </p:cNvPr>
          <p:cNvSpPr>
            <a:spLocks noGrp="1"/>
          </p:cNvSpPr>
          <p:nvPr>
            <p:ph type="sldNum" sz="quarter" idx="12"/>
          </p:nvPr>
        </p:nvSpPr>
        <p:spPr/>
        <p:txBody>
          <a:bodyPr/>
          <a:lstStyle/>
          <a:p>
            <a:fld id="{4950F5D8-22E1-4015-8661-E5B1FD28C2DE}" type="slidenum">
              <a:rPr lang="en-US" smtClean="0"/>
              <a:pPr/>
              <a:t>15</a:t>
            </a:fld>
            <a:endParaRPr lang="en-US" dirty="0"/>
          </a:p>
        </p:txBody>
      </p:sp>
      <p:pic>
        <p:nvPicPr>
          <p:cNvPr id="15" name="Content Placeholder 14"/>
          <p:cNvPicPr>
            <a:picLocks noGrp="1" noChangeAspect="1"/>
          </p:cNvPicPr>
          <p:nvPr>
            <p:ph sz="quarter" idx="53"/>
          </p:nvPr>
        </p:nvPicPr>
        <p:blipFill>
          <a:blip r:embed="rId3">
            <a:extLst>
              <a:ext uri="{28A0092B-C50C-407E-A947-70E740481C1C}">
                <a14:useLocalDpi xmlns:a14="http://schemas.microsoft.com/office/drawing/2010/main" val="0"/>
              </a:ext>
            </a:extLst>
          </a:blip>
          <a:stretch>
            <a:fillRect/>
          </a:stretch>
        </p:blipFill>
        <p:spPr>
          <a:xfrm>
            <a:off x="4163129" y="249309"/>
            <a:ext cx="7433235" cy="5906542"/>
          </a:xfrm>
        </p:spPr>
      </p:pic>
    </p:spTree>
    <p:extLst>
      <p:ext uri="{BB962C8B-B14F-4D97-AF65-F5344CB8AC3E}">
        <p14:creationId xmlns:p14="http://schemas.microsoft.com/office/powerpoint/2010/main" val="35619180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56898"/>
            <a:ext cx="6862011" cy="552848"/>
          </a:xfrm>
        </p:spPr>
        <p:txBody>
          <a:bodyPr/>
          <a:lstStyle/>
          <a:p>
            <a:r>
              <a:rPr lang="en-IN" dirty="0" smtClean="0"/>
              <a:t>Reports</a:t>
            </a:r>
            <a:endParaRPr lang="en-GB" dirty="0"/>
          </a:p>
        </p:txBody>
      </p:sp>
      <p:sp>
        <p:nvSpPr>
          <p:cNvPr id="5" name="Slide Number Placeholder 4"/>
          <p:cNvSpPr>
            <a:spLocks noGrp="1"/>
          </p:cNvSpPr>
          <p:nvPr>
            <p:ph type="sldNum" sz="quarter" idx="12"/>
          </p:nvPr>
        </p:nvSpPr>
        <p:spPr/>
        <p:txBody>
          <a:bodyPr/>
          <a:lstStyle/>
          <a:p>
            <a:fld id="{4950F5D8-22E1-4015-8661-E5B1FD28C2DE}" type="slidenum">
              <a:rPr lang="en-US" noProof="0" smtClean="0"/>
              <a:t>16</a:t>
            </a:fld>
            <a:endParaRPr lang="en-US" noProof="0" dirty="0"/>
          </a:p>
        </p:txBody>
      </p:sp>
      <p:pic>
        <p:nvPicPr>
          <p:cNvPr id="11" name="Content Placeholder 10"/>
          <p:cNvPicPr>
            <a:picLocks noGrp="1" noChangeAspect="1"/>
          </p:cNvPicPr>
          <p:nvPr>
            <p:ph sz="quarter" idx="53"/>
          </p:nvPr>
        </p:nvPicPr>
        <p:blipFill>
          <a:blip r:embed="rId2">
            <a:extLst>
              <a:ext uri="{28A0092B-C50C-407E-A947-70E740481C1C}">
                <a14:useLocalDpi xmlns:a14="http://schemas.microsoft.com/office/drawing/2010/main" val="0"/>
              </a:ext>
            </a:extLst>
          </a:blip>
          <a:stretch>
            <a:fillRect/>
          </a:stretch>
        </p:blipFill>
        <p:spPr>
          <a:xfrm>
            <a:off x="839788" y="1880558"/>
            <a:ext cx="4913312" cy="356810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2" name="Content Placeholder 11"/>
          <p:cNvPicPr>
            <a:picLocks noGrp="1" noChangeAspect="1"/>
          </p:cNvPicPr>
          <p:nvPr>
            <p:ph sz="quarter" idx="54"/>
          </p:nvPr>
        </p:nvPicPr>
        <p:blipFill>
          <a:blip r:embed="rId3">
            <a:extLst>
              <a:ext uri="{28A0092B-C50C-407E-A947-70E740481C1C}">
                <a14:useLocalDpi xmlns:a14="http://schemas.microsoft.com/office/drawing/2010/main" val="0"/>
              </a:ext>
            </a:extLst>
          </a:blip>
          <a:stretch>
            <a:fillRect/>
          </a:stretch>
        </p:blipFill>
        <p:spPr>
          <a:xfrm>
            <a:off x="6738668" y="1829377"/>
            <a:ext cx="5087997" cy="361928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34599353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950F5D8-22E1-4015-8661-E5B1FD28C2DE}" type="slidenum">
              <a:rPr lang="en-US" noProof="0" smtClean="0"/>
              <a:t>17</a:t>
            </a:fld>
            <a:endParaRPr lang="en-US" noProof="0" dirty="0"/>
          </a:p>
        </p:txBody>
      </p:sp>
      <p:pic>
        <p:nvPicPr>
          <p:cNvPr id="11" name="Content Placeholder 10"/>
          <p:cNvPicPr>
            <a:picLocks noGrp="1" noChangeAspect="1"/>
          </p:cNvPicPr>
          <p:nvPr>
            <p:ph sz="quarter" idx="53"/>
          </p:nvPr>
        </p:nvPicPr>
        <p:blipFill>
          <a:blip r:embed="rId2">
            <a:extLst>
              <a:ext uri="{28A0092B-C50C-407E-A947-70E740481C1C}">
                <a14:useLocalDpi xmlns:a14="http://schemas.microsoft.com/office/drawing/2010/main" val="0"/>
              </a:ext>
            </a:extLst>
          </a:blip>
          <a:stretch>
            <a:fillRect/>
          </a:stretch>
        </p:blipFill>
        <p:spPr>
          <a:xfrm>
            <a:off x="839788" y="2208362"/>
            <a:ext cx="4913312" cy="329148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3" name="Content Placeholder 12"/>
          <p:cNvPicPr>
            <a:picLocks noGrp="1" noChangeAspect="1"/>
          </p:cNvPicPr>
          <p:nvPr>
            <p:ph sz="quarter" idx="54"/>
          </p:nvPr>
        </p:nvPicPr>
        <p:blipFill>
          <a:blip r:embed="rId3">
            <a:extLst>
              <a:ext uri="{28A0092B-C50C-407E-A947-70E740481C1C}">
                <a14:useLocalDpi xmlns:a14="http://schemas.microsoft.com/office/drawing/2010/main" val="0"/>
              </a:ext>
            </a:extLst>
          </a:blip>
          <a:stretch>
            <a:fillRect/>
          </a:stretch>
        </p:blipFill>
        <p:spPr>
          <a:xfrm>
            <a:off x="6402388" y="2208362"/>
            <a:ext cx="4913312" cy="32914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40720262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IN" dirty="0" smtClean="0"/>
              <a:t>Future enhancements</a:t>
            </a:r>
            <a:endParaRPr lang="en-GB" dirty="0"/>
          </a:p>
        </p:txBody>
      </p:sp>
      <p:sp>
        <p:nvSpPr>
          <p:cNvPr id="5" name="Slide Number Placeholder 4"/>
          <p:cNvSpPr>
            <a:spLocks noGrp="1"/>
          </p:cNvSpPr>
          <p:nvPr>
            <p:ph type="sldNum" sz="quarter" idx="12"/>
          </p:nvPr>
        </p:nvSpPr>
        <p:spPr/>
        <p:txBody>
          <a:bodyPr/>
          <a:lstStyle/>
          <a:p>
            <a:fld id="{4950F5D8-22E1-4015-8661-E5B1FD28C2DE}" type="slidenum">
              <a:rPr lang="en-US" noProof="0" smtClean="0"/>
              <a:t>18</a:t>
            </a:fld>
            <a:endParaRPr lang="en-US" noProof="0" dirty="0"/>
          </a:p>
        </p:txBody>
      </p:sp>
      <p:sp>
        <p:nvSpPr>
          <p:cNvPr id="12" name="Content Placeholder 11"/>
          <p:cNvSpPr>
            <a:spLocks noGrp="1"/>
          </p:cNvSpPr>
          <p:nvPr>
            <p:ph idx="1"/>
          </p:nvPr>
        </p:nvSpPr>
        <p:spPr/>
        <p:txBody>
          <a:bodyPr/>
          <a:lstStyle/>
          <a:p>
            <a:pPr algn="just"/>
            <a:r>
              <a:rPr lang="en-IN" dirty="0" smtClean="0">
                <a:solidFill>
                  <a:schemeClr val="bg1">
                    <a:lumMod val="95000"/>
                  </a:schemeClr>
                </a:solidFill>
                <a:latin typeface="+mj-lt"/>
              </a:rPr>
              <a:t>As a part of future enhancement the user interface is to be designed in dynamic manner</a:t>
            </a:r>
            <a:r>
              <a:rPr lang="en-GB" dirty="0" smtClean="0">
                <a:solidFill>
                  <a:schemeClr val="bg1">
                    <a:lumMod val="95000"/>
                  </a:schemeClr>
                </a:solidFill>
                <a:latin typeface="+mj-lt"/>
              </a:rPr>
              <a:t> which results in user friendly environment</a:t>
            </a:r>
          </a:p>
          <a:p>
            <a:pPr algn="just"/>
            <a:r>
              <a:rPr lang="en-IN" dirty="0" smtClean="0">
                <a:solidFill>
                  <a:schemeClr val="bg1">
                    <a:lumMod val="95000"/>
                  </a:schemeClr>
                </a:solidFill>
                <a:latin typeface="+mj-lt"/>
              </a:rPr>
              <a:t>The attendance of the staff can be directly recorded from data of the bio-metric device.</a:t>
            </a:r>
          </a:p>
          <a:p>
            <a:pPr algn="just"/>
            <a:r>
              <a:rPr lang="en-IN" dirty="0" smtClean="0">
                <a:solidFill>
                  <a:schemeClr val="bg1">
                    <a:lumMod val="95000"/>
                  </a:schemeClr>
                </a:solidFill>
                <a:latin typeface="+mj-lt"/>
              </a:rPr>
              <a:t>The framework can be shifted to React Native for cross-platform experience.</a:t>
            </a:r>
          </a:p>
          <a:p>
            <a:pPr algn="just"/>
            <a:r>
              <a:rPr lang="en-IN" dirty="0" smtClean="0">
                <a:solidFill>
                  <a:schemeClr val="bg1">
                    <a:lumMod val="95000"/>
                  </a:schemeClr>
                </a:solidFill>
                <a:latin typeface="+mj-lt"/>
              </a:rPr>
              <a:t>There are also possibilities for enhancing and further developing the project with customized reports according to the latest information and needs of the user.</a:t>
            </a:r>
          </a:p>
        </p:txBody>
      </p:sp>
    </p:spTree>
    <p:extLst>
      <p:ext uri="{BB962C8B-B14F-4D97-AF65-F5344CB8AC3E}">
        <p14:creationId xmlns:p14="http://schemas.microsoft.com/office/powerpoint/2010/main" val="225911167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543D8BE-B4A0-47BA-80B9-E1885926934D}"/>
              </a:ext>
            </a:extLst>
          </p:cNvPr>
          <p:cNvSpPr>
            <a:spLocks noGrp="1"/>
          </p:cNvSpPr>
          <p:nvPr>
            <p:ph type="title"/>
          </p:nvPr>
        </p:nvSpPr>
        <p:spPr>
          <a:xfrm>
            <a:off x="836612" y="1892414"/>
            <a:ext cx="10515600" cy="636340"/>
          </a:xfrm>
        </p:spPr>
        <p:txBody>
          <a:bodyPr/>
          <a:lstStyle/>
          <a:p>
            <a:r>
              <a:rPr lang="en-US" dirty="0" smtClean="0"/>
              <a:t>Conclusion</a:t>
            </a:r>
            <a:endParaRPr lang="en-US" dirty="0"/>
          </a:p>
        </p:txBody>
      </p:sp>
      <p:sp>
        <p:nvSpPr>
          <p:cNvPr id="6" name="Text Placeholder 5">
            <a:extLst>
              <a:ext uri="{FF2B5EF4-FFF2-40B4-BE49-F238E27FC236}">
                <a16:creationId xmlns:a16="http://schemas.microsoft.com/office/drawing/2014/main" id="{CF0A689A-ADE6-4CCC-8A2B-72A65D396B4F}"/>
              </a:ext>
            </a:extLst>
          </p:cNvPr>
          <p:cNvSpPr>
            <a:spLocks noGrp="1"/>
          </p:cNvSpPr>
          <p:nvPr>
            <p:ph type="body" idx="1"/>
          </p:nvPr>
        </p:nvSpPr>
        <p:spPr>
          <a:xfrm>
            <a:off x="838199" y="3019245"/>
            <a:ext cx="10514013" cy="2458528"/>
          </a:xfrm>
        </p:spPr>
        <p:txBody>
          <a:bodyPr>
            <a:normAutofit/>
          </a:bodyPr>
          <a:lstStyle/>
          <a:p>
            <a:r>
              <a:rPr lang="en-US" sz="2000" dirty="0" smtClean="0">
                <a:latin typeface="+mj-lt"/>
              </a:rPr>
              <a:t>The introduction, problem definition of the project has been completed successfully to college web based office automation system by maintaining the details related to faculty course etc. in an efficient manner. </a:t>
            </a:r>
          </a:p>
          <a:p>
            <a:r>
              <a:rPr lang="en-US" sz="2000" dirty="0" smtClean="0">
                <a:latin typeface="+mj-lt"/>
              </a:rPr>
              <a:t>From the proper analysis of positive points and constraints of the component, it can be safely concluded that this project is highly effective and its user-friendly application.</a:t>
            </a:r>
          </a:p>
          <a:p>
            <a:r>
              <a:rPr lang="en-US" sz="2000" dirty="0" smtClean="0">
                <a:latin typeface="+mj-lt"/>
              </a:rPr>
              <a:t>Most of the paper work is limited and loss of important documents can be controlled. Since we digitalized the information it can stored and accessed at any time.</a:t>
            </a:r>
            <a:endParaRPr lang="en-US" sz="2000" dirty="0">
              <a:latin typeface="+mj-lt"/>
            </a:endParaRPr>
          </a:p>
        </p:txBody>
      </p:sp>
      <p:sp>
        <p:nvSpPr>
          <p:cNvPr id="5" name="Slide Number Placeholder 4">
            <a:extLst>
              <a:ext uri="{FF2B5EF4-FFF2-40B4-BE49-F238E27FC236}">
                <a16:creationId xmlns:a16="http://schemas.microsoft.com/office/drawing/2014/main" id="{8219B368-B42D-42C9-8CFF-C1525C23EBDA}"/>
              </a:ext>
            </a:extLst>
          </p:cNvPr>
          <p:cNvSpPr>
            <a:spLocks noGrp="1"/>
          </p:cNvSpPr>
          <p:nvPr>
            <p:ph type="sldNum" sz="quarter" idx="12"/>
          </p:nvPr>
        </p:nvSpPr>
        <p:spPr/>
        <p:txBody>
          <a:bodyPr/>
          <a:lstStyle/>
          <a:p>
            <a:fld id="{4950F5D8-22E1-4015-8661-E5B1FD28C2DE}" type="slidenum">
              <a:rPr lang="en-US" smtClean="0"/>
              <a:pPr/>
              <a:t>19</a:t>
            </a:fld>
            <a:endParaRPr lang="en-US" dirty="0"/>
          </a:p>
        </p:txBody>
      </p:sp>
    </p:spTree>
    <p:extLst>
      <p:ext uri="{BB962C8B-B14F-4D97-AF65-F5344CB8AC3E}">
        <p14:creationId xmlns:p14="http://schemas.microsoft.com/office/powerpoint/2010/main" val="6718986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B54C2-626D-4E56-A5A3-494CC09D763E}"/>
              </a:ext>
            </a:extLst>
          </p:cNvPr>
          <p:cNvSpPr>
            <a:spLocks noGrp="1"/>
          </p:cNvSpPr>
          <p:nvPr>
            <p:ph type="title"/>
          </p:nvPr>
        </p:nvSpPr>
        <p:spPr>
          <a:xfrm>
            <a:off x="0" y="1"/>
            <a:ext cx="4218168" cy="871268"/>
          </a:xfrm>
        </p:spPr>
        <p:txBody>
          <a:bodyPr/>
          <a:lstStyle/>
          <a:p>
            <a:pPr algn="l"/>
            <a:r>
              <a:rPr lang="en-US" dirty="0" smtClean="0">
                <a:solidFill>
                  <a:schemeClr val="tx1">
                    <a:lumMod val="65000"/>
                    <a:lumOff val="35000"/>
                  </a:schemeClr>
                </a:solidFill>
              </a:rPr>
              <a:t>AGENDA</a:t>
            </a:r>
            <a:endParaRPr lang="ru-RU" dirty="0">
              <a:solidFill>
                <a:schemeClr val="tx1">
                  <a:lumMod val="65000"/>
                  <a:lumOff val="35000"/>
                </a:schemeClr>
              </a:solidFill>
            </a:endParaRPr>
          </a:p>
        </p:txBody>
      </p:sp>
      <p:sp>
        <p:nvSpPr>
          <p:cNvPr id="7" name="Subtitle 6">
            <a:extLst>
              <a:ext uri="{FF2B5EF4-FFF2-40B4-BE49-F238E27FC236}">
                <a16:creationId xmlns:a16="http://schemas.microsoft.com/office/drawing/2014/main" id="{FA7655FA-C53D-4FB0-9C00-53DFADE92015}"/>
              </a:ext>
            </a:extLst>
          </p:cNvPr>
          <p:cNvSpPr>
            <a:spLocks noGrp="1"/>
          </p:cNvSpPr>
          <p:nvPr>
            <p:ph type="subTitle" idx="1"/>
          </p:nvPr>
        </p:nvSpPr>
        <p:spPr>
          <a:xfrm>
            <a:off x="284672" y="1054387"/>
            <a:ext cx="4606505" cy="4744526"/>
          </a:xfrm>
        </p:spPr>
        <p:txBody>
          <a:bodyPr>
            <a:normAutofit/>
          </a:bodyPr>
          <a:lstStyle/>
          <a:p>
            <a:pPr marL="457200" indent="-457200" algn="just">
              <a:buFont typeface="Wingdings" panose="05000000000000000000" pitchFamily="2" charset="2"/>
              <a:buChar char="q"/>
            </a:pPr>
            <a:r>
              <a:rPr lang="en-IN" sz="2400" dirty="0" smtClean="0">
                <a:solidFill>
                  <a:schemeClr val="bg1"/>
                </a:solidFill>
              </a:rPr>
              <a:t>INTRODUCTION</a:t>
            </a:r>
          </a:p>
          <a:p>
            <a:pPr marL="457200" indent="-457200" algn="just">
              <a:buFont typeface="Wingdings" panose="05000000000000000000" pitchFamily="2" charset="2"/>
              <a:buChar char="q"/>
            </a:pPr>
            <a:r>
              <a:rPr lang="en-IN" sz="2400" dirty="0" smtClean="0">
                <a:solidFill>
                  <a:schemeClr val="bg1"/>
                </a:solidFill>
              </a:rPr>
              <a:t>ABSTRACT</a:t>
            </a:r>
          </a:p>
          <a:p>
            <a:pPr marL="457200" indent="-457200" algn="just">
              <a:buFont typeface="Wingdings" panose="05000000000000000000" pitchFamily="2" charset="2"/>
              <a:buChar char="q"/>
            </a:pPr>
            <a:r>
              <a:rPr lang="en-IN" sz="2400" dirty="0" smtClean="0">
                <a:solidFill>
                  <a:schemeClr val="bg1"/>
                </a:solidFill>
              </a:rPr>
              <a:t>ABOUT ORGANIZATION</a:t>
            </a:r>
          </a:p>
          <a:p>
            <a:pPr marL="457200" indent="-457200" algn="just">
              <a:buFont typeface="Wingdings" panose="05000000000000000000" pitchFamily="2" charset="2"/>
              <a:buChar char="q"/>
            </a:pPr>
            <a:r>
              <a:rPr lang="en-IN" sz="2400" dirty="0" smtClean="0">
                <a:solidFill>
                  <a:schemeClr val="bg1"/>
                </a:solidFill>
              </a:rPr>
              <a:t>SYSTEM SPECIFICATION</a:t>
            </a:r>
          </a:p>
          <a:p>
            <a:pPr marL="457200" indent="-457200" algn="just">
              <a:buFont typeface="Wingdings" panose="05000000000000000000" pitchFamily="2" charset="2"/>
              <a:buChar char="q"/>
            </a:pPr>
            <a:r>
              <a:rPr lang="en-IN" sz="2400" dirty="0" smtClean="0">
                <a:solidFill>
                  <a:schemeClr val="bg1"/>
                </a:solidFill>
              </a:rPr>
              <a:t>MODULE DESCRIPTION</a:t>
            </a:r>
          </a:p>
          <a:p>
            <a:pPr marL="457200" indent="-457200" algn="just">
              <a:buFont typeface="Wingdings" panose="05000000000000000000" pitchFamily="2" charset="2"/>
              <a:buChar char="q"/>
            </a:pPr>
            <a:r>
              <a:rPr lang="en-IN" sz="2400" dirty="0" smtClean="0">
                <a:solidFill>
                  <a:schemeClr val="bg1"/>
                </a:solidFill>
              </a:rPr>
              <a:t>METHODOLOGY</a:t>
            </a:r>
          </a:p>
          <a:p>
            <a:pPr marL="457200" indent="-457200" algn="just">
              <a:buFont typeface="Wingdings" panose="05000000000000000000" pitchFamily="2" charset="2"/>
              <a:buChar char="q"/>
            </a:pPr>
            <a:r>
              <a:rPr lang="en-IN" sz="2400" dirty="0" smtClean="0">
                <a:solidFill>
                  <a:schemeClr val="bg1"/>
                </a:solidFill>
              </a:rPr>
              <a:t>DFD &amp; USE CASE</a:t>
            </a:r>
          </a:p>
          <a:p>
            <a:pPr marL="457200" indent="-457200" algn="just">
              <a:buFont typeface="Wingdings" panose="05000000000000000000" pitchFamily="2" charset="2"/>
              <a:buChar char="q"/>
            </a:pPr>
            <a:r>
              <a:rPr lang="en-IN" sz="2400" dirty="0" smtClean="0">
                <a:solidFill>
                  <a:schemeClr val="bg1"/>
                </a:solidFill>
              </a:rPr>
              <a:t>REPORTS</a:t>
            </a:r>
          </a:p>
          <a:p>
            <a:pPr marL="457200" indent="-457200" algn="just">
              <a:buFont typeface="Wingdings" panose="05000000000000000000" pitchFamily="2" charset="2"/>
              <a:buChar char="q"/>
            </a:pPr>
            <a:r>
              <a:rPr lang="en-IN" sz="2400" dirty="0" smtClean="0">
                <a:solidFill>
                  <a:schemeClr val="bg1"/>
                </a:solidFill>
              </a:rPr>
              <a:t>FUTURE ENHANCEMENTS</a:t>
            </a:r>
          </a:p>
          <a:p>
            <a:pPr marL="457200" indent="-457200" algn="just">
              <a:buFont typeface="Wingdings" panose="05000000000000000000" pitchFamily="2" charset="2"/>
              <a:buChar char="q"/>
            </a:pPr>
            <a:r>
              <a:rPr lang="en-IN" sz="2400" dirty="0">
                <a:solidFill>
                  <a:schemeClr val="bg1"/>
                </a:solidFill>
              </a:rPr>
              <a:t>CONCLUSION</a:t>
            </a:r>
            <a:endParaRPr lang="en-IN" sz="2400" dirty="0" smtClean="0">
              <a:solidFill>
                <a:schemeClr val="bg1"/>
              </a:solidFill>
            </a:endParaRPr>
          </a:p>
        </p:txBody>
      </p:sp>
      <p:pic>
        <p:nvPicPr>
          <p:cNvPr id="6" name="Picture 5">
            <a:extLst>
              <a:ext uri="{FF2B5EF4-FFF2-40B4-BE49-F238E27FC236}">
                <a16:creationId xmlns:a16="http://schemas.microsoft.com/office/drawing/2014/main" id="{FEB437EB-260F-4CCC-B57F-8CE71A5D7964}"/>
              </a:ext>
            </a:extLst>
          </p:cNvPr>
          <p:cNvPicPr>
            <a:picLocks noChangeAspect="1"/>
          </p:cNvPicPr>
          <p:nvPr/>
        </p:nvPicPr>
        <p:blipFill>
          <a:blip r:embed="rId3"/>
          <a:stretch>
            <a:fillRect/>
          </a:stretch>
        </p:blipFill>
        <p:spPr>
          <a:xfrm>
            <a:off x="6771737" y="-4700"/>
            <a:ext cx="5420264" cy="6862700"/>
          </a:xfrm>
          <a:prstGeom prst="rect">
            <a:avLst/>
          </a:prstGeom>
          <a:ln>
            <a:noFill/>
          </a:ln>
          <a:effectLst>
            <a:softEdge rad="112500"/>
          </a:effectLst>
        </p:spPr>
      </p:pic>
    </p:spTree>
    <p:extLst>
      <p:ext uri="{BB962C8B-B14F-4D97-AF65-F5344CB8AC3E}">
        <p14:creationId xmlns:p14="http://schemas.microsoft.com/office/powerpoint/2010/main" val="62161643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FC04D-1EA2-4C38-90C9-4DC62E5AEF46}"/>
              </a:ext>
            </a:extLst>
          </p:cNvPr>
          <p:cNvSpPr>
            <a:spLocks noGrp="1"/>
          </p:cNvSpPr>
          <p:nvPr>
            <p:ph type="title"/>
          </p:nvPr>
        </p:nvSpPr>
        <p:spPr>
          <a:xfrm>
            <a:off x="911722" y="2609562"/>
            <a:ext cx="4585780" cy="1091078"/>
          </a:xfrm>
        </p:spPr>
        <p:txBody>
          <a:bodyPr/>
          <a:lstStyle/>
          <a:p>
            <a:r>
              <a:rPr lang="en-US" dirty="0"/>
              <a:t>Thank you!</a:t>
            </a:r>
          </a:p>
        </p:txBody>
      </p:sp>
      <p:sp>
        <p:nvSpPr>
          <p:cNvPr id="5" name="Slide Number Placeholder 4">
            <a:extLst>
              <a:ext uri="{FF2B5EF4-FFF2-40B4-BE49-F238E27FC236}">
                <a16:creationId xmlns:a16="http://schemas.microsoft.com/office/drawing/2014/main" id="{62B3AD74-B3CB-4B9C-8EAC-07DF8026307A}"/>
              </a:ext>
            </a:extLst>
          </p:cNvPr>
          <p:cNvSpPr>
            <a:spLocks noGrp="1"/>
          </p:cNvSpPr>
          <p:nvPr>
            <p:ph type="sldNum" sz="quarter" idx="12"/>
          </p:nvPr>
        </p:nvSpPr>
        <p:spPr/>
        <p:txBody>
          <a:bodyPr/>
          <a:lstStyle/>
          <a:p>
            <a:fld id="{4950F5D8-22E1-4015-8661-E5B1FD28C2DE}" type="slidenum">
              <a:rPr lang="en-US" smtClean="0"/>
              <a:t>20</a:t>
            </a:fld>
            <a:endParaRPr lang="en-US" dirty="0"/>
          </a:p>
        </p:txBody>
      </p:sp>
    </p:spTree>
    <p:extLst>
      <p:ext uri="{BB962C8B-B14F-4D97-AF65-F5344CB8AC3E}">
        <p14:creationId xmlns:p14="http://schemas.microsoft.com/office/powerpoint/2010/main" val="17480730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532457-29F4-475F-B58C-80A91C832EA9}"/>
              </a:ext>
            </a:extLst>
          </p:cNvPr>
          <p:cNvSpPr>
            <a:spLocks noGrp="1"/>
          </p:cNvSpPr>
          <p:nvPr>
            <p:ph type="title"/>
          </p:nvPr>
        </p:nvSpPr>
        <p:spPr>
          <a:xfrm>
            <a:off x="838200" y="3510243"/>
            <a:ext cx="10674246" cy="636340"/>
          </a:xfrm>
        </p:spPr>
        <p:txBody>
          <a:bodyPr/>
          <a:lstStyle/>
          <a:p>
            <a:r>
              <a:rPr lang="en-US" dirty="0" smtClean="0"/>
              <a:t>Introduction</a:t>
            </a:r>
            <a:endParaRPr lang="en-US" dirty="0"/>
          </a:p>
        </p:txBody>
      </p:sp>
      <p:sp>
        <p:nvSpPr>
          <p:cNvPr id="2" name="Text Placeholder 1">
            <a:extLst>
              <a:ext uri="{FF2B5EF4-FFF2-40B4-BE49-F238E27FC236}">
                <a16:creationId xmlns:a16="http://schemas.microsoft.com/office/drawing/2014/main" id="{F5DC1B5D-1A60-450C-9BD8-9C391E14BCA0}"/>
              </a:ext>
            </a:extLst>
          </p:cNvPr>
          <p:cNvSpPr>
            <a:spLocks noGrp="1"/>
          </p:cNvSpPr>
          <p:nvPr>
            <p:ph type="body" idx="1"/>
          </p:nvPr>
        </p:nvSpPr>
        <p:spPr>
          <a:xfrm>
            <a:off x="831850" y="4146583"/>
            <a:ext cx="10680596" cy="1935040"/>
          </a:xfrm>
        </p:spPr>
        <p:txBody>
          <a:bodyPr>
            <a:noAutofit/>
          </a:bodyPr>
          <a:lstStyle/>
          <a:p>
            <a:pPr algn="just"/>
            <a:r>
              <a:rPr lang="en-US" sz="2400" dirty="0" smtClean="0"/>
              <a:t>It is a web based application that mainly focus on the automation process. It is helpful in storing information and data that revolves around the office. The motive of this application is to make the process in a easier and in organized manner</a:t>
            </a:r>
            <a:r>
              <a:rPr lang="en-US" sz="2400" dirty="0" smtClean="0"/>
              <a:t>. The application is mainly designed to automate the process taking place in college office. This application handles storing and retrieving the essential information such as faculty details, programme details, attendance and payroll.</a:t>
            </a:r>
            <a:endParaRPr lang="en-US" sz="2400" dirty="0"/>
          </a:p>
          <a:p>
            <a:pPr algn="just"/>
            <a:endParaRPr lang="en-US" sz="2400" dirty="0"/>
          </a:p>
        </p:txBody>
      </p:sp>
      <p:sp>
        <p:nvSpPr>
          <p:cNvPr id="7" name="Slide Number Placeholder 6">
            <a:extLst>
              <a:ext uri="{FF2B5EF4-FFF2-40B4-BE49-F238E27FC236}">
                <a16:creationId xmlns:a16="http://schemas.microsoft.com/office/drawing/2014/main" id="{C2AE0B35-19FF-4775-9AF8-8F3C834A183B}"/>
              </a:ext>
            </a:extLst>
          </p:cNvPr>
          <p:cNvSpPr>
            <a:spLocks noGrp="1"/>
          </p:cNvSpPr>
          <p:nvPr>
            <p:ph type="sldNum" sz="quarter" idx="12"/>
          </p:nvPr>
        </p:nvSpPr>
        <p:spPr/>
        <p:txBody>
          <a:bodyPr/>
          <a:lstStyle/>
          <a:p>
            <a:fld id="{4950F5D8-22E1-4015-8661-E5B1FD28C2DE}" type="slidenum">
              <a:rPr lang="en-US" smtClean="0"/>
              <a:pPr/>
              <a:t>3</a:t>
            </a:fld>
            <a:endParaRPr lang="en-US" dirty="0"/>
          </a:p>
        </p:txBody>
      </p:sp>
    </p:spTree>
    <p:extLst>
      <p:ext uri="{BB962C8B-B14F-4D97-AF65-F5344CB8AC3E}">
        <p14:creationId xmlns:p14="http://schemas.microsoft.com/office/powerpoint/2010/main" val="40366974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EA7E572-F0AC-4962-AC8B-24DD8CD61D2D}"/>
              </a:ext>
            </a:extLst>
          </p:cNvPr>
          <p:cNvSpPr>
            <a:spLocks noGrp="1"/>
          </p:cNvSpPr>
          <p:nvPr>
            <p:ph type="title"/>
          </p:nvPr>
        </p:nvSpPr>
        <p:spPr>
          <a:xfrm>
            <a:off x="1066800" y="2855343"/>
            <a:ext cx="3096883" cy="684524"/>
          </a:xfrm>
        </p:spPr>
        <p:txBody>
          <a:bodyPr/>
          <a:lstStyle/>
          <a:p>
            <a:r>
              <a:rPr lang="en-US" dirty="0" smtClean="0"/>
              <a:t>ABSTRACT</a:t>
            </a:r>
            <a:endParaRPr lang="en-US" dirty="0"/>
          </a:p>
        </p:txBody>
      </p:sp>
      <p:sp>
        <p:nvSpPr>
          <p:cNvPr id="4" name="Content Placeholder 3">
            <a:extLst>
              <a:ext uri="{FF2B5EF4-FFF2-40B4-BE49-F238E27FC236}">
                <a16:creationId xmlns:a16="http://schemas.microsoft.com/office/drawing/2014/main" id="{E9A97DCF-3682-44C5-A5DA-9D96CF14B628}"/>
              </a:ext>
            </a:extLst>
          </p:cNvPr>
          <p:cNvSpPr>
            <a:spLocks noGrp="1"/>
          </p:cNvSpPr>
          <p:nvPr>
            <p:ph sz="quarter" idx="4"/>
          </p:nvPr>
        </p:nvSpPr>
        <p:spPr>
          <a:xfrm>
            <a:off x="6401653" y="1971412"/>
            <a:ext cx="4607015" cy="3136910"/>
          </a:xfrm>
        </p:spPr>
        <p:txBody>
          <a:bodyPr/>
          <a:lstStyle/>
          <a:p>
            <a:pPr marL="0" indent="0" algn="just">
              <a:buNone/>
            </a:pPr>
            <a:r>
              <a:rPr lang="en-US" dirty="0" smtClean="0"/>
              <a:t>College office automation is a web based application developed for making complex operations in a simple manner. Its main goal is to unite everything under single application. It holds the faculty information, programme details that is introduced recently, payroll calculation of each staff, attendance being recorded daily and able to store essential documents related to UGC, Bharathiyar university and MOU.HTML and CSS are used for front end whereas backend is handled using core PHP and MySQL.</a:t>
            </a:r>
            <a:endParaRPr lang="en-US" dirty="0"/>
          </a:p>
          <a:p>
            <a:pPr algn="just"/>
            <a:endParaRPr lang="en-US" dirty="0"/>
          </a:p>
        </p:txBody>
      </p:sp>
      <p:sp>
        <p:nvSpPr>
          <p:cNvPr id="7" name="Slide Number Placeholder 6">
            <a:extLst>
              <a:ext uri="{FF2B5EF4-FFF2-40B4-BE49-F238E27FC236}">
                <a16:creationId xmlns:a16="http://schemas.microsoft.com/office/drawing/2014/main" id="{ECD7B63F-6F62-46FC-8E6A-512867B9E479}"/>
              </a:ext>
            </a:extLst>
          </p:cNvPr>
          <p:cNvSpPr>
            <a:spLocks noGrp="1"/>
          </p:cNvSpPr>
          <p:nvPr>
            <p:ph type="sldNum" sz="quarter" idx="12"/>
          </p:nvPr>
        </p:nvSpPr>
        <p:spPr/>
        <p:txBody>
          <a:bodyPr/>
          <a:lstStyle/>
          <a:p>
            <a:fld id="{4950F5D8-22E1-4015-8661-E5B1FD28C2DE}" type="slidenum">
              <a:rPr lang="en-US" smtClean="0"/>
              <a:pPr/>
              <a:t>4</a:t>
            </a:fld>
            <a:endParaRPr lang="en-US" dirty="0"/>
          </a:p>
        </p:txBody>
      </p:sp>
    </p:spTree>
    <p:extLst>
      <p:ext uri="{BB962C8B-B14F-4D97-AF65-F5344CB8AC3E}">
        <p14:creationId xmlns:p14="http://schemas.microsoft.com/office/powerpoint/2010/main" val="32108145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C665F-537D-4B74-92F8-96ED80122ADC}"/>
              </a:ext>
            </a:extLst>
          </p:cNvPr>
          <p:cNvSpPr>
            <a:spLocks noGrp="1"/>
          </p:cNvSpPr>
          <p:nvPr>
            <p:ph type="title"/>
          </p:nvPr>
        </p:nvSpPr>
        <p:spPr>
          <a:xfrm>
            <a:off x="835254" y="120770"/>
            <a:ext cx="4585780" cy="715900"/>
          </a:xfrm>
        </p:spPr>
        <p:txBody>
          <a:bodyPr/>
          <a:lstStyle/>
          <a:p>
            <a:r>
              <a:rPr lang="en-US" dirty="0" smtClean="0"/>
              <a:t>About Organization</a:t>
            </a:r>
            <a:endParaRPr lang="en-US" dirty="0"/>
          </a:p>
        </p:txBody>
      </p:sp>
      <p:sp>
        <p:nvSpPr>
          <p:cNvPr id="3" name="Content Placeholder 2">
            <a:extLst>
              <a:ext uri="{FF2B5EF4-FFF2-40B4-BE49-F238E27FC236}">
                <a16:creationId xmlns:a16="http://schemas.microsoft.com/office/drawing/2014/main" id="{E0ACFCBA-E6B8-4ECB-B191-23EF3473943C}"/>
              </a:ext>
            </a:extLst>
          </p:cNvPr>
          <p:cNvSpPr>
            <a:spLocks noGrp="1"/>
          </p:cNvSpPr>
          <p:nvPr>
            <p:ph sz="quarter" idx="4"/>
          </p:nvPr>
        </p:nvSpPr>
        <p:spPr>
          <a:xfrm>
            <a:off x="835254" y="1371599"/>
            <a:ext cx="5065214" cy="4464265"/>
          </a:xfrm>
        </p:spPr>
        <p:txBody>
          <a:bodyPr/>
          <a:lstStyle/>
          <a:p>
            <a:pPr marL="0" indent="0" algn="just">
              <a:buNone/>
            </a:pPr>
            <a:r>
              <a:rPr lang="en-US" dirty="0" smtClean="0"/>
              <a:t>Sri Krishna Arts and Science College was established by the V.L.B trust in 1997 and is an ISO certified co-educational institution. Situated in Suganapuram, Kuniyamuthur. Sri Krishna Arts and Science College with a vision of “Fitness for purpose” established in the year 1997 is an autonomous institution imparting quality education imbibing scientific and artistic knowledge to the needs of current generation. A college offering 32 Undergraduate programmes 13 post graduate programmes 7 Research programmes and one integrated programme is re-accredited with ‘A’ grade by the National Assessment and Accreditation Council (NAAC). From a student strength of 623 in the academic year 2004-2005 the college had grown extensively in infrastructure, technical developments and quality Faculty strength to incorporate 8500 in the year 2019-2020</a:t>
            </a:r>
            <a:endParaRPr lang="en-US" dirty="0"/>
          </a:p>
          <a:p>
            <a:pPr marL="0" indent="0" algn="just">
              <a:buNone/>
            </a:pPr>
            <a:endParaRPr lang="en-US" dirty="0"/>
          </a:p>
        </p:txBody>
      </p:sp>
      <p:sp>
        <p:nvSpPr>
          <p:cNvPr id="6" name="Slide Number Placeholder 5">
            <a:extLst>
              <a:ext uri="{FF2B5EF4-FFF2-40B4-BE49-F238E27FC236}">
                <a16:creationId xmlns:a16="http://schemas.microsoft.com/office/drawing/2014/main" id="{4BE192BF-F3A7-4D6F-9228-FC825EC15ED3}"/>
              </a:ext>
            </a:extLst>
          </p:cNvPr>
          <p:cNvSpPr>
            <a:spLocks noGrp="1"/>
          </p:cNvSpPr>
          <p:nvPr>
            <p:ph type="sldNum" sz="quarter" idx="12"/>
          </p:nvPr>
        </p:nvSpPr>
        <p:spPr/>
        <p:txBody>
          <a:bodyPr/>
          <a:lstStyle/>
          <a:p>
            <a:fld id="{4950F5D8-22E1-4015-8661-E5B1FD28C2DE}" type="slidenum">
              <a:rPr lang="en-US" smtClean="0"/>
              <a:pPr/>
              <a:t>5</a:t>
            </a:fld>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25087" y="2041631"/>
            <a:ext cx="5444615" cy="3124200"/>
          </a:xfrm>
          <a:prstGeom prst="rect">
            <a:avLst/>
          </a:prstGeom>
          <a:ln>
            <a:noFill/>
          </a:ln>
          <a:effectLst>
            <a:softEdge rad="112500"/>
          </a:effectLst>
        </p:spPr>
      </p:pic>
    </p:spTree>
    <p:extLst>
      <p:ext uri="{BB962C8B-B14F-4D97-AF65-F5344CB8AC3E}">
        <p14:creationId xmlns:p14="http://schemas.microsoft.com/office/powerpoint/2010/main" val="21712604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1D65C-1076-4F43-B4FA-3B4804E8DF5B}"/>
              </a:ext>
            </a:extLst>
          </p:cNvPr>
          <p:cNvSpPr>
            <a:spLocks noGrp="1"/>
          </p:cNvSpPr>
          <p:nvPr>
            <p:ph type="title"/>
          </p:nvPr>
        </p:nvSpPr>
        <p:spPr>
          <a:xfrm>
            <a:off x="836614" y="305140"/>
            <a:ext cx="10498496" cy="554400"/>
          </a:xfrm>
        </p:spPr>
        <p:txBody>
          <a:bodyPr/>
          <a:lstStyle/>
          <a:p>
            <a:pPr algn="ctr"/>
            <a:r>
              <a:rPr lang="en-US" dirty="0" smtClean="0"/>
              <a:t>System Specification</a:t>
            </a:r>
            <a:endParaRPr lang="en-US" dirty="0"/>
          </a:p>
        </p:txBody>
      </p:sp>
      <p:sp>
        <p:nvSpPr>
          <p:cNvPr id="7" name="Text Placeholder 6">
            <a:extLst>
              <a:ext uri="{FF2B5EF4-FFF2-40B4-BE49-F238E27FC236}">
                <a16:creationId xmlns:a16="http://schemas.microsoft.com/office/drawing/2014/main" id="{946AC501-B359-42B4-BEAB-B15A30456FA6}"/>
              </a:ext>
            </a:extLst>
          </p:cNvPr>
          <p:cNvSpPr>
            <a:spLocks noGrp="1"/>
          </p:cNvSpPr>
          <p:nvPr>
            <p:ph type="body" idx="1"/>
          </p:nvPr>
        </p:nvSpPr>
        <p:spPr>
          <a:xfrm>
            <a:off x="258643" y="1078302"/>
            <a:ext cx="5426165" cy="457200"/>
          </a:xfrm>
        </p:spPr>
        <p:txBody>
          <a:bodyPr>
            <a:noAutofit/>
          </a:bodyPr>
          <a:lstStyle/>
          <a:p>
            <a:pPr algn="ctr"/>
            <a:r>
              <a:rPr lang="en-US" sz="2800" dirty="0" smtClean="0"/>
              <a:t>Hardware specification</a:t>
            </a:r>
            <a:endParaRPr lang="en-US" sz="2800" dirty="0"/>
          </a:p>
        </p:txBody>
      </p:sp>
      <p:sp>
        <p:nvSpPr>
          <p:cNvPr id="13" name="Text Placeholder 12">
            <a:extLst>
              <a:ext uri="{FF2B5EF4-FFF2-40B4-BE49-F238E27FC236}">
                <a16:creationId xmlns:a16="http://schemas.microsoft.com/office/drawing/2014/main" id="{D87E618D-A3E4-448B-A901-D1DDFBCC6E4A}"/>
              </a:ext>
            </a:extLst>
          </p:cNvPr>
          <p:cNvSpPr>
            <a:spLocks noGrp="1"/>
          </p:cNvSpPr>
          <p:nvPr>
            <p:ph type="body" idx="45"/>
          </p:nvPr>
        </p:nvSpPr>
        <p:spPr>
          <a:xfrm>
            <a:off x="6085861" y="1200584"/>
            <a:ext cx="5907657" cy="334918"/>
          </a:xfrm>
        </p:spPr>
        <p:txBody>
          <a:bodyPr>
            <a:noAutofit/>
          </a:bodyPr>
          <a:lstStyle/>
          <a:p>
            <a:pPr algn="ctr"/>
            <a:r>
              <a:rPr lang="en-US" sz="2800" dirty="0" smtClean="0"/>
              <a:t>Software specification</a:t>
            </a:r>
            <a:endParaRPr lang="en-US" sz="2800" dirty="0"/>
          </a:p>
        </p:txBody>
      </p:sp>
      <p:sp>
        <p:nvSpPr>
          <p:cNvPr id="5" name="Slide Number Placeholder 4">
            <a:extLst>
              <a:ext uri="{FF2B5EF4-FFF2-40B4-BE49-F238E27FC236}">
                <a16:creationId xmlns:a16="http://schemas.microsoft.com/office/drawing/2014/main" id="{3837AEF3-D709-4769-8799-695772AE5ABA}"/>
              </a:ext>
            </a:extLst>
          </p:cNvPr>
          <p:cNvSpPr>
            <a:spLocks noGrp="1"/>
          </p:cNvSpPr>
          <p:nvPr>
            <p:ph type="sldNum" sz="quarter" idx="12"/>
          </p:nvPr>
        </p:nvSpPr>
        <p:spPr/>
        <p:txBody>
          <a:bodyPr/>
          <a:lstStyle/>
          <a:p>
            <a:fld id="{4950F5D8-22E1-4015-8661-E5B1FD28C2DE}" type="slidenum">
              <a:rPr lang="en-US" smtClean="0"/>
              <a:pPr/>
              <a:t>6</a:t>
            </a:fld>
            <a:endParaRPr lang="en-US" dirty="0"/>
          </a:p>
        </p:txBody>
      </p:sp>
      <p:graphicFrame>
        <p:nvGraphicFramePr>
          <p:cNvPr id="32" name="Table 31"/>
          <p:cNvGraphicFramePr>
            <a:graphicFrameLocks noGrp="1"/>
          </p:cNvGraphicFramePr>
          <p:nvPr>
            <p:extLst>
              <p:ext uri="{D42A27DB-BD31-4B8C-83A1-F6EECF244321}">
                <p14:modId xmlns:p14="http://schemas.microsoft.com/office/powerpoint/2010/main" val="602641414"/>
              </p:ext>
            </p:extLst>
          </p:nvPr>
        </p:nvGraphicFramePr>
        <p:xfrm>
          <a:off x="258645" y="1754264"/>
          <a:ext cx="5426164" cy="3803975"/>
        </p:xfrm>
        <a:graphic>
          <a:graphicData uri="http://schemas.openxmlformats.org/drawingml/2006/table">
            <a:tbl>
              <a:tblPr firstRow="1" firstCol="1" bandRow="1">
                <a:tableStyleId>{5C22544A-7EE6-4342-B048-85BDC9FD1C3A}</a:tableStyleId>
              </a:tblPr>
              <a:tblGrid>
                <a:gridCol w="1821911">
                  <a:extLst>
                    <a:ext uri="{9D8B030D-6E8A-4147-A177-3AD203B41FA5}">
                      <a16:colId xmlns:a16="http://schemas.microsoft.com/office/drawing/2014/main" val="717924633"/>
                    </a:ext>
                  </a:extLst>
                </a:gridCol>
                <a:gridCol w="3604253">
                  <a:extLst>
                    <a:ext uri="{9D8B030D-6E8A-4147-A177-3AD203B41FA5}">
                      <a16:colId xmlns:a16="http://schemas.microsoft.com/office/drawing/2014/main" val="3587048884"/>
                    </a:ext>
                  </a:extLst>
                </a:gridCol>
              </a:tblGrid>
              <a:tr h="376747">
                <a:tc>
                  <a:txBody>
                    <a:bodyPr/>
                    <a:lstStyle/>
                    <a:p>
                      <a:pPr algn="l">
                        <a:lnSpc>
                          <a:spcPct val="150000"/>
                        </a:lnSpc>
                      </a:pPr>
                      <a:r>
                        <a:rPr lang="en-US" sz="1400" dirty="0">
                          <a:solidFill>
                            <a:srgbClr val="FFFF00"/>
                          </a:solidFill>
                          <a:effectLst/>
                          <a:latin typeface="+mj-lt"/>
                          <a:cs typeface="Times New Roman" panose="02020603050405020304" pitchFamily="18" charset="0"/>
                        </a:rPr>
                        <a:t>RAM</a:t>
                      </a:r>
                      <a:endParaRPr lang="en-IN" sz="1400" dirty="0">
                        <a:solidFill>
                          <a:srgbClr val="FFFF00"/>
                        </a:solidFill>
                        <a:effectLst/>
                        <a:latin typeface="+mj-lt"/>
                        <a:ea typeface="Times New Roman" panose="02020603050405020304" pitchFamily="18" charset="0"/>
                        <a:cs typeface="Times New Roman" panose="02020603050405020304" pitchFamily="18" charset="0"/>
                      </a:endParaRPr>
                    </a:p>
                  </a:txBody>
                  <a:tcPr marL="68580" marR="68580" marT="0" marB="0">
                    <a:solidFill>
                      <a:schemeClr val="tx1"/>
                    </a:solidFill>
                  </a:tcPr>
                </a:tc>
                <a:tc>
                  <a:txBody>
                    <a:bodyPr/>
                    <a:lstStyle/>
                    <a:p>
                      <a:pPr algn="l">
                        <a:lnSpc>
                          <a:spcPct val="150000"/>
                        </a:lnSpc>
                      </a:pPr>
                      <a:r>
                        <a:rPr lang="en-US" sz="1400" dirty="0">
                          <a:solidFill>
                            <a:srgbClr val="FFFF00"/>
                          </a:solidFill>
                          <a:effectLst/>
                          <a:latin typeface="+mj-lt"/>
                          <a:cs typeface="Times New Roman" panose="02020603050405020304" pitchFamily="18" charset="0"/>
                        </a:rPr>
                        <a:t>4 – 8 GB RAM in DDR3, DDR4 TYPE</a:t>
                      </a:r>
                      <a:endParaRPr lang="en-IN" sz="1400" dirty="0">
                        <a:solidFill>
                          <a:srgbClr val="FFFF00"/>
                        </a:solidFill>
                        <a:effectLst/>
                        <a:latin typeface="+mj-lt"/>
                        <a:ea typeface="Times New Roman" panose="02020603050405020304" pitchFamily="18" charset="0"/>
                        <a:cs typeface="Times New Roman" panose="02020603050405020304" pitchFamily="18" charset="0"/>
                      </a:endParaRPr>
                    </a:p>
                  </a:txBody>
                  <a:tcPr marL="68580" marR="68580" marT="0" marB="0">
                    <a:solidFill>
                      <a:schemeClr val="tx1"/>
                    </a:solidFill>
                  </a:tcPr>
                </a:tc>
                <a:extLst>
                  <a:ext uri="{0D108BD9-81ED-4DB2-BD59-A6C34878D82A}">
                    <a16:rowId xmlns:a16="http://schemas.microsoft.com/office/drawing/2014/main" val="3009120230"/>
                  </a:ext>
                </a:extLst>
              </a:tr>
              <a:tr h="753494">
                <a:tc>
                  <a:txBody>
                    <a:bodyPr/>
                    <a:lstStyle/>
                    <a:p>
                      <a:pPr algn="l">
                        <a:lnSpc>
                          <a:spcPct val="150000"/>
                        </a:lnSpc>
                      </a:pPr>
                      <a:r>
                        <a:rPr lang="en-US" sz="1400" dirty="0">
                          <a:solidFill>
                            <a:srgbClr val="FFFF00"/>
                          </a:solidFill>
                          <a:effectLst/>
                          <a:latin typeface="+mj-lt"/>
                          <a:cs typeface="Times New Roman" panose="02020603050405020304" pitchFamily="18" charset="0"/>
                        </a:rPr>
                        <a:t>HARDDRIVE</a:t>
                      </a:r>
                      <a:endParaRPr lang="en-IN" sz="1400" dirty="0">
                        <a:solidFill>
                          <a:srgbClr val="FFFF00"/>
                        </a:solidFill>
                        <a:effectLst/>
                        <a:latin typeface="+mj-lt"/>
                        <a:ea typeface="Times New Roman" panose="02020603050405020304" pitchFamily="18" charset="0"/>
                        <a:cs typeface="Times New Roman" panose="02020603050405020304" pitchFamily="18" charset="0"/>
                      </a:endParaRPr>
                    </a:p>
                  </a:txBody>
                  <a:tcPr marL="68580" marR="68580" marT="0" marB="0">
                    <a:solidFill>
                      <a:schemeClr val="tx1"/>
                    </a:solidFill>
                  </a:tcPr>
                </a:tc>
                <a:tc>
                  <a:txBody>
                    <a:bodyPr/>
                    <a:lstStyle/>
                    <a:p>
                      <a:pPr algn="l">
                        <a:lnSpc>
                          <a:spcPct val="150000"/>
                        </a:lnSpc>
                      </a:pPr>
                      <a:r>
                        <a:rPr lang="en-US" sz="1400" dirty="0">
                          <a:solidFill>
                            <a:srgbClr val="FFFF00"/>
                          </a:solidFill>
                          <a:effectLst/>
                          <a:latin typeface="+mj-lt"/>
                          <a:cs typeface="Times New Roman" panose="02020603050405020304" pitchFamily="18" charset="0"/>
                        </a:rPr>
                        <a:t>40 GB of DISK SPACE of 5400 – 7200 RPM.</a:t>
                      </a:r>
                      <a:endParaRPr lang="en-IN" sz="1400" dirty="0">
                        <a:solidFill>
                          <a:srgbClr val="FFFF00"/>
                        </a:solidFill>
                        <a:effectLst/>
                        <a:latin typeface="+mj-lt"/>
                        <a:ea typeface="Times New Roman" panose="02020603050405020304" pitchFamily="18" charset="0"/>
                        <a:cs typeface="Times New Roman" panose="02020603050405020304" pitchFamily="18" charset="0"/>
                      </a:endParaRPr>
                    </a:p>
                  </a:txBody>
                  <a:tcPr marL="68580" marR="68580" marT="0" marB="0">
                    <a:solidFill>
                      <a:schemeClr val="tx1"/>
                    </a:solidFill>
                  </a:tcPr>
                </a:tc>
                <a:extLst>
                  <a:ext uri="{0D108BD9-81ED-4DB2-BD59-A6C34878D82A}">
                    <a16:rowId xmlns:a16="http://schemas.microsoft.com/office/drawing/2014/main" val="913234256"/>
                  </a:ext>
                </a:extLst>
              </a:tr>
              <a:tr h="1684498">
                <a:tc>
                  <a:txBody>
                    <a:bodyPr/>
                    <a:lstStyle/>
                    <a:p>
                      <a:pPr algn="l">
                        <a:lnSpc>
                          <a:spcPct val="150000"/>
                        </a:lnSpc>
                      </a:pPr>
                      <a:r>
                        <a:rPr lang="en-US" sz="1400" dirty="0" smtClean="0">
                          <a:solidFill>
                            <a:srgbClr val="FFFF00"/>
                          </a:solidFill>
                          <a:effectLst/>
                          <a:latin typeface="+mj-lt"/>
                          <a:cs typeface="Times New Roman" panose="02020603050405020304" pitchFamily="18" charset="0"/>
                        </a:rPr>
                        <a:t>PROCESSOR</a:t>
                      </a:r>
                      <a:endParaRPr lang="en-IN" sz="1400" dirty="0">
                        <a:solidFill>
                          <a:srgbClr val="FFFF00"/>
                        </a:solidFill>
                        <a:effectLst/>
                        <a:latin typeface="+mj-lt"/>
                        <a:cs typeface="Times New Roman" panose="02020603050405020304" pitchFamily="18" charset="0"/>
                      </a:endParaRPr>
                    </a:p>
                  </a:txBody>
                  <a:tcPr marL="68580" marR="68580" marT="0" marB="0">
                    <a:solidFill>
                      <a:schemeClr val="tx1"/>
                    </a:solidFill>
                  </a:tcPr>
                </a:tc>
                <a:tc>
                  <a:txBody>
                    <a:bodyPr/>
                    <a:lstStyle/>
                    <a:p>
                      <a:pPr algn="l">
                        <a:lnSpc>
                          <a:spcPct val="150000"/>
                        </a:lnSpc>
                      </a:pPr>
                      <a:r>
                        <a:rPr lang="en-US" sz="1400" dirty="0">
                          <a:solidFill>
                            <a:srgbClr val="FFFF00"/>
                          </a:solidFill>
                          <a:effectLst/>
                          <a:latin typeface="+mj-lt"/>
                          <a:cs typeface="Times New Roman" panose="02020603050405020304" pitchFamily="18" charset="0"/>
                        </a:rPr>
                        <a:t>INTEL</a:t>
                      </a:r>
                      <a:endParaRPr lang="en-IN" sz="1400" dirty="0">
                        <a:solidFill>
                          <a:srgbClr val="FFFF00"/>
                        </a:solidFill>
                        <a:effectLst/>
                        <a:latin typeface="+mj-lt"/>
                        <a:cs typeface="Times New Roman" panose="02020603050405020304" pitchFamily="18" charset="0"/>
                      </a:endParaRPr>
                    </a:p>
                    <a:p>
                      <a:pPr algn="l">
                        <a:lnSpc>
                          <a:spcPct val="150000"/>
                        </a:lnSpc>
                      </a:pPr>
                      <a:r>
                        <a:rPr lang="en-US" sz="1400" dirty="0">
                          <a:solidFill>
                            <a:srgbClr val="FFFF00"/>
                          </a:solidFill>
                          <a:effectLst/>
                          <a:latin typeface="+mj-lt"/>
                          <a:cs typeface="Times New Roman" panose="02020603050405020304" pitchFamily="18" charset="0"/>
                        </a:rPr>
                        <a:t> CORE-i3, CORE- i5, CORE -i7 </a:t>
                      </a:r>
                      <a:endParaRPr lang="en-IN" sz="1400" dirty="0">
                        <a:solidFill>
                          <a:srgbClr val="FFFF00"/>
                        </a:solidFill>
                        <a:effectLst/>
                        <a:latin typeface="+mj-lt"/>
                        <a:cs typeface="Times New Roman" panose="02020603050405020304" pitchFamily="18" charset="0"/>
                      </a:endParaRPr>
                    </a:p>
                    <a:p>
                      <a:pPr algn="l">
                        <a:lnSpc>
                          <a:spcPct val="150000"/>
                        </a:lnSpc>
                      </a:pPr>
                      <a:r>
                        <a:rPr lang="en-US" sz="1400" dirty="0">
                          <a:solidFill>
                            <a:srgbClr val="FFFF00"/>
                          </a:solidFill>
                          <a:effectLst/>
                          <a:latin typeface="+mj-lt"/>
                          <a:cs typeface="Times New Roman" panose="02020603050405020304" pitchFamily="18" charset="0"/>
                        </a:rPr>
                        <a:t>(OR)</a:t>
                      </a:r>
                      <a:endParaRPr lang="en-IN" sz="1400" dirty="0">
                        <a:solidFill>
                          <a:srgbClr val="FFFF00"/>
                        </a:solidFill>
                        <a:effectLst/>
                        <a:latin typeface="+mj-lt"/>
                        <a:cs typeface="Times New Roman" panose="02020603050405020304" pitchFamily="18" charset="0"/>
                      </a:endParaRPr>
                    </a:p>
                    <a:p>
                      <a:pPr algn="l">
                        <a:lnSpc>
                          <a:spcPct val="150000"/>
                        </a:lnSpc>
                      </a:pPr>
                      <a:r>
                        <a:rPr lang="en-US" sz="1400" dirty="0">
                          <a:solidFill>
                            <a:srgbClr val="FFFF00"/>
                          </a:solidFill>
                          <a:effectLst/>
                          <a:latin typeface="+mj-lt"/>
                          <a:cs typeface="Times New Roman" panose="02020603050405020304" pitchFamily="18" charset="0"/>
                        </a:rPr>
                        <a:t>AMD</a:t>
                      </a:r>
                      <a:endParaRPr lang="en-IN" sz="1400" dirty="0">
                        <a:solidFill>
                          <a:srgbClr val="FFFF00"/>
                        </a:solidFill>
                        <a:effectLst/>
                        <a:latin typeface="+mj-lt"/>
                        <a:cs typeface="Times New Roman" panose="02020603050405020304" pitchFamily="18" charset="0"/>
                      </a:endParaRPr>
                    </a:p>
                    <a:p>
                      <a:pPr algn="l">
                        <a:lnSpc>
                          <a:spcPct val="150000"/>
                        </a:lnSpc>
                      </a:pPr>
                      <a:r>
                        <a:rPr lang="en-US" sz="1400" dirty="0">
                          <a:solidFill>
                            <a:srgbClr val="FFFF00"/>
                          </a:solidFill>
                          <a:effectLst/>
                          <a:latin typeface="+mj-lt"/>
                          <a:cs typeface="Times New Roman" panose="02020603050405020304" pitchFamily="18" charset="0"/>
                        </a:rPr>
                        <a:t>RYZEN-3 3350, RYZEN-5 3600, RYZEN- 7 3800</a:t>
                      </a:r>
                      <a:endParaRPr lang="en-IN" sz="1400" dirty="0">
                        <a:solidFill>
                          <a:srgbClr val="FFFF00"/>
                        </a:solidFill>
                        <a:effectLst/>
                        <a:latin typeface="+mj-lt"/>
                        <a:ea typeface="Times New Roman" panose="02020603050405020304" pitchFamily="18" charset="0"/>
                        <a:cs typeface="Times New Roman" panose="02020603050405020304" pitchFamily="18" charset="0"/>
                      </a:endParaRPr>
                    </a:p>
                  </a:txBody>
                  <a:tcPr marL="68580" marR="68580" marT="0" marB="0">
                    <a:solidFill>
                      <a:schemeClr val="tx1"/>
                    </a:solidFill>
                  </a:tcPr>
                </a:tc>
                <a:extLst>
                  <a:ext uri="{0D108BD9-81ED-4DB2-BD59-A6C34878D82A}">
                    <a16:rowId xmlns:a16="http://schemas.microsoft.com/office/drawing/2014/main" val="2251290927"/>
                  </a:ext>
                </a:extLst>
              </a:tr>
              <a:tr h="376747">
                <a:tc>
                  <a:txBody>
                    <a:bodyPr/>
                    <a:lstStyle/>
                    <a:p>
                      <a:pPr algn="l">
                        <a:lnSpc>
                          <a:spcPct val="150000"/>
                        </a:lnSpc>
                      </a:pPr>
                      <a:r>
                        <a:rPr lang="en-US" sz="1400">
                          <a:solidFill>
                            <a:srgbClr val="FFFF00"/>
                          </a:solidFill>
                          <a:effectLst/>
                          <a:latin typeface="+mj-lt"/>
                          <a:cs typeface="Times New Roman" panose="02020603050405020304" pitchFamily="18" charset="0"/>
                        </a:rPr>
                        <a:t>KEYBOARD</a:t>
                      </a:r>
                      <a:endParaRPr lang="en-IN" sz="1400">
                        <a:solidFill>
                          <a:srgbClr val="FFFF00"/>
                        </a:solidFill>
                        <a:effectLst/>
                        <a:latin typeface="+mj-lt"/>
                        <a:ea typeface="Times New Roman" panose="02020603050405020304" pitchFamily="18" charset="0"/>
                        <a:cs typeface="Times New Roman" panose="02020603050405020304" pitchFamily="18" charset="0"/>
                      </a:endParaRPr>
                    </a:p>
                  </a:txBody>
                  <a:tcPr marL="68580" marR="68580" marT="0" marB="0">
                    <a:solidFill>
                      <a:schemeClr val="tx1"/>
                    </a:solidFill>
                  </a:tcPr>
                </a:tc>
                <a:tc>
                  <a:txBody>
                    <a:bodyPr/>
                    <a:lstStyle/>
                    <a:p>
                      <a:pPr algn="l">
                        <a:lnSpc>
                          <a:spcPct val="150000"/>
                        </a:lnSpc>
                      </a:pPr>
                      <a:r>
                        <a:rPr lang="en-US" sz="1400" dirty="0">
                          <a:solidFill>
                            <a:srgbClr val="FFFF00"/>
                          </a:solidFill>
                          <a:effectLst/>
                          <a:latin typeface="+mj-lt"/>
                          <a:cs typeface="Times New Roman" panose="02020603050405020304" pitchFamily="18" charset="0"/>
                        </a:rPr>
                        <a:t>INCLUDED 105 KEYS</a:t>
                      </a:r>
                      <a:endParaRPr lang="en-IN" sz="1400" dirty="0">
                        <a:solidFill>
                          <a:srgbClr val="FFFF00"/>
                        </a:solidFill>
                        <a:effectLst/>
                        <a:latin typeface="+mj-lt"/>
                        <a:ea typeface="Times New Roman" panose="02020603050405020304" pitchFamily="18" charset="0"/>
                        <a:cs typeface="Times New Roman" panose="02020603050405020304" pitchFamily="18" charset="0"/>
                      </a:endParaRPr>
                    </a:p>
                  </a:txBody>
                  <a:tcPr marL="68580" marR="68580" marT="0" marB="0">
                    <a:solidFill>
                      <a:schemeClr val="tx1"/>
                    </a:solidFill>
                  </a:tcPr>
                </a:tc>
                <a:extLst>
                  <a:ext uri="{0D108BD9-81ED-4DB2-BD59-A6C34878D82A}">
                    <a16:rowId xmlns:a16="http://schemas.microsoft.com/office/drawing/2014/main" val="3450827175"/>
                  </a:ext>
                </a:extLst>
              </a:tr>
              <a:tr h="376747">
                <a:tc>
                  <a:txBody>
                    <a:bodyPr/>
                    <a:lstStyle/>
                    <a:p>
                      <a:pPr algn="l">
                        <a:lnSpc>
                          <a:spcPct val="150000"/>
                        </a:lnSpc>
                      </a:pPr>
                      <a:r>
                        <a:rPr lang="en-US" sz="1400">
                          <a:solidFill>
                            <a:srgbClr val="FFFF00"/>
                          </a:solidFill>
                          <a:effectLst/>
                          <a:latin typeface="+mj-lt"/>
                          <a:cs typeface="Times New Roman" panose="02020603050405020304" pitchFamily="18" charset="0"/>
                        </a:rPr>
                        <a:t>MOUSE</a:t>
                      </a:r>
                      <a:endParaRPr lang="en-IN" sz="1400">
                        <a:solidFill>
                          <a:srgbClr val="FFFF00"/>
                        </a:solidFill>
                        <a:effectLst/>
                        <a:latin typeface="+mj-lt"/>
                        <a:ea typeface="Times New Roman" panose="02020603050405020304" pitchFamily="18" charset="0"/>
                        <a:cs typeface="Times New Roman" panose="02020603050405020304" pitchFamily="18" charset="0"/>
                      </a:endParaRPr>
                    </a:p>
                  </a:txBody>
                  <a:tcPr marL="68580" marR="68580" marT="0" marB="0">
                    <a:solidFill>
                      <a:schemeClr val="tx1"/>
                    </a:solidFill>
                  </a:tcPr>
                </a:tc>
                <a:tc>
                  <a:txBody>
                    <a:bodyPr/>
                    <a:lstStyle/>
                    <a:p>
                      <a:pPr algn="l">
                        <a:lnSpc>
                          <a:spcPct val="150000"/>
                        </a:lnSpc>
                      </a:pPr>
                      <a:r>
                        <a:rPr lang="en-US" sz="1400" dirty="0">
                          <a:solidFill>
                            <a:srgbClr val="FFFF00"/>
                          </a:solidFill>
                          <a:effectLst/>
                          <a:latin typeface="+mj-lt"/>
                          <a:cs typeface="Times New Roman" panose="02020603050405020304" pitchFamily="18" charset="0"/>
                        </a:rPr>
                        <a:t>COMPATIBLE POINTING DEVICE</a:t>
                      </a:r>
                      <a:endParaRPr lang="en-IN" sz="1400" dirty="0">
                        <a:solidFill>
                          <a:srgbClr val="FFFF00"/>
                        </a:solidFill>
                        <a:effectLst/>
                        <a:latin typeface="+mj-lt"/>
                        <a:ea typeface="Times New Roman" panose="02020603050405020304" pitchFamily="18" charset="0"/>
                        <a:cs typeface="Times New Roman" panose="02020603050405020304" pitchFamily="18" charset="0"/>
                      </a:endParaRPr>
                    </a:p>
                  </a:txBody>
                  <a:tcPr marL="68580" marR="68580" marT="0" marB="0">
                    <a:solidFill>
                      <a:schemeClr val="tx1"/>
                    </a:solidFill>
                  </a:tcPr>
                </a:tc>
                <a:extLst>
                  <a:ext uri="{0D108BD9-81ED-4DB2-BD59-A6C34878D82A}">
                    <a16:rowId xmlns:a16="http://schemas.microsoft.com/office/drawing/2014/main" val="3635192148"/>
                  </a:ext>
                </a:extLst>
              </a:tr>
            </a:tbl>
          </a:graphicData>
        </a:graphic>
      </p:graphicFrame>
      <p:graphicFrame>
        <p:nvGraphicFramePr>
          <p:cNvPr id="33" name="Table 32"/>
          <p:cNvGraphicFramePr>
            <a:graphicFrameLocks noGrp="1"/>
          </p:cNvGraphicFramePr>
          <p:nvPr>
            <p:extLst>
              <p:ext uri="{D42A27DB-BD31-4B8C-83A1-F6EECF244321}">
                <p14:modId xmlns:p14="http://schemas.microsoft.com/office/powerpoint/2010/main" val="2301126524"/>
              </p:ext>
            </p:extLst>
          </p:nvPr>
        </p:nvGraphicFramePr>
        <p:xfrm>
          <a:off x="6085862" y="1754263"/>
          <a:ext cx="5907657" cy="3803975"/>
        </p:xfrm>
        <a:graphic>
          <a:graphicData uri="http://schemas.openxmlformats.org/drawingml/2006/table">
            <a:tbl>
              <a:tblPr firstRow="1" firstCol="1" bandRow="1">
                <a:tableStyleId>{5C22544A-7EE6-4342-B048-85BDC9FD1C3A}</a:tableStyleId>
              </a:tblPr>
              <a:tblGrid>
                <a:gridCol w="3084916">
                  <a:extLst>
                    <a:ext uri="{9D8B030D-6E8A-4147-A177-3AD203B41FA5}">
                      <a16:colId xmlns:a16="http://schemas.microsoft.com/office/drawing/2014/main" val="998122101"/>
                    </a:ext>
                  </a:extLst>
                </a:gridCol>
                <a:gridCol w="2822741">
                  <a:extLst>
                    <a:ext uri="{9D8B030D-6E8A-4147-A177-3AD203B41FA5}">
                      <a16:colId xmlns:a16="http://schemas.microsoft.com/office/drawing/2014/main" val="864727932"/>
                    </a:ext>
                  </a:extLst>
                </a:gridCol>
              </a:tblGrid>
              <a:tr h="1146172">
                <a:tc>
                  <a:txBody>
                    <a:bodyPr/>
                    <a:lstStyle/>
                    <a:p>
                      <a:pPr>
                        <a:lnSpc>
                          <a:spcPct val="150000"/>
                        </a:lnSpc>
                      </a:pPr>
                      <a:r>
                        <a:rPr lang="en-US" sz="1400" dirty="0">
                          <a:solidFill>
                            <a:srgbClr val="FFFF00"/>
                          </a:solidFill>
                          <a:effectLst/>
                          <a:latin typeface="Book Antiqua" panose="02040602050305030304" pitchFamily="18" charset="0"/>
                          <a:cs typeface="Times New Roman" panose="02020603050405020304" pitchFamily="18" charset="0"/>
                        </a:rPr>
                        <a:t>OPERATING SYSTEM</a:t>
                      </a:r>
                      <a:endParaRPr lang="en-IN" sz="1400" dirty="0">
                        <a:solidFill>
                          <a:srgbClr val="FFFF00"/>
                        </a:solidFill>
                        <a:effectLst/>
                        <a:latin typeface="Book Antiqua" panose="02040602050305030304" pitchFamily="18" charset="0"/>
                        <a:ea typeface="Times New Roman" panose="02020603050405020304" pitchFamily="18" charset="0"/>
                        <a:cs typeface="Times New Roman" panose="02020603050405020304" pitchFamily="18" charset="0"/>
                      </a:endParaRPr>
                    </a:p>
                  </a:txBody>
                  <a:tcPr marL="68580" marR="68580" marT="0" marB="0">
                    <a:pattFill prst="pct5">
                      <a:fgClr>
                        <a:schemeClr val="accent1"/>
                      </a:fgClr>
                      <a:bgClr>
                        <a:schemeClr val="tx1"/>
                      </a:bgClr>
                    </a:pattFill>
                  </a:tcPr>
                </a:tc>
                <a:tc>
                  <a:txBody>
                    <a:bodyPr/>
                    <a:lstStyle/>
                    <a:p>
                      <a:pPr>
                        <a:lnSpc>
                          <a:spcPct val="150000"/>
                        </a:lnSpc>
                      </a:pPr>
                      <a:r>
                        <a:rPr lang="en-US" sz="1400" dirty="0">
                          <a:solidFill>
                            <a:srgbClr val="FFFF00"/>
                          </a:solidFill>
                          <a:effectLst/>
                          <a:latin typeface="Book Antiqua" panose="02040602050305030304" pitchFamily="18" charset="0"/>
                          <a:cs typeface="Times New Roman" panose="02020603050405020304" pitchFamily="18" charset="0"/>
                        </a:rPr>
                        <a:t>WINDOWS (OR) MAC (OR) LINUX</a:t>
                      </a:r>
                      <a:endParaRPr lang="en-IN" sz="1400" dirty="0">
                        <a:solidFill>
                          <a:srgbClr val="FFFF00"/>
                        </a:solidFill>
                        <a:effectLst/>
                        <a:latin typeface="Book Antiqua" panose="02040602050305030304" pitchFamily="18" charset="0"/>
                        <a:ea typeface="Times New Roman" panose="02020603050405020304" pitchFamily="18" charset="0"/>
                        <a:cs typeface="Times New Roman" panose="02020603050405020304" pitchFamily="18" charset="0"/>
                      </a:endParaRPr>
                    </a:p>
                  </a:txBody>
                  <a:tcPr marL="68580" marR="68580" marT="0" marB="0">
                    <a:pattFill prst="pct5">
                      <a:fgClr>
                        <a:schemeClr val="accent1"/>
                      </a:fgClr>
                      <a:bgClr>
                        <a:schemeClr val="tx1"/>
                      </a:bgClr>
                    </a:pattFill>
                  </a:tcPr>
                </a:tc>
                <a:extLst>
                  <a:ext uri="{0D108BD9-81ED-4DB2-BD59-A6C34878D82A}">
                    <a16:rowId xmlns:a16="http://schemas.microsoft.com/office/drawing/2014/main" val="1567660008"/>
                  </a:ext>
                </a:extLst>
              </a:tr>
              <a:tr h="651946">
                <a:tc>
                  <a:txBody>
                    <a:bodyPr/>
                    <a:lstStyle/>
                    <a:p>
                      <a:pPr>
                        <a:lnSpc>
                          <a:spcPct val="150000"/>
                        </a:lnSpc>
                      </a:pPr>
                      <a:r>
                        <a:rPr lang="en-US" sz="1400" dirty="0">
                          <a:solidFill>
                            <a:srgbClr val="FFFF00"/>
                          </a:solidFill>
                          <a:effectLst/>
                          <a:latin typeface="Book Antiqua" panose="02040602050305030304" pitchFamily="18" charset="0"/>
                          <a:cs typeface="Times New Roman" panose="02020603050405020304" pitchFamily="18" charset="0"/>
                        </a:rPr>
                        <a:t>SERVER OPERATING TOOLS</a:t>
                      </a:r>
                      <a:endParaRPr lang="en-IN" sz="1400" dirty="0">
                        <a:solidFill>
                          <a:srgbClr val="FFFF00"/>
                        </a:solidFill>
                        <a:effectLst/>
                        <a:latin typeface="Book Antiqua" panose="02040602050305030304" pitchFamily="18" charset="0"/>
                        <a:ea typeface="Times New Roman" panose="02020603050405020304" pitchFamily="18" charset="0"/>
                        <a:cs typeface="Times New Roman" panose="02020603050405020304" pitchFamily="18" charset="0"/>
                      </a:endParaRPr>
                    </a:p>
                  </a:txBody>
                  <a:tcPr marL="68580" marR="68580" marT="0" marB="0">
                    <a:pattFill prst="pct5">
                      <a:fgClr>
                        <a:schemeClr val="accent1"/>
                      </a:fgClr>
                      <a:bgClr>
                        <a:schemeClr val="tx1"/>
                      </a:bgClr>
                    </a:pattFill>
                  </a:tcPr>
                </a:tc>
                <a:tc>
                  <a:txBody>
                    <a:bodyPr/>
                    <a:lstStyle/>
                    <a:p>
                      <a:pPr>
                        <a:lnSpc>
                          <a:spcPct val="150000"/>
                        </a:lnSpc>
                      </a:pPr>
                      <a:r>
                        <a:rPr lang="en-US" sz="1400" dirty="0">
                          <a:solidFill>
                            <a:srgbClr val="FFFF00"/>
                          </a:solidFill>
                          <a:effectLst/>
                          <a:latin typeface="Book Antiqua" panose="02040602050305030304" pitchFamily="18" charset="0"/>
                          <a:cs typeface="Times New Roman" panose="02020603050405020304" pitchFamily="18" charset="0"/>
                        </a:rPr>
                        <a:t> XAMPP</a:t>
                      </a:r>
                      <a:endParaRPr lang="en-IN" sz="1400" dirty="0">
                        <a:solidFill>
                          <a:srgbClr val="FFFF00"/>
                        </a:solidFill>
                        <a:effectLst/>
                        <a:latin typeface="Book Antiqua" panose="02040602050305030304" pitchFamily="18" charset="0"/>
                        <a:ea typeface="Times New Roman" panose="02020603050405020304" pitchFamily="18" charset="0"/>
                        <a:cs typeface="Times New Roman" panose="02020603050405020304" pitchFamily="18" charset="0"/>
                      </a:endParaRPr>
                    </a:p>
                  </a:txBody>
                  <a:tcPr marL="68580" marR="68580" marT="0" marB="0">
                    <a:pattFill prst="pct5">
                      <a:fgClr>
                        <a:schemeClr val="accent1"/>
                      </a:fgClr>
                      <a:bgClr>
                        <a:schemeClr val="tx1"/>
                      </a:bgClr>
                    </a:pattFill>
                  </a:tcPr>
                </a:tc>
                <a:extLst>
                  <a:ext uri="{0D108BD9-81ED-4DB2-BD59-A6C34878D82A}">
                    <a16:rowId xmlns:a16="http://schemas.microsoft.com/office/drawing/2014/main" val="4240311352"/>
                  </a:ext>
                </a:extLst>
              </a:tr>
              <a:tr h="688973">
                <a:tc>
                  <a:txBody>
                    <a:bodyPr/>
                    <a:lstStyle/>
                    <a:p>
                      <a:pPr>
                        <a:lnSpc>
                          <a:spcPct val="150000"/>
                        </a:lnSpc>
                      </a:pPr>
                      <a:r>
                        <a:rPr lang="en-US" sz="1400" dirty="0">
                          <a:solidFill>
                            <a:srgbClr val="FFFF00"/>
                          </a:solidFill>
                          <a:effectLst/>
                          <a:latin typeface="Book Antiqua" panose="02040602050305030304" pitchFamily="18" charset="0"/>
                          <a:cs typeface="Times New Roman" panose="02020603050405020304" pitchFamily="18" charset="0"/>
                        </a:rPr>
                        <a:t>FRONT END</a:t>
                      </a:r>
                      <a:endParaRPr lang="en-IN" sz="1400" dirty="0">
                        <a:solidFill>
                          <a:srgbClr val="FFFF00"/>
                        </a:solidFill>
                        <a:effectLst/>
                        <a:latin typeface="Book Antiqua" panose="02040602050305030304" pitchFamily="18" charset="0"/>
                        <a:ea typeface="Times New Roman" panose="02020603050405020304" pitchFamily="18" charset="0"/>
                        <a:cs typeface="Times New Roman" panose="02020603050405020304" pitchFamily="18" charset="0"/>
                      </a:endParaRPr>
                    </a:p>
                  </a:txBody>
                  <a:tcPr marL="68580" marR="68580" marT="0" marB="0">
                    <a:pattFill prst="pct5">
                      <a:fgClr>
                        <a:schemeClr val="accent1"/>
                      </a:fgClr>
                      <a:bgClr>
                        <a:schemeClr val="tx1"/>
                      </a:bgClr>
                    </a:pattFill>
                  </a:tcPr>
                </a:tc>
                <a:tc>
                  <a:txBody>
                    <a:bodyPr/>
                    <a:lstStyle/>
                    <a:p>
                      <a:pPr>
                        <a:lnSpc>
                          <a:spcPct val="150000"/>
                        </a:lnSpc>
                      </a:pPr>
                      <a:r>
                        <a:rPr lang="en-US" sz="1400" dirty="0">
                          <a:solidFill>
                            <a:srgbClr val="FFFF00"/>
                          </a:solidFill>
                          <a:effectLst/>
                          <a:latin typeface="Book Antiqua" panose="02040602050305030304" pitchFamily="18" charset="0"/>
                          <a:cs typeface="Times New Roman" panose="02020603050405020304" pitchFamily="18" charset="0"/>
                        </a:rPr>
                        <a:t> HTML, CSS and JAVA script</a:t>
                      </a:r>
                      <a:endParaRPr lang="en-IN" sz="1400" dirty="0">
                        <a:solidFill>
                          <a:srgbClr val="FFFF00"/>
                        </a:solidFill>
                        <a:effectLst/>
                        <a:latin typeface="Book Antiqua" panose="02040602050305030304" pitchFamily="18" charset="0"/>
                        <a:ea typeface="Times New Roman" panose="02020603050405020304" pitchFamily="18" charset="0"/>
                        <a:cs typeface="Times New Roman" panose="02020603050405020304" pitchFamily="18" charset="0"/>
                      </a:endParaRPr>
                    </a:p>
                  </a:txBody>
                  <a:tcPr marL="68580" marR="68580" marT="0" marB="0">
                    <a:pattFill prst="pct5">
                      <a:fgClr>
                        <a:schemeClr val="accent1"/>
                      </a:fgClr>
                      <a:bgClr>
                        <a:schemeClr val="tx1"/>
                      </a:bgClr>
                    </a:pattFill>
                  </a:tcPr>
                </a:tc>
                <a:extLst>
                  <a:ext uri="{0D108BD9-81ED-4DB2-BD59-A6C34878D82A}">
                    <a16:rowId xmlns:a16="http://schemas.microsoft.com/office/drawing/2014/main" val="1552020302"/>
                  </a:ext>
                </a:extLst>
              </a:tr>
              <a:tr h="658442">
                <a:tc>
                  <a:txBody>
                    <a:bodyPr/>
                    <a:lstStyle/>
                    <a:p>
                      <a:pPr>
                        <a:lnSpc>
                          <a:spcPct val="150000"/>
                        </a:lnSpc>
                      </a:pPr>
                      <a:r>
                        <a:rPr lang="en-US" sz="1400">
                          <a:solidFill>
                            <a:srgbClr val="FFFF00"/>
                          </a:solidFill>
                          <a:effectLst/>
                          <a:latin typeface="Book Antiqua" panose="02040602050305030304" pitchFamily="18" charset="0"/>
                          <a:cs typeface="Times New Roman" panose="02020603050405020304" pitchFamily="18" charset="0"/>
                        </a:rPr>
                        <a:t>BACK END</a:t>
                      </a:r>
                      <a:endParaRPr lang="en-IN" sz="1400">
                        <a:solidFill>
                          <a:srgbClr val="FFFF00"/>
                        </a:solidFill>
                        <a:effectLst/>
                        <a:latin typeface="Book Antiqua" panose="02040602050305030304" pitchFamily="18" charset="0"/>
                        <a:ea typeface="Times New Roman" panose="02020603050405020304" pitchFamily="18" charset="0"/>
                        <a:cs typeface="Times New Roman" panose="02020603050405020304" pitchFamily="18" charset="0"/>
                      </a:endParaRPr>
                    </a:p>
                  </a:txBody>
                  <a:tcPr marL="68580" marR="68580" marT="0" marB="0">
                    <a:pattFill prst="pct5">
                      <a:fgClr>
                        <a:schemeClr val="accent1"/>
                      </a:fgClr>
                      <a:bgClr>
                        <a:schemeClr val="tx1"/>
                      </a:bgClr>
                    </a:pattFill>
                  </a:tcPr>
                </a:tc>
                <a:tc>
                  <a:txBody>
                    <a:bodyPr/>
                    <a:lstStyle/>
                    <a:p>
                      <a:pPr>
                        <a:lnSpc>
                          <a:spcPct val="150000"/>
                        </a:lnSpc>
                      </a:pPr>
                      <a:r>
                        <a:rPr lang="en-US" sz="1400" dirty="0">
                          <a:solidFill>
                            <a:srgbClr val="FFFF00"/>
                          </a:solidFill>
                          <a:effectLst/>
                          <a:latin typeface="Book Antiqua" panose="02040602050305030304" pitchFamily="18" charset="0"/>
                          <a:cs typeface="Times New Roman" panose="02020603050405020304" pitchFamily="18" charset="0"/>
                        </a:rPr>
                        <a:t>PHP and MYSQL</a:t>
                      </a:r>
                      <a:endParaRPr lang="en-IN" sz="1400" dirty="0">
                        <a:solidFill>
                          <a:srgbClr val="FFFF00"/>
                        </a:solidFill>
                        <a:effectLst/>
                        <a:latin typeface="Book Antiqua" panose="02040602050305030304" pitchFamily="18" charset="0"/>
                        <a:ea typeface="Times New Roman" panose="02020603050405020304" pitchFamily="18" charset="0"/>
                        <a:cs typeface="Times New Roman" panose="02020603050405020304" pitchFamily="18" charset="0"/>
                      </a:endParaRPr>
                    </a:p>
                  </a:txBody>
                  <a:tcPr marL="68580" marR="68580" marT="0" marB="0">
                    <a:pattFill prst="pct5">
                      <a:fgClr>
                        <a:schemeClr val="accent1"/>
                      </a:fgClr>
                      <a:bgClr>
                        <a:schemeClr val="tx1"/>
                      </a:bgClr>
                    </a:pattFill>
                  </a:tcPr>
                </a:tc>
                <a:extLst>
                  <a:ext uri="{0D108BD9-81ED-4DB2-BD59-A6C34878D82A}">
                    <a16:rowId xmlns:a16="http://schemas.microsoft.com/office/drawing/2014/main" val="4253696160"/>
                  </a:ext>
                </a:extLst>
              </a:tr>
              <a:tr h="658442">
                <a:tc>
                  <a:txBody>
                    <a:bodyPr/>
                    <a:lstStyle/>
                    <a:p>
                      <a:pPr>
                        <a:lnSpc>
                          <a:spcPct val="150000"/>
                        </a:lnSpc>
                      </a:pPr>
                      <a:r>
                        <a:rPr lang="en-US" sz="1400">
                          <a:solidFill>
                            <a:srgbClr val="FFFF00"/>
                          </a:solidFill>
                          <a:effectLst/>
                          <a:latin typeface="Book Antiqua" panose="02040602050305030304" pitchFamily="18" charset="0"/>
                          <a:cs typeface="Times New Roman" panose="02020603050405020304" pitchFamily="18" charset="0"/>
                        </a:rPr>
                        <a:t>DEPLOYMENT</a:t>
                      </a:r>
                      <a:endParaRPr lang="en-IN" sz="1400">
                        <a:solidFill>
                          <a:srgbClr val="FFFF00"/>
                        </a:solidFill>
                        <a:effectLst/>
                        <a:latin typeface="Book Antiqua" panose="02040602050305030304" pitchFamily="18" charset="0"/>
                        <a:ea typeface="Times New Roman" panose="02020603050405020304" pitchFamily="18" charset="0"/>
                        <a:cs typeface="Times New Roman" panose="02020603050405020304" pitchFamily="18" charset="0"/>
                      </a:endParaRPr>
                    </a:p>
                  </a:txBody>
                  <a:tcPr marL="68580" marR="68580" marT="0" marB="0">
                    <a:pattFill prst="pct5">
                      <a:fgClr>
                        <a:schemeClr val="accent1"/>
                      </a:fgClr>
                      <a:bgClr>
                        <a:schemeClr val="tx1"/>
                      </a:bgClr>
                    </a:pattFill>
                  </a:tcPr>
                </a:tc>
                <a:tc>
                  <a:txBody>
                    <a:bodyPr/>
                    <a:lstStyle/>
                    <a:p>
                      <a:pPr>
                        <a:lnSpc>
                          <a:spcPct val="150000"/>
                        </a:lnSpc>
                      </a:pPr>
                      <a:r>
                        <a:rPr lang="en-US" sz="1400" dirty="0">
                          <a:solidFill>
                            <a:srgbClr val="FFFF00"/>
                          </a:solidFill>
                          <a:effectLst/>
                          <a:latin typeface="Book Antiqua" panose="02040602050305030304" pitchFamily="18" charset="0"/>
                          <a:cs typeface="Times New Roman" panose="02020603050405020304" pitchFamily="18" charset="0"/>
                        </a:rPr>
                        <a:t>SUBLIME TEXT 3</a:t>
                      </a:r>
                      <a:endParaRPr lang="en-IN" sz="1400" dirty="0">
                        <a:solidFill>
                          <a:srgbClr val="FFFF00"/>
                        </a:solidFill>
                        <a:effectLst/>
                        <a:latin typeface="Book Antiqua" panose="02040602050305030304" pitchFamily="18" charset="0"/>
                        <a:ea typeface="Times New Roman" panose="02020603050405020304" pitchFamily="18" charset="0"/>
                        <a:cs typeface="Times New Roman" panose="02020603050405020304" pitchFamily="18" charset="0"/>
                      </a:endParaRPr>
                    </a:p>
                  </a:txBody>
                  <a:tcPr marL="68580" marR="68580" marT="0" marB="0">
                    <a:pattFill prst="pct5">
                      <a:fgClr>
                        <a:schemeClr val="accent1"/>
                      </a:fgClr>
                      <a:bgClr>
                        <a:schemeClr val="tx1"/>
                      </a:bgClr>
                    </a:pattFill>
                  </a:tcPr>
                </a:tc>
                <a:extLst>
                  <a:ext uri="{0D108BD9-81ED-4DB2-BD59-A6C34878D82A}">
                    <a16:rowId xmlns:a16="http://schemas.microsoft.com/office/drawing/2014/main" val="1946542074"/>
                  </a:ext>
                </a:extLst>
              </a:tr>
            </a:tbl>
          </a:graphicData>
        </a:graphic>
      </p:graphicFrame>
    </p:spTree>
    <p:extLst>
      <p:ext uri="{BB962C8B-B14F-4D97-AF65-F5344CB8AC3E}">
        <p14:creationId xmlns:p14="http://schemas.microsoft.com/office/powerpoint/2010/main" val="25700022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D1BD0-74CC-4C57-83FF-66D9D1584C1D}"/>
              </a:ext>
            </a:extLst>
          </p:cNvPr>
          <p:cNvSpPr>
            <a:spLocks noGrp="1"/>
          </p:cNvSpPr>
          <p:nvPr>
            <p:ph type="title"/>
          </p:nvPr>
        </p:nvSpPr>
        <p:spPr>
          <a:xfrm>
            <a:off x="838200" y="126839"/>
            <a:ext cx="10512425" cy="552848"/>
          </a:xfrm>
        </p:spPr>
        <p:txBody>
          <a:bodyPr/>
          <a:lstStyle/>
          <a:p>
            <a:pPr algn="ctr"/>
            <a:r>
              <a:rPr lang="en-US" dirty="0" smtClean="0"/>
              <a:t>Module description</a:t>
            </a:r>
            <a:endParaRPr lang="en-US" dirty="0"/>
          </a:p>
        </p:txBody>
      </p:sp>
      <p:sp>
        <p:nvSpPr>
          <p:cNvPr id="5" name="Slide Number Placeholder 4">
            <a:extLst>
              <a:ext uri="{FF2B5EF4-FFF2-40B4-BE49-F238E27FC236}">
                <a16:creationId xmlns:a16="http://schemas.microsoft.com/office/drawing/2014/main" id="{7D387B3B-9EFB-4C33-8804-98CD961AA356}"/>
              </a:ext>
            </a:extLst>
          </p:cNvPr>
          <p:cNvSpPr>
            <a:spLocks noGrp="1"/>
          </p:cNvSpPr>
          <p:nvPr>
            <p:ph type="sldNum" sz="quarter" idx="12"/>
          </p:nvPr>
        </p:nvSpPr>
        <p:spPr/>
        <p:txBody>
          <a:bodyPr/>
          <a:lstStyle/>
          <a:p>
            <a:fld id="{4950F5D8-22E1-4015-8661-E5B1FD28C2DE}" type="slidenum">
              <a:rPr lang="en-US" smtClean="0"/>
              <a:pPr/>
              <a:t>7</a:t>
            </a:fld>
            <a:endParaRPr lang="en-US" dirty="0"/>
          </a:p>
        </p:txBody>
      </p:sp>
      <p:sp>
        <p:nvSpPr>
          <p:cNvPr id="10" name="Text Placeholder 9"/>
          <p:cNvSpPr>
            <a:spLocks noGrp="1"/>
          </p:cNvSpPr>
          <p:nvPr>
            <p:ph type="body" idx="1"/>
          </p:nvPr>
        </p:nvSpPr>
        <p:spPr/>
        <p:txBody>
          <a:bodyPr/>
          <a:lstStyle/>
          <a:p>
            <a:r>
              <a:rPr lang="en-IN" dirty="0" smtClean="0"/>
              <a:t>ADMIN</a:t>
            </a:r>
            <a:endParaRPr lang="en-GB" dirty="0"/>
          </a:p>
        </p:txBody>
      </p:sp>
      <p:sp>
        <p:nvSpPr>
          <p:cNvPr id="12" name="Text Placeholder 11"/>
          <p:cNvSpPr>
            <a:spLocks noGrp="1"/>
          </p:cNvSpPr>
          <p:nvPr>
            <p:ph type="body" sz="quarter" idx="3"/>
          </p:nvPr>
        </p:nvSpPr>
        <p:spPr/>
        <p:txBody>
          <a:bodyPr/>
          <a:lstStyle/>
          <a:p>
            <a:r>
              <a:rPr lang="en-IN" dirty="0" smtClean="0"/>
              <a:t>STAFF</a:t>
            </a:r>
            <a:endParaRPr lang="en-GB" dirty="0"/>
          </a:p>
        </p:txBody>
      </p:sp>
      <p:sp>
        <p:nvSpPr>
          <p:cNvPr id="14" name="Content Placeholder 13"/>
          <p:cNvSpPr>
            <a:spLocks noGrp="1"/>
          </p:cNvSpPr>
          <p:nvPr>
            <p:ph sz="quarter" idx="4"/>
          </p:nvPr>
        </p:nvSpPr>
        <p:spPr/>
        <p:txBody>
          <a:bodyPr/>
          <a:lstStyle/>
          <a:p>
            <a:r>
              <a:rPr lang="en-IN" dirty="0" smtClean="0"/>
              <a:t>Student Details</a:t>
            </a:r>
          </a:p>
          <a:p>
            <a:r>
              <a:rPr lang="en-IN" dirty="0" smtClean="0"/>
              <a:t>Scholarship Details</a:t>
            </a:r>
          </a:p>
          <a:p>
            <a:r>
              <a:rPr lang="en-IN" dirty="0" smtClean="0"/>
              <a:t>Programme Details</a:t>
            </a:r>
          </a:p>
          <a:p>
            <a:r>
              <a:rPr lang="en-IN" dirty="0" smtClean="0"/>
              <a:t>Payroll</a:t>
            </a:r>
            <a:endParaRPr lang="en-GB" dirty="0"/>
          </a:p>
        </p:txBody>
      </p:sp>
      <p:sp>
        <p:nvSpPr>
          <p:cNvPr id="11" name="Content Placeholder 10"/>
          <p:cNvSpPr>
            <a:spLocks noGrp="1"/>
          </p:cNvSpPr>
          <p:nvPr>
            <p:ph sz="half" idx="2"/>
          </p:nvPr>
        </p:nvSpPr>
        <p:spPr/>
        <p:txBody>
          <a:bodyPr/>
          <a:lstStyle/>
          <a:p>
            <a:r>
              <a:rPr lang="en-IN" dirty="0" smtClean="0"/>
              <a:t>Staff Registration</a:t>
            </a:r>
          </a:p>
          <a:p>
            <a:r>
              <a:rPr lang="en-IN" dirty="0" smtClean="0"/>
              <a:t>Programme Details</a:t>
            </a:r>
          </a:p>
          <a:p>
            <a:r>
              <a:rPr lang="en-IN" dirty="0" smtClean="0"/>
              <a:t>Department Details</a:t>
            </a:r>
          </a:p>
          <a:p>
            <a:r>
              <a:rPr lang="en-IN" dirty="0" smtClean="0"/>
              <a:t>Attendance </a:t>
            </a:r>
          </a:p>
          <a:p>
            <a:r>
              <a:rPr lang="en-IN" dirty="0" smtClean="0"/>
              <a:t>Payroll</a:t>
            </a:r>
          </a:p>
          <a:p>
            <a:r>
              <a:rPr lang="en-IN" dirty="0" smtClean="0"/>
              <a:t>Documents</a:t>
            </a:r>
          </a:p>
          <a:p>
            <a:endParaRPr lang="en-GB" dirty="0"/>
          </a:p>
        </p:txBody>
      </p:sp>
    </p:spTree>
    <p:extLst>
      <p:ext uri="{BB962C8B-B14F-4D97-AF65-F5344CB8AC3E}">
        <p14:creationId xmlns:p14="http://schemas.microsoft.com/office/powerpoint/2010/main" val="6785451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F2DAD-09BC-4E53-B3EE-80036ACC033F}"/>
              </a:ext>
            </a:extLst>
          </p:cNvPr>
          <p:cNvSpPr>
            <a:spLocks noGrp="1"/>
          </p:cNvSpPr>
          <p:nvPr>
            <p:ph type="title"/>
          </p:nvPr>
        </p:nvSpPr>
        <p:spPr>
          <a:xfrm>
            <a:off x="836613" y="177384"/>
            <a:ext cx="7599790" cy="552848"/>
          </a:xfrm>
        </p:spPr>
        <p:txBody>
          <a:bodyPr/>
          <a:lstStyle/>
          <a:p>
            <a:r>
              <a:rPr lang="en-US" dirty="0" smtClean="0"/>
              <a:t>Contd..</a:t>
            </a:r>
            <a:endParaRPr lang="en-US" dirty="0"/>
          </a:p>
        </p:txBody>
      </p:sp>
      <p:sp>
        <p:nvSpPr>
          <p:cNvPr id="7" name="Text Placeholder 6">
            <a:extLst>
              <a:ext uri="{FF2B5EF4-FFF2-40B4-BE49-F238E27FC236}">
                <a16:creationId xmlns:a16="http://schemas.microsoft.com/office/drawing/2014/main" id="{8E389CF0-7E88-4714-8B32-F95FC4203E16}"/>
              </a:ext>
            </a:extLst>
          </p:cNvPr>
          <p:cNvSpPr>
            <a:spLocks noGrp="1"/>
          </p:cNvSpPr>
          <p:nvPr>
            <p:ph type="body" idx="41"/>
          </p:nvPr>
        </p:nvSpPr>
        <p:spPr>
          <a:xfrm>
            <a:off x="836613" y="855391"/>
            <a:ext cx="3044952" cy="334918"/>
          </a:xfrm>
        </p:spPr>
        <p:txBody>
          <a:bodyPr/>
          <a:lstStyle/>
          <a:p>
            <a:r>
              <a:rPr lang="en-US" dirty="0" smtClean="0"/>
              <a:t>Staff Registration</a:t>
            </a:r>
            <a:endParaRPr lang="en-US" dirty="0"/>
          </a:p>
        </p:txBody>
      </p:sp>
      <p:sp>
        <p:nvSpPr>
          <p:cNvPr id="8" name="Text Placeholder 7">
            <a:extLst>
              <a:ext uri="{FF2B5EF4-FFF2-40B4-BE49-F238E27FC236}">
                <a16:creationId xmlns:a16="http://schemas.microsoft.com/office/drawing/2014/main" id="{5579A580-0A00-4BD6-881B-85BF4BA391C8}"/>
              </a:ext>
            </a:extLst>
          </p:cNvPr>
          <p:cNvSpPr>
            <a:spLocks noGrp="1"/>
          </p:cNvSpPr>
          <p:nvPr>
            <p:ph type="body" sz="quarter" idx="42"/>
          </p:nvPr>
        </p:nvSpPr>
        <p:spPr>
          <a:xfrm>
            <a:off x="836613" y="1319949"/>
            <a:ext cx="3044952" cy="1725728"/>
          </a:xfrm>
        </p:spPr>
        <p:txBody>
          <a:bodyPr/>
          <a:lstStyle/>
          <a:p>
            <a:pPr algn="just"/>
            <a:r>
              <a:rPr lang="en-US" dirty="0" smtClean="0"/>
              <a:t>Details of every staff is recorded along with their personal information. The details includes which department they belong and what is their role. The admin generates the user credentials for those staffs.</a:t>
            </a:r>
            <a:endParaRPr lang="en-US" dirty="0"/>
          </a:p>
        </p:txBody>
      </p:sp>
      <p:sp>
        <p:nvSpPr>
          <p:cNvPr id="9" name="Text Placeholder 8">
            <a:extLst>
              <a:ext uri="{FF2B5EF4-FFF2-40B4-BE49-F238E27FC236}">
                <a16:creationId xmlns:a16="http://schemas.microsoft.com/office/drawing/2014/main" id="{843CD799-F325-4B20-9924-56521475C4D8}"/>
              </a:ext>
            </a:extLst>
          </p:cNvPr>
          <p:cNvSpPr>
            <a:spLocks noGrp="1"/>
          </p:cNvSpPr>
          <p:nvPr>
            <p:ph type="body" idx="45"/>
          </p:nvPr>
        </p:nvSpPr>
        <p:spPr>
          <a:xfrm>
            <a:off x="4636508" y="857977"/>
            <a:ext cx="3044952" cy="334918"/>
          </a:xfrm>
        </p:spPr>
        <p:txBody>
          <a:bodyPr/>
          <a:lstStyle/>
          <a:p>
            <a:r>
              <a:rPr lang="en-US" dirty="0" smtClean="0"/>
              <a:t>Programme Details</a:t>
            </a:r>
            <a:endParaRPr lang="en-US" dirty="0"/>
          </a:p>
        </p:txBody>
      </p:sp>
      <p:sp>
        <p:nvSpPr>
          <p:cNvPr id="10" name="Text Placeholder 9">
            <a:extLst>
              <a:ext uri="{FF2B5EF4-FFF2-40B4-BE49-F238E27FC236}">
                <a16:creationId xmlns:a16="http://schemas.microsoft.com/office/drawing/2014/main" id="{AA444506-FF9E-4BC1-950D-192FB2579E56}"/>
              </a:ext>
            </a:extLst>
          </p:cNvPr>
          <p:cNvSpPr>
            <a:spLocks noGrp="1"/>
          </p:cNvSpPr>
          <p:nvPr>
            <p:ph type="body" sz="quarter" idx="46"/>
          </p:nvPr>
        </p:nvSpPr>
        <p:spPr>
          <a:xfrm>
            <a:off x="4636508" y="1324430"/>
            <a:ext cx="3044952" cy="1725728"/>
          </a:xfrm>
        </p:spPr>
        <p:txBody>
          <a:bodyPr/>
          <a:lstStyle/>
          <a:p>
            <a:pPr algn="just"/>
            <a:r>
              <a:rPr lang="en-US" dirty="0" smtClean="0"/>
              <a:t>The programme details module handles the records of newly added programme. The department of that programme is specified for easy access and also approval document of that specific programme is uploaded. </a:t>
            </a:r>
            <a:endParaRPr lang="en-US" dirty="0"/>
          </a:p>
        </p:txBody>
      </p:sp>
      <p:sp>
        <p:nvSpPr>
          <p:cNvPr id="12" name="Text Placeholder 11">
            <a:extLst>
              <a:ext uri="{FF2B5EF4-FFF2-40B4-BE49-F238E27FC236}">
                <a16:creationId xmlns:a16="http://schemas.microsoft.com/office/drawing/2014/main" id="{A6099175-95D7-497F-9501-1F4F71B9DC61}"/>
              </a:ext>
            </a:extLst>
          </p:cNvPr>
          <p:cNvSpPr>
            <a:spLocks noGrp="1"/>
          </p:cNvSpPr>
          <p:nvPr>
            <p:ph type="body" idx="48"/>
          </p:nvPr>
        </p:nvSpPr>
        <p:spPr>
          <a:xfrm>
            <a:off x="8436403" y="855391"/>
            <a:ext cx="3044952" cy="334918"/>
          </a:xfrm>
        </p:spPr>
        <p:txBody>
          <a:bodyPr/>
          <a:lstStyle/>
          <a:p>
            <a:r>
              <a:rPr lang="en-US" dirty="0" smtClean="0"/>
              <a:t>Department Details</a:t>
            </a:r>
            <a:endParaRPr lang="en-US" dirty="0"/>
          </a:p>
        </p:txBody>
      </p:sp>
      <p:sp>
        <p:nvSpPr>
          <p:cNvPr id="13" name="Text Placeholder 12">
            <a:extLst>
              <a:ext uri="{FF2B5EF4-FFF2-40B4-BE49-F238E27FC236}">
                <a16:creationId xmlns:a16="http://schemas.microsoft.com/office/drawing/2014/main" id="{A9C90131-73E3-44AB-BFD1-389FA6084456}"/>
              </a:ext>
            </a:extLst>
          </p:cNvPr>
          <p:cNvSpPr>
            <a:spLocks noGrp="1"/>
          </p:cNvSpPr>
          <p:nvPr>
            <p:ph type="body" sz="quarter" idx="49"/>
          </p:nvPr>
        </p:nvSpPr>
        <p:spPr>
          <a:xfrm>
            <a:off x="8436403" y="1324430"/>
            <a:ext cx="3044952" cy="1725728"/>
          </a:xfrm>
        </p:spPr>
        <p:txBody>
          <a:bodyPr/>
          <a:lstStyle/>
          <a:p>
            <a:r>
              <a:rPr lang="en-US" dirty="0" smtClean="0"/>
              <a:t>The list of various departments present in our college is viewed which also can be generated as in report form.</a:t>
            </a:r>
            <a:endParaRPr lang="en-US" dirty="0"/>
          </a:p>
        </p:txBody>
      </p:sp>
      <p:sp>
        <p:nvSpPr>
          <p:cNvPr id="5" name="Slide Number Placeholder 4">
            <a:extLst>
              <a:ext uri="{FF2B5EF4-FFF2-40B4-BE49-F238E27FC236}">
                <a16:creationId xmlns:a16="http://schemas.microsoft.com/office/drawing/2014/main" id="{2262604E-F416-45C2-A64D-344936146270}"/>
              </a:ext>
            </a:extLst>
          </p:cNvPr>
          <p:cNvSpPr>
            <a:spLocks noGrp="1"/>
          </p:cNvSpPr>
          <p:nvPr>
            <p:ph type="sldNum" sz="quarter" idx="12"/>
          </p:nvPr>
        </p:nvSpPr>
        <p:spPr/>
        <p:txBody>
          <a:bodyPr/>
          <a:lstStyle/>
          <a:p>
            <a:fld id="{4950F5D8-22E1-4015-8661-E5B1FD28C2DE}" type="slidenum">
              <a:rPr lang="en-US" smtClean="0"/>
              <a:pPr/>
              <a:t>8</a:t>
            </a:fld>
            <a:endParaRPr lang="en-US" dirty="0"/>
          </a:p>
        </p:txBody>
      </p:sp>
      <p:sp>
        <p:nvSpPr>
          <p:cNvPr id="16" name="Text Placeholder 6">
            <a:extLst>
              <a:ext uri="{FF2B5EF4-FFF2-40B4-BE49-F238E27FC236}">
                <a16:creationId xmlns:a16="http://schemas.microsoft.com/office/drawing/2014/main" id="{8E389CF0-7E88-4714-8B32-F95FC4203E16}"/>
              </a:ext>
            </a:extLst>
          </p:cNvPr>
          <p:cNvSpPr>
            <a:spLocks noGrp="1"/>
          </p:cNvSpPr>
          <p:nvPr>
            <p:ph type="body" idx="41"/>
          </p:nvPr>
        </p:nvSpPr>
        <p:spPr>
          <a:xfrm>
            <a:off x="971760" y="3505621"/>
            <a:ext cx="3044952" cy="334918"/>
          </a:xfrm>
        </p:spPr>
        <p:txBody>
          <a:bodyPr/>
          <a:lstStyle/>
          <a:p>
            <a:r>
              <a:rPr lang="en-US" dirty="0" smtClean="0"/>
              <a:t>Attendance</a:t>
            </a:r>
            <a:endParaRPr lang="en-US" dirty="0"/>
          </a:p>
        </p:txBody>
      </p:sp>
      <p:sp>
        <p:nvSpPr>
          <p:cNvPr id="17" name="Text Placeholder 7">
            <a:extLst>
              <a:ext uri="{FF2B5EF4-FFF2-40B4-BE49-F238E27FC236}">
                <a16:creationId xmlns:a16="http://schemas.microsoft.com/office/drawing/2014/main" id="{5579A580-0A00-4BD6-881B-85BF4BA391C8}"/>
              </a:ext>
            </a:extLst>
          </p:cNvPr>
          <p:cNvSpPr>
            <a:spLocks noGrp="1"/>
          </p:cNvSpPr>
          <p:nvPr>
            <p:ph type="body" sz="quarter" idx="42"/>
          </p:nvPr>
        </p:nvSpPr>
        <p:spPr>
          <a:xfrm>
            <a:off x="971760" y="3970179"/>
            <a:ext cx="3044952" cy="1725728"/>
          </a:xfrm>
        </p:spPr>
        <p:txBody>
          <a:bodyPr/>
          <a:lstStyle/>
          <a:p>
            <a:pPr algn="just"/>
            <a:r>
              <a:rPr lang="en-US" dirty="0" smtClean="0"/>
              <a:t>Daily attendance of each staff is marked. Each staff can be marked as present, half day and absent. These data helps in the calculation of payroll for that particular staff. Present counts as one whole day and the half day as 0.5 day.</a:t>
            </a:r>
            <a:endParaRPr lang="en-US" dirty="0"/>
          </a:p>
        </p:txBody>
      </p:sp>
      <p:sp>
        <p:nvSpPr>
          <p:cNvPr id="22" name="Text Placeholder 6">
            <a:extLst>
              <a:ext uri="{FF2B5EF4-FFF2-40B4-BE49-F238E27FC236}">
                <a16:creationId xmlns:a16="http://schemas.microsoft.com/office/drawing/2014/main" id="{8E389CF0-7E88-4714-8B32-F95FC4203E16}"/>
              </a:ext>
            </a:extLst>
          </p:cNvPr>
          <p:cNvSpPr>
            <a:spLocks noGrp="1"/>
          </p:cNvSpPr>
          <p:nvPr>
            <p:ph type="body" idx="41"/>
          </p:nvPr>
        </p:nvSpPr>
        <p:spPr>
          <a:xfrm>
            <a:off x="4636508" y="3505621"/>
            <a:ext cx="3044952" cy="334918"/>
          </a:xfrm>
        </p:spPr>
        <p:txBody>
          <a:bodyPr/>
          <a:lstStyle/>
          <a:p>
            <a:r>
              <a:rPr lang="en-US" dirty="0" smtClean="0"/>
              <a:t>Payroll </a:t>
            </a:r>
            <a:endParaRPr lang="en-US" dirty="0"/>
          </a:p>
        </p:txBody>
      </p:sp>
      <p:sp>
        <p:nvSpPr>
          <p:cNvPr id="23" name="Text Placeholder 7">
            <a:extLst>
              <a:ext uri="{FF2B5EF4-FFF2-40B4-BE49-F238E27FC236}">
                <a16:creationId xmlns:a16="http://schemas.microsoft.com/office/drawing/2014/main" id="{5579A580-0A00-4BD6-881B-85BF4BA391C8}"/>
              </a:ext>
            </a:extLst>
          </p:cNvPr>
          <p:cNvSpPr>
            <a:spLocks noGrp="1"/>
          </p:cNvSpPr>
          <p:nvPr>
            <p:ph type="body" sz="quarter" idx="42"/>
          </p:nvPr>
        </p:nvSpPr>
        <p:spPr>
          <a:xfrm>
            <a:off x="4636508" y="3970179"/>
            <a:ext cx="3044952" cy="1725728"/>
          </a:xfrm>
        </p:spPr>
        <p:txBody>
          <a:bodyPr/>
          <a:lstStyle/>
          <a:p>
            <a:pPr algn="just"/>
            <a:r>
              <a:rPr lang="en-US" dirty="0" smtClean="0"/>
              <a:t>The Payroll section displays the staffs salary details for that particular month. Payroll is calculated from the basic pay obtained during staff registration. The value is divided by 30 which gives he per day salary. That amount is multiplied along with the no.of days present by that particular staff.</a:t>
            </a:r>
          </a:p>
        </p:txBody>
      </p:sp>
      <p:sp>
        <p:nvSpPr>
          <p:cNvPr id="24" name="Text Placeholder 6">
            <a:extLst>
              <a:ext uri="{FF2B5EF4-FFF2-40B4-BE49-F238E27FC236}">
                <a16:creationId xmlns:a16="http://schemas.microsoft.com/office/drawing/2014/main" id="{8E389CF0-7E88-4714-8B32-F95FC4203E16}"/>
              </a:ext>
            </a:extLst>
          </p:cNvPr>
          <p:cNvSpPr>
            <a:spLocks noGrp="1"/>
          </p:cNvSpPr>
          <p:nvPr>
            <p:ph type="body" idx="41"/>
          </p:nvPr>
        </p:nvSpPr>
        <p:spPr>
          <a:xfrm>
            <a:off x="8436403" y="3505621"/>
            <a:ext cx="3044952" cy="334918"/>
          </a:xfrm>
        </p:spPr>
        <p:txBody>
          <a:bodyPr/>
          <a:lstStyle/>
          <a:p>
            <a:r>
              <a:rPr lang="en-US" dirty="0" smtClean="0"/>
              <a:t>Documents</a:t>
            </a:r>
            <a:endParaRPr lang="en-US" dirty="0"/>
          </a:p>
        </p:txBody>
      </p:sp>
      <p:sp>
        <p:nvSpPr>
          <p:cNvPr id="25" name="Text Placeholder 7">
            <a:extLst>
              <a:ext uri="{FF2B5EF4-FFF2-40B4-BE49-F238E27FC236}">
                <a16:creationId xmlns:a16="http://schemas.microsoft.com/office/drawing/2014/main" id="{5579A580-0A00-4BD6-881B-85BF4BA391C8}"/>
              </a:ext>
            </a:extLst>
          </p:cNvPr>
          <p:cNvSpPr>
            <a:spLocks noGrp="1"/>
          </p:cNvSpPr>
          <p:nvPr>
            <p:ph type="body" sz="quarter" idx="42"/>
          </p:nvPr>
        </p:nvSpPr>
        <p:spPr>
          <a:xfrm>
            <a:off x="8436403" y="3970179"/>
            <a:ext cx="3044952" cy="1725728"/>
          </a:xfrm>
        </p:spPr>
        <p:txBody>
          <a:bodyPr/>
          <a:lstStyle/>
          <a:p>
            <a:pPr algn="just"/>
            <a:r>
              <a:rPr lang="en-US" dirty="0" smtClean="0"/>
              <a:t>Essential information related to the UGC, Bharathiyar University and MOU can be stored in a document form which can be viewed and downloaded. These documents can be accessed any time by the admin.</a:t>
            </a:r>
            <a:endParaRPr lang="en-US" dirty="0"/>
          </a:p>
        </p:txBody>
      </p:sp>
    </p:spTree>
    <p:extLst>
      <p:ext uri="{BB962C8B-B14F-4D97-AF65-F5344CB8AC3E}">
        <p14:creationId xmlns:p14="http://schemas.microsoft.com/office/powerpoint/2010/main" val="21225392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0104"/>
            <a:ext cx="7599790" cy="552848"/>
          </a:xfrm>
        </p:spPr>
        <p:txBody>
          <a:bodyPr/>
          <a:lstStyle/>
          <a:p>
            <a:r>
              <a:rPr lang="en-IN" dirty="0" smtClean="0"/>
              <a:t>Contd..</a:t>
            </a:r>
            <a:endParaRPr lang="en-GB" dirty="0"/>
          </a:p>
        </p:txBody>
      </p:sp>
      <p:sp>
        <p:nvSpPr>
          <p:cNvPr id="5" name="Slide Number Placeholder 4"/>
          <p:cNvSpPr>
            <a:spLocks noGrp="1"/>
          </p:cNvSpPr>
          <p:nvPr>
            <p:ph type="sldNum" sz="quarter" idx="12"/>
          </p:nvPr>
        </p:nvSpPr>
        <p:spPr/>
        <p:txBody>
          <a:bodyPr/>
          <a:lstStyle/>
          <a:p>
            <a:fld id="{4950F5D8-22E1-4015-8661-E5B1FD28C2DE}" type="slidenum">
              <a:rPr lang="en-US" noProof="0" smtClean="0"/>
              <a:t>9</a:t>
            </a:fld>
            <a:endParaRPr lang="en-US" noProof="0" dirty="0"/>
          </a:p>
        </p:txBody>
      </p:sp>
      <p:sp>
        <p:nvSpPr>
          <p:cNvPr id="6" name="Text Placeholder 5"/>
          <p:cNvSpPr>
            <a:spLocks noGrp="1"/>
          </p:cNvSpPr>
          <p:nvPr>
            <p:ph type="body" idx="41"/>
          </p:nvPr>
        </p:nvSpPr>
        <p:spPr>
          <a:xfrm>
            <a:off x="1916502" y="1068291"/>
            <a:ext cx="3044952" cy="334918"/>
          </a:xfrm>
        </p:spPr>
        <p:txBody>
          <a:bodyPr/>
          <a:lstStyle/>
          <a:p>
            <a:r>
              <a:rPr lang="en-IN" dirty="0" smtClean="0"/>
              <a:t>Student Details</a:t>
            </a:r>
            <a:endParaRPr lang="en-GB" dirty="0"/>
          </a:p>
        </p:txBody>
      </p:sp>
      <p:sp>
        <p:nvSpPr>
          <p:cNvPr id="7" name="Text Placeholder 6"/>
          <p:cNvSpPr>
            <a:spLocks noGrp="1"/>
          </p:cNvSpPr>
          <p:nvPr>
            <p:ph type="body" sz="quarter" idx="42"/>
          </p:nvPr>
        </p:nvSpPr>
        <p:spPr>
          <a:xfrm>
            <a:off x="1916502" y="1501507"/>
            <a:ext cx="3044952" cy="1725728"/>
          </a:xfrm>
        </p:spPr>
        <p:txBody>
          <a:bodyPr/>
          <a:lstStyle/>
          <a:p>
            <a:pPr algn="just"/>
            <a:r>
              <a:rPr lang="en-IN" dirty="0" smtClean="0"/>
              <a:t>The Excel sheet of each and every student that contains their information can be stored by the staff which also can be downloaded for reference purpose.</a:t>
            </a:r>
            <a:endParaRPr lang="en-GB" dirty="0"/>
          </a:p>
        </p:txBody>
      </p:sp>
      <p:sp>
        <p:nvSpPr>
          <p:cNvPr id="8" name="Text Placeholder 7"/>
          <p:cNvSpPr>
            <a:spLocks noGrp="1"/>
          </p:cNvSpPr>
          <p:nvPr>
            <p:ph type="body" idx="45"/>
          </p:nvPr>
        </p:nvSpPr>
        <p:spPr>
          <a:xfrm>
            <a:off x="6669574" y="1068291"/>
            <a:ext cx="3044952" cy="334918"/>
          </a:xfrm>
        </p:spPr>
        <p:txBody>
          <a:bodyPr/>
          <a:lstStyle/>
          <a:p>
            <a:r>
              <a:rPr lang="en-IN" dirty="0" smtClean="0"/>
              <a:t>Scholarship Details</a:t>
            </a:r>
            <a:endParaRPr lang="en-GB" dirty="0"/>
          </a:p>
        </p:txBody>
      </p:sp>
      <p:sp>
        <p:nvSpPr>
          <p:cNvPr id="9" name="Text Placeholder 8"/>
          <p:cNvSpPr>
            <a:spLocks noGrp="1"/>
          </p:cNvSpPr>
          <p:nvPr>
            <p:ph type="body" sz="quarter" idx="46"/>
          </p:nvPr>
        </p:nvSpPr>
        <p:spPr>
          <a:xfrm>
            <a:off x="6669574" y="1501507"/>
            <a:ext cx="3044952" cy="1725728"/>
          </a:xfrm>
        </p:spPr>
        <p:txBody>
          <a:bodyPr/>
          <a:lstStyle/>
          <a:p>
            <a:pPr algn="just"/>
            <a:r>
              <a:rPr lang="en-IN" dirty="0" smtClean="0"/>
              <a:t>The list of students details under the specific staff who have availed scholarship can be uploaded and accessed for reference at any time.</a:t>
            </a:r>
            <a:endParaRPr lang="en-GB" dirty="0"/>
          </a:p>
        </p:txBody>
      </p:sp>
      <p:sp>
        <p:nvSpPr>
          <p:cNvPr id="11" name="Text Placeholder 10"/>
          <p:cNvSpPr>
            <a:spLocks noGrp="1"/>
          </p:cNvSpPr>
          <p:nvPr>
            <p:ph type="body" idx="48"/>
          </p:nvPr>
        </p:nvSpPr>
        <p:spPr>
          <a:xfrm>
            <a:off x="6669574" y="3565295"/>
            <a:ext cx="3044952" cy="334918"/>
          </a:xfrm>
        </p:spPr>
        <p:txBody>
          <a:bodyPr/>
          <a:lstStyle/>
          <a:p>
            <a:r>
              <a:rPr lang="en-IN" dirty="0" smtClean="0"/>
              <a:t>Payroll</a:t>
            </a:r>
            <a:endParaRPr lang="en-GB" dirty="0"/>
          </a:p>
        </p:txBody>
      </p:sp>
      <p:sp>
        <p:nvSpPr>
          <p:cNvPr id="12" name="Text Placeholder 11"/>
          <p:cNvSpPr>
            <a:spLocks noGrp="1"/>
          </p:cNvSpPr>
          <p:nvPr>
            <p:ph type="body" sz="quarter" idx="49"/>
          </p:nvPr>
        </p:nvSpPr>
        <p:spPr>
          <a:xfrm>
            <a:off x="6669574" y="3998511"/>
            <a:ext cx="3044952" cy="1725728"/>
          </a:xfrm>
        </p:spPr>
        <p:txBody>
          <a:bodyPr/>
          <a:lstStyle/>
          <a:p>
            <a:pPr algn="just"/>
            <a:r>
              <a:rPr lang="en-IN" dirty="0" smtClean="0"/>
              <a:t>The calculated payroll from the admin tab is viewed by the staffs. The staff can know about the details regarding their salary. The payroll view is set for the specific staff who logged through their credentials.</a:t>
            </a:r>
            <a:endParaRPr lang="en-GB" dirty="0"/>
          </a:p>
        </p:txBody>
      </p:sp>
      <p:sp>
        <p:nvSpPr>
          <p:cNvPr id="14" name="Text Placeholder 5"/>
          <p:cNvSpPr>
            <a:spLocks noGrp="1"/>
          </p:cNvSpPr>
          <p:nvPr>
            <p:ph type="body" idx="41"/>
          </p:nvPr>
        </p:nvSpPr>
        <p:spPr>
          <a:xfrm>
            <a:off x="1916502" y="3496284"/>
            <a:ext cx="3044952" cy="334918"/>
          </a:xfrm>
        </p:spPr>
        <p:txBody>
          <a:bodyPr/>
          <a:lstStyle/>
          <a:p>
            <a:r>
              <a:rPr lang="en-IN" dirty="0" smtClean="0"/>
              <a:t>Programme Details</a:t>
            </a:r>
            <a:endParaRPr lang="en-GB" dirty="0"/>
          </a:p>
        </p:txBody>
      </p:sp>
      <p:sp>
        <p:nvSpPr>
          <p:cNvPr id="15" name="Text Placeholder 6"/>
          <p:cNvSpPr>
            <a:spLocks noGrp="1"/>
          </p:cNvSpPr>
          <p:nvPr>
            <p:ph type="body" sz="quarter" idx="42"/>
          </p:nvPr>
        </p:nvSpPr>
        <p:spPr>
          <a:xfrm>
            <a:off x="1916502" y="3929500"/>
            <a:ext cx="3044952" cy="1725728"/>
          </a:xfrm>
        </p:spPr>
        <p:txBody>
          <a:bodyPr/>
          <a:lstStyle/>
          <a:p>
            <a:pPr algn="just"/>
            <a:r>
              <a:rPr lang="en-IN" dirty="0" smtClean="0"/>
              <a:t>The newly added programme in the admin section can be viewed by the staffs which helps them to know about that programme briefly </a:t>
            </a:r>
            <a:endParaRPr lang="en-GB" dirty="0"/>
          </a:p>
        </p:txBody>
      </p:sp>
    </p:spTree>
    <p:extLst>
      <p:ext uri="{BB962C8B-B14F-4D97-AF65-F5344CB8AC3E}">
        <p14:creationId xmlns:p14="http://schemas.microsoft.com/office/powerpoint/2010/main" val="392010093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11">
      <a:dk1>
        <a:sysClr val="windowText" lastClr="000000"/>
      </a:dk1>
      <a:lt1>
        <a:srgbClr val="FFFFFF"/>
      </a:lt1>
      <a:dk2>
        <a:srgbClr val="00BBFF"/>
      </a:dk2>
      <a:lt2>
        <a:srgbClr val="FFAA27"/>
      </a:lt2>
      <a:accent1>
        <a:srgbClr val="001431"/>
      </a:accent1>
      <a:accent2>
        <a:srgbClr val="D14C00"/>
      </a:accent2>
      <a:accent3>
        <a:srgbClr val="142F5C"/>
      </a:accent3>
      <a:accent4>
        <a:srgbClr val="FFC000"/>
      </a:accent4>
      <a:accent5>
        <a:srgbClr val="5E441C"/>
      </a:accent5>
      <a:accent6>
        <a:srgbClr val="149F2F"/>
      </a:accent6>
      <a:hlink>
        <a:srgbClr val="00BBFF"/>
      </a:hlink>
      <a:folHlink>
        <a:srgbClr val="00BBFF"/>
      </a:folHlink>
    </a:clrScheme>
    <a:fontScheme name="Custom 12">
      <a:majorFont>
        <a:latin typeface="Book Antiqua"/>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solidFill>
            <a:schemeClr val="bg2"/>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M33968143_Colorful abstract pitch deck_SL_V1.potx" id="{82DEFF5A-EF7C-4DEA-909F-5E1EA892F8BB}" vid="{E161E2B0-1454-45FC-8BCB-8D4146D2D29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C0C431E4-CEEE-4471-A938-06556DE848F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48EA396-5485-4BE7-B653-403710320F63}">
  <ds:schemaRefs>
    <ds:schemaRef ds:uri="http://schemas.microsoft.com/sharepoint/v3/contenttype/forms"/>
  </ds:schemaRefs>
</ds:datastoreItem>
</file>

<file path=customXml/itemProps3.xml><?xml version="1.0" encoding="utf-8"?>
<ds:datastoreItem xmlns:ds="http://schemas.openxmlformats.org/officeDocument/2006/customXml" ds:itemID="{C42A88D8-11C9-4E54-8CC3-A25581E9EC4F}">
  <ds:schemaRefs>
    <ds:schemaRef ds:uri="http://schemas.microsoft.com/office/2006/metadata/properties"/>
    <ds:schemaRef ds:uri="16c05727-aa75-4e4a-9b5f-8a80a1165891"/>
    <ds:schemaRef ds:uri="http://purl.org/dc/elements/1.1/"/>
    <ds:schemaRef ds:uri="http://schemas.microsoft.com/office/2006/documentManagement/types"/>
    <ds:schemaRef ds:uri="71af3243-3dd4-4a8d-8c0d-dd76da1f02a5"/>
    <ds:schemaRef ds:uri="http://www.w3.org/XML/1998/namespace"/>
    <ds:schemaRef ds:uri="http://schemas.openxmlformats.org/package/2006/metadata/core-properties"/>
    <ds:schemaRef ds:uri="http://purl.org/dc/dcmitype/"/>
    <ds:schemaRef ds:uri="http://schemas.microsoft.com/office/infopath/2007/PartnerControls"/>
    <ds:schemaRef ds:uri="http://purl.org/dc/terms/"/>
  </ds:schemaRefs>
</ds:datastoreItem>
</file>

<file path=docProps/app.xml><?xml version="1.0" encoding="utf-8"?>
<Properties xmlns="http://schemas.openxmlformats.org/officeDocument/2006/extended-properties" xmlns:vt="http://schemas.openxmlformats.org/officeDocument/2006/docPropsVTypes">
  <Template>Colorful abstract pitch deck</Template>
  <TotalTime>0</TotalTime>
  <Words>1234</Words>
  <Application>Microsoft Office PowerPoint</Application>
  <PresentationFormat>Widescreen</PresentationFormat>
  <Paragraphs>156</Paragraphs>
  <Slides>20</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Book Antiqua</vt:lpstr>
      <vt:lpstr>Calibri</vt:lpstr>
      <vt:lpstr>Franklin Gothic Book</vt:lpstr>
      <vt:lpstr>Tahoma</vt:lpstr>
      <vt:lpstr>Times New Roman</vt:lpstr>
      <vt:lpstr>Wingdings</vt:lpstr>
      <vt:lpstr>Office Theme</vt:lpstr>
      <vt:lpstr>COLLEGE OFFICE AUTOMATION</vt:lpstr>
      <vt:lpstr>AGENDA</vt:lpstr>
      <vt:lpstr>Introduction</vt:lpstr>
      <vt:lpstr>ABSTRACT</vt:lpstr>
      <vt:lpstr>About Organization</vt:lpstr>
      <vt:lpstr>System Specification</vt:lpstr>
      <vt:lpstr>Module description</vt:lpstr>
      <vt:lpstr>Contd..</vt:lpstr>
      <vt:lpstr>Contd..</vt:lpstr>
      <vt:lpstr>Methodology</vt:lpstr>
      <vt:lpstr>Contd..</vt:lpstr>
      <vt:lpstr>Data Flow Diagram</vt:lpstr>
      <vt:lpstr>PowerPoint Presentation</vt:lpstr>
      <vt:lpstr>PowerPoint Presentation</vt:lpstr>
      <vt:lpstr>Use Case</vt:lpstr>
      <vt:lpstr>Reports</vt:lpstr>
      <vt:lpstr>PowerPoint Presentation</vt:lpstr>
      <vt:lpstr>Future enhancements</vt:lpstr>
      <vt:lpstr>Conclusion</vt:lpstr>
      <vt:lpstr>Thank you!</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2021-11-16T05:45:40Z</dcterms:created>
  <dcterms:modified xsi:type="dcterms:W3CDTF">2021-11-16T18:40:43Z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