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font" Target="fonts/font9.fntdata"/><Relationship Id="rId23" Type="http://schemas.openxmlformats.org/officeDocument/2006/relationships/font" Target="fonts/font10.fntdata"/><Relationship Id="rId24" Type="http://schemas.openxmlformats.org/officeDocument/2006/relationships/font" Target="fonts/font11.fntdata"/><Relationship Id="rId25" Type="http://schemas.openxmlformats.org/officeDocument/2006/relationships/font" Target="fonts/font12.fntdata"/><Relationship Id="rId26" Type="http://schemas.openxmlformats.org/officeDocument/2006/relationships/font" Target="fonts/font13.fntdata"/><Relationship Id="rId27" Type="http://schemas.openxmlformats.org/officeDocument/2006/relationships/font" Target="fonts/font14.fntdata"/><Relationship Id="rId28" Type="http://schemas.openxmlformats.org/officeDocument/2006/relationships/font" Target="fonts/font15.fntdata"/><Relationship Id="rId29" Type="http://schemas.openxmlformats.org/officeDocument/2006/relationships/font" Target="fonts/font16.fntdata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ownloads\Employee_Dataset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25000.0</c:v>
                </c:pt>
                <c:pt idx="1">
                  <c:v>50000.0</c:v>
                </c:pt>
                <c:pt idx="2">
                  <c:v>17000.0</c:v>
                </c:pt>
                <c:pt idx="3">
                  <c:v>25000.0</c:v>
                </c:pt>
                <c:pt idx="4">
                  <c:v>25000.0</c:v>
                </c:pt>
                <c:pt idx="5">
                  <c:v>75000.0</c:v>
                </c:pt>
                <c:pt idx="6">
                  <c:v>5000.0</c:v>
                </c:pt>
                <c:pt idx="7">
                  <c:v>56000.0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4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6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7" name="Google Shape;5;n"/>
          <p:cNvSpPr>
            <a:spLocks noChangeAspect="1" noRot="1" noGrp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8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9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20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54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4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5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4" name="Google Shape;184;p11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8" name="Google Shape;195;p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8" name="Google Shape;69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7" name="Google Shape;94;p3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4" name="Google Shape;120;p4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2" name="Google Shape;132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5" name="Google Shape;145;p6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3" name="Google Shape;156;p7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7" name="Google Shape;168;p8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7" name="Google Shape;174;p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8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4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7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8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43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4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5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7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63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0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1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2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3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4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53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9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0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800" i="0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9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90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2097152" name="Google Shape;6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66;p1"/>
          <p:cNvSpPr txBox="1"/>
          <p:nvPr/>
        </p:nvSpPr>
        <p:spPr>
          <a:xfrm>
            <a:off x="857108" y="3148013"/>
            <a:ext cx="11258949" cy="1996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asunm1455unm1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312213366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OF ARTS AND SCIENCE 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9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0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189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701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RESULTS</a:t>
            </a:r>
            <a:endParaRPr dirty="0"/>
          </a:p>
        </p:txBody>
      </p:sp>
      <p:sp>
        <p:nvSpPr>
          <p:cNvPr id="1048702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194304" name="Chart 8"/>
          <p:cNvGraphicFramePr>
            <a:graphicFrameLocks/>
          </p:cNvGraphicFramePr>
          <p:nvPr/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06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222501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dirty="0"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11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2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3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0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1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PROJECT TITLE</a:t>
            </a:r>
            <a:endParaRPr sz="4250"/>
          </a:p>
        </p:txBody>
      </p:sp>
      <p:grpSp>
        <p:nvGrpSpPr>
          <p:cNvPr id="2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88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Google Shape;89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25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  <p:sp>
        <p:nvSpPr>
          <p:cNvPr id="1048626" name="Google Shape;91;p2"/>
          <p:cNvSpPr txBox="1"/>
          <p:nvPr/>
        </p:nvSpPr>
        <p:spPr>
          <a:xfrm>
            <a:off x="1217522" y="2123271"/>
            <a:ext cx="8593200" cy="12598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900" lang="en-US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b="1" sz="2300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30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1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8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9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1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2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11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3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56" name="Google Shape;113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7" name="Google Shape;114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3">
              <a:alphaModFix/>
            </a:blip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43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</a:p>
        </p:txBody>
      </p:sp>
      <p:sp>
        <p:nvSpPr>
          <p:cNvPr id="1048644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45" name="Google Shape;117;p3"/>
          <p:cNvSpPr txBox="1"/>
          <p:nvPr/>
        </p:nvSpPr>
        <p:spPr>
          <a:xfrm>
            <a:off x="2509807" y="1041533"/>
            <a:ext cx="5029200" cy="4701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8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9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125;p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50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dirty="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8651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lvl="0" marL="12700"/>
            <a:r>
              <a:rPr dirty="0" sz="4250" lang="en-US"/>
              <a:t>PROBLEM	STATEMENT</a:t>
            </a:r>
            <a:endParaRPr dirty="0" sz="4250"/>
          </a:p>
        </p:txBody>
      </p:sp>
      <p:pic>
        <p:nvPicPr>
          <p:cNvPr id="2097159" name="Google Shape;128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2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0" name="Google Shape;137;p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57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4250" lang="en-US"/>
              <a:t>PROJECT OVERVIEW</a:t>
            </a:r>
            <a:endParaRPr dirty="0" sz="4250"/>
          </a:p>
        </p:txBody>
      </p:sp>
      <p:pic>
        <p:nvPicPr>
          <p:cNvPr id="2097161" name="Google Shape;140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9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660" name="Google Shape;142;p5"/>
          <p:cNvSpPr txBox="1"/>
          <p:nvPr/>
        </p:nvSpPr>
        <p:spPr>
          <a:xfrm>
            <a:off x="940601" y="2038629"/>
            <a:ext cx="7924800" cy="275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lv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dirty="0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9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1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151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7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7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2225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just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err="1"/>
              <a:t>e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dirty="0"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158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1635901"/>
            <a:ext cx="2695574" cy="3248025"/>
          </a:xfrm>
          <a:prstGeom prst="rect"/>
          <a:noFill/>
          <a:ln>
            <a:noFill/>
          </a:ln>
        </p:spPr>
      </p:pic>
      <p:sp>
        <p:nvSpPr>
          <p:cNvPr id="1048676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7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9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en-US"/>
              <a:t>OUR SOLUTION AND ITS VALUE PROPOSITION</a:t>
            </a:r>
            <a:endParaRPr dirty="0"/>
          </a:p>
        </p:txBody>
      </p:sp>
      <p:pic>
        <p:nvPicPr>
          <p:cNvPr id="2097164" name="Google Shape;163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80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</a:p>
        </p:txBody>
      </p:sp>
      <p:sp>
        <p:nvSpPr>
          <p:cNvPr id="1048681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4290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dirty="0" sz="2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Dataset Description</a:t>
            </a:r>
            <a:endParaRPr dirty="0"/>
          </a:p>
        </p:txBody>
      </p:sp>
      <p:sp>
        <p:nvSpPr>
          <p:cNvPr id="1048685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0480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indent="0" lvl="0" marL="0"/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indent="0" lvl="0" marL="0"/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dirty="0"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177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92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179;p10"/>
          <p:cNvSpPr txBox="1"/>
          <p:nvPr/>
        </p:nvSpPr>
        <p:spPr>
          <a:xfrm>
            <a:off x="1096034" y="492442"/>
            <a:ext cx="3303904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dirty="0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4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TextBox 1"/>
          <p:cNvSpPr txBox="1"/>
          <p:nvPr/>
        </p:nvSpPr>
        <p:spPr>
          <a:xfrm>
            <a:off x="1902941" y="1927653"/>
            <a:ext cx="5507262" cy="275844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DATA COLLECTION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DATA CLEANING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TECHNIQUES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PIVOT TABLES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CHARTS AND GRAPHS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RESULTS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ANALYTICS USING EXCEL</dc:title>
  <dc:creator>Konduru Narasimha</dc:creator>
  <cp:lastModifiedBy>ARASAN v</cp:lastModifiedBy>
  <dcterms:created xsi:type="dcterms:W3CDTF">2024-03-28T17:07:22Z</dcterms:created>
  <dcterms:modified xsi:type="dcterms:W3CDTF">2024-09-10T13:37:17Z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b4b73fa2d38545a4bcc845308ba4f6f2</vt:lpwstr>
  </property>
</Properties>
</file>