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3" r:id="rId4"/>
    <p:sldId id="274" r:id="rId5"/>
    <p:sldId id="260" r:id="rId6"/>
    <p:sldId id="267" r:id="rId7"/>
    <p:sldId id="265" r:id="rId8"/>
    <p:sldId id="264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E528-3C6B-BD27-A76B-2A9D08CCB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001CD-8B41-0B70-904C-B9F9DE6F3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C68C-F84A-D7F4-6EA7-8FDBDB3E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47C2-6339-60FE-FD0F-9FE17EC4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AD9C-9957-52A2-7207-7BBBAE92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6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AD0B-7A91-A353-C34C-FB94BD02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C28A8-C74F-D4E9-F1CF-AA4750C65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6061-D5EA-0DA7-B267-A1BC052E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7532-AE1E-C17C-CCAE-FE2B42DF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C4D6E-DBD1-B030-2FD0-4ADE50C1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0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33B4D-085B-23A1-42EB-C81F1F483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2E694-3A34-D1CF-621D-A61483A0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655D-C7D8-F2A1-90B8-F8952B6D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8CCC-EFEA-9C11-D118-57767957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2E11-DDA2-492A-6BCE-66E08C39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73FD-5DC5-5B63-60B0-DE522A6C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59E9-0691-29F5-90EC-5F322432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3AA32-F115-A6E0-ED62-C86B01AF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B062-A168-F045-BA11-9C0EF5C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F5A0-45FF-CF27-0305-FDD08439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3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278D-E879-F681-5421-E23EB1C8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F392-2D12-27E6-80B6-1C720E59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BDE0-01B4-7177-7EE7-5DAA4DEA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C6BF-14C8-913D-1BC3-8C305BBB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E40A-102C-95FF-CE52-65DFD877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6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D1C7-6570-F565-2AC1-765CF667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6E43-3304-5635-5057-C5CDD852B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B66A6-CBD5-8661-F426-8859203F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2F811-D169-9869-0239-14297B6A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14324-44CB-B015-F357-E2C6512A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A8E85-70EF-9E62-398E-5460EC3A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8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0EDA-549E-E176-B843-98DFA7E8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F87C-B5CA-0287-2B0E-8CC63B8A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83856-1273-53F2-342B-62984DBD3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FA010-E4BB-FDAC-45F6-F8D919F7D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F340C-8B8B-DCF2-E45E-7C226606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41560-B93D-7574-890D-F3C47660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A523B-5BCE-D35A-772C-71B303ED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7DD1E-F8B3-497A-9A27-66DC2B8F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FE1E-5FA9-480B-C9A9-46501FE6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7C437-FFA3-D36A-DC37-68BC2EBC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D47CE-D76D-57E3-6CBD-3D7CB3A5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15AA2-9582-19D0-0706-2447CCE6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3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A5CB4-DCAC-6F7A-B96F-5163D8A1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746A6-5E78-2A04-E48A-5C325C1E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23F24-76C1-79D1-89FB-192DE38A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5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CDC3-AF66-41BE-EA92-87B30E41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30E3-CFBC-3E88-32C2-F76D3320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4BA47-59FD-654D-9F59-950ACB3F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DF862-BFA3-633B-C2D5-A5925242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44EB5-2E52-83D0-FF7B-36078A57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CF34-93BB-3AC4-0941-499DC20B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7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B67C-31B7-5015-AC41-4CFCAE75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9E10A-C1DB-99D6-E784-F3725BD6D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54DB2-6CDD-0A88-0982-2ACC1FCB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1E947-FD83-A9A1-0A1B-076DE9A0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7F632-FCA4-4CD8-C193-468CDA8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737FB-D8A8-527B-FB22-5F0F4784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CBB05-F613-6C78-527B-F8F57926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BBBE9-5148-C9D1-56D1-85F814DE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B3C1-4057-E4C7-BF18-D13EA361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4FEF-CA54-4F30-A340-537B649DA7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0A8B-B607-5CAD-DF32-37A5B8E97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7F43-847E-6979-3D02-EC8AD0ED2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FC22-5ECF-4EB2-B919-710C899AD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748A-54AC-6708-1077-CB5EBB3F0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5669"/>
            <a:ext cx="9144000" cy="1835870"/>
          </a:xfrm>
        </p:spPr>
        <p:txBody>
          <a:bodyPr>
            <a:normAutofit/>
          </a:bodyPr>
          <a:lstStyle/>
          <a:p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BUSINESS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66370-8D6E-400F-96C4-B2004E001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9010"/>
            <a:ext cx="9144000" cy="772998"/>
          </a:xfrm>
        </p:spPr>
        <p:txBody>
          <a:bodyPr/>
          <a:lstStyle/>
          <a:p>
            <a:pPr algn="r"/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-Bharani Kadamban S (MBT8)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7583A-830A-D5C9-E714-5BFA28939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79" y="1800896"/>
            <a:ext cx="4656842" cy="31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0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3303-E0A9-599A-4090-87E2B439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7030A0"/>
                </a:solidFill>
              </a:rPr>
              <a:t>Zepto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1D66-5373-C8A8-DD4B-8477ED63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523"/>
            <a:ext cx="10515600" cy="3326077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en-IN" sz="1800" dirty="0">
                <a:latin typeface="Trebuchet MS" panose="020B0603020202020204" pitchFamily="34" charset="0"/>
              </a:rPr>
              <a:t>It is basically a quick commerce company which sells the groceries, snacks, House hold things, kitchen things, etc in online application (Mobile, Laptop)</a:t>
            </a:r>
          </a:p>
          <a:p>
            <a:pPr>
              <a:lnSpc>
                <a:spcPct val="210000"/>
              </a:lnSpc>
            </a:pPr>
            <a:r>
              <a:rPr lang="en-IN" sz="1800" dirty="0">
                <a:latin typeface="Trebuchet MS" panose="020B0603020202020204" pitchFamily="34" charset="0"/>
              </a:rPr>
              <a:t>Founded by Aadit Palicha and Kaivalya Vohra in the year 2020.</a:t>
            </a:r>
          </a:p>
          <a:p>
            <a:pPr>
              <a:lnSpc>
                <a:spcPct val="210000"/>
              </a:lnSpc>
            </a:pPr>
            <a:r>
              <a:rPr lang="en-IN" sz="1800" dirty="0">
                <a:latin typeface="Trebuchet MS" panose="020B0603020202020204" pitchFamily="34" charset="0"/>
              </a:rPr>
              <a:t>Main goal of this company is to</a:t>
            </a:r>
            <a:r>
              <a:rPr lang="en-US" sz="1800" dirty="0">
                <a:latin typeface="Trebuchet MS" panose="020B0603020202020204" pitchFamily="34" charset="0"/>
              </a:rPr>
              <a:t> revolutionize the urban convenience by providing ultra-fast grocery and food delivery within 10 minutes, </a:t>
            </a:r>
          </a:p>
          <a:p>
            <a:pPr>
              <a:lnSpc>
                <a:spcPct val="210000"/>
              </a:lnSpc>
            </a:pPr>
            <a:r>
              <a:rPr lang="en-US" sz="1800" dirty="0">
                <a:latin typeface="Trebuchet MS" panose="020B0603020202020204" pitchFamily="34" charset="0"/>
              </a:rPr>
              <a:t>Ensuring the customers will receive fresh products quickly and efficiently, enhancing their daily lives.</a:t>
            </a:r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07BA5-BB1B-287B-5ED5-D3BA70EE9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1" y="73289"/>
            <a:ext cx="2489201" cy="16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7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3303-E0A9-599A-4090-87E2B439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1D66-5373-C8A8-DD4B-8477ED63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1"/>
            <a:ext cx="10515600" cy="3746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endParaRPr lang="en-US" sz="2600" dirty="0">
              <a:latin typeface="Trebuchet MS" panose="020B0603020202020204" pitchFamily="34" charset="0"/>
            </a:endParaRPr>
          </a:p>
          <a:p>
            <a:pPr>
              <a:lnSpc>
                <a:spcPct val="210000"/>
              </a:lnSpc>
            </a:pPr>
            <a:r>
              <a:rPr lang="en-US" sz="2600" b="1" dirty="0">
                <a:latin typeface="Trebuchet MS" panose="020B0603020202020204" pitchFamily="34" charset="0"/>
              </a:rPr>
              <a:t>Dark Stores</a:t>
            </a:r>
            <a:r>
              <a:rPr lang="en-US" sz="2600" dirty="0">
                <a:latin typeface="Trebuchet MS" panose="020B0603020202020204" pitchFamily="34" charset="0"/>
              </a:rPr>
              <a:t>: Warehouse-style stores in residential areas, accessible only to delivery drivers</a:t>
            </a:r>
          </a:p>
          <a:p>
            <a:pPr>
              <a:lnSpc>
                <a:spcPct val="210000"/>
              </a:lnSpc>
            </a:pPr>
            <a:r>
              <a:rPr lang="en-US" sz="2600" b="1" dirty="0">
                <a:latin typeface="Trebuchet MS" panose="020B0603020202020204" pitchFamily="34" charset="0"/>
              </a:rPr>
              <a:t>Ultra-fast Delivery</a:t>
            </a:r>
            <a:r>
              <a:rPr lang="en-US" sz="2600" dirty="0">
                <a:latin typeface="Trebuchet MS" panose="020B0603020202020204" pitchFamily="34" charset="0"/>
              </a:rPr>
              <a:t>: Promises 10-minute delivery by leveraging strategically located dark stores</a:t>
            </a:r>
          </a:p>
          <a:p>
            <a:pPr>
              <a:lnSpc>
                <a:spcPct val="210000"/>
              </a:lnSpc>
            </a:pPr>
            <a:r>
              <a:rPr lang="en-US" sz="2600" b="1" dirty="0">
                <a:latin typeface="Trebuchet MS" panose="020B0603020202020204" pitchFamily="34" charset="0"/>
              </a:rPr>
              <a:t>AI Integration</a:t>
            </a:r>
            <a:r>
              <a:rPr lang="en-US" sz="2600" dirty="0">
                <a:latin typeface="Trebuchet MS" panose="020B0603020202020204" pitchFamily="34" charset="0"/>
              </a:rPr>
              <a:t>: Uses AI for efficient inventory management, order picking, and delivery</a:t>
            </a:r>
          </a:p>
          <a:p>
            <a:pPr>
              <a:lnSpc>
                <a:spcPct val="210000"/>
              </a:lnSpc>
            </a:pPr>
            <a:r>
              <a:rPr lang="en-US" sz="2600" b="1" dirty="0">
                <a:latin typeface="Trebuchet MS" panose="020B0603020202020204" pitchFamily="34" charset="0"/>
              </a:rPr>
              <a:t>Revenue Model</a:t>
            </a:r>
            <a:r>
              <a:rPr lang="en-US" sz="2600" dirty="0">
                <a:latin typeface="Trebuchet MS" panose="020B0603020202020204" pitchFamily="34" charset="0"/>
              </a:rPr>
              <a:t>: Earns through small commissions on each order placed via the app</a:t>
            </a:r>
            <a:endParaRPr lang="en-IN" sz="2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8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AC5F-E0C5-E6F7-FCF0-AC409B0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563"/>
            <a:ext cx="9144000" cy="1005311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SWOT Analysis of Zepto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5765-EEB2-2FD1-B3CF-444C119B6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2239"/>
            <a:ext cx="9144000" cy="348556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Strength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Deliver the products within 10 minutes.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Providing the products in lesser price compared to market price</a:t>
            </a:r>
          </a:p>
          <a:p>
            <a:pPr algn="l">
              <a:lnSpc>
                <a:spcPct val="150000"/>
              </a:lnSpc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Weakness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Limited brands and limited products available in the site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Ultra fast delivery needs more human power</a:t>
            </a:r>
          </a:p>
        </p:txBody>
      </p:sp>
    </p:spTree>
    <p:extLst>
      <p:ext uri="{BB962C8B-B14F-4D97-AF65-F5344CB8AC3E}">
        <p14:creationId xmlns:p14="http://schemas.microsoft.com/office/powerpoint/2010/main" val="361387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AC5F-E0C5-E6F7-FCF0-AC409B07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16"/>
            <a:ext cx="9144000" cy="970961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SWOT Analysis of Zepto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0D94-27BC-6FBE-E563-116718B86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0837"/>
            <a:ext cx="9144000" cy="3626963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Opportunities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Make more hub and concentrate to delivery in all districts in the state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Need to use current technological power to enhance the brand level and attain more profits</a:t>
            </a:r>
          </a:p>
          <a:p>
            <a:pPr algn="l">
              <a:lnSpc>
                <a:spcPct val="150000"/>
              </a:lnSpc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Threats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Competitors such Swiggy instamart, Blinkit are selling more products in more brands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96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AC5F-E0C5-E6F7-FCF0-AC409B07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112"/>
            <a:ext cx="10515600" cy="542925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STP Analysis of Zepto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5765-EEB2-2FD1-B3CF-444C119B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699"/>
            <a:ext cx="10515600" cy="51482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Segmentation</a:t>
            </a:r>
            <a:r>
              <a:rPr lang="en-US" sz="2400" dirty="0">
                <a:latin typeface="Trebuchet MS" panose="020B0603020202020204" pitchFamily="34" charset="0"/>
              </a:rPr>
              <a:t>: Zepto targets urban, tech-savvy consumers aged 18-45, focusing on time-starved professionals and students. They prioritize high-demand metro areas. Benefits are </a:t>
            </a:r>
            <a:r>
              <a:rPr lang="en-IN" sz="2400" dirty="0">
                <a:latin typeface="Trebuchet MS" panose="020B0603020202020204" pitchFamily="34" charset="0"/>
              </a:rPr>
              <a:t>Convenience, speed, and reliability</a:t>
            </a: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Targeting</a:t>
            </a:r>
            <a:r>
              <a:rPr lang="en-US" sz="2400" dirty="0">
                <a:latin typeface="Trebuchet MS" panose="020B0603020202020204" pitchFamily="34" charset="0"/>
              </a:rPr>
              <a:t>: Utilizing hyper-local delivery models, Zepto ensures 10-minute deliveries, appealing to consumers valuing convenience and speed. Their primary audience is middle to high-income brackets, emphasizing quality and efficiency.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</a:rPr>
              <a:t>Positioning</a:t>
            </a:r>
            <a:r>
              <a:rPr lang="en-US" sz="2400" dirty="0">
                <a:latin typeface="Trebuchet MS" panose="020B0603020202020204" pitchFamily="34" charset="0"/>
              </a:rPr>
              <a:t>: Zepto positions itself as the fastest and most reliable quick-commerce solution, backed by a robust technology platform. With a 95% on-time delivery rate and 4.8/5 customer satisfaction score, they lead in rapid grocery delivery, enhancing urban lifestyles.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8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AC5F-E0C5-E6F7-FCF0-AC409B07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112"/>
            <a:ext cx="10515600" cy="542925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Zepto’s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5765-EEB2-2FD1-B3CF-444C119B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rebuchet MS" panose="020B0603020202020204" pitchFamily="34" charset="0"/>
              </a:rPr>
              <a:t>Revenue of the year (2022-2023) : INR 2,024.3 Cr       Competitor’s analysis Analysis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D2606-B701-37F5-B183-40F1F238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99" y="1202517"/>
            <a:ext cx="4464326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BD9C4-7687-2E6B-8C4A-4AC5EC267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867" y="1316619"/>
            <a:ext cx="3147333" cy="5121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FDBCC-DFB0-DA48-B6D2-697F2162C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99" y="3589214"/>
            <a:ext cx="4464326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2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AC5F-E0C5-E6F7-FCF0-AC409B07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112"/>
            <a:ext cx="10515600" cy="542925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Zepto’s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5765-EEB2-2FD1-B3CF-444C119B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699"/>
            <a:ext cx="10515600" cy="5148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Trebuchet MS" panose="020B0603020202020204" pitchFamily="34" charset="0"/>
              </a:rPr>
              <a:t>Revenue from advertising attained over 6% in the total revenue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rebuchet MS" panose="020B0603020202020204" pitchFamily="34" charset="0"/>
              </a:rPr>
              <a:t>Employee benefit expenses rose 80% from Rs 50.7 crore to Rs 263.4 crore.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Customer’s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Review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High Impact </a:t>
            </a:r>
            <a:r>
              <a:rPr lang="en-US" sz="1800" dirty="0">
                <a:latin typeface="Trebuchet MS" panose="020B0603020202020204" pitchFamily="34" charset="0"/>
              </a:rPr>
              <a:t>- Zepto’s 10-minute delivery is a gamechanger. Fresh produce and essentials delivered swiftly. Exceptional service!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Medium Impact </a:t>
            </a:r>
            <a:r>
              <a:rPr lang="en-US" sz="1800" dirty="0">
                <a:latin typeface="Trebuchet MS" panose="020B0603020202020204" pitchFamily="34" charset="0"/>
              </a:rPr>
              <a:t>- Good for quick needs, but sometimes the quality of fresh produce can be inconsistent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Low Impact </a:t>
            </a:r>
            <a:r>
              <a:rPr lang="en-US" sz="1800" dirty="0">
                <a:latin typeface="Trebuchet MS" panose="020B0603020202020204" pitchFamily="34" charset="0"/>
              </a:rPr>
              <a:t>- Delivery is fast, but customer support needs improvement. Had issues with order replacements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BF90-36DF-F7CE-1747-CD952DDF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9118"/>
            <a:ext cx="10515600" cy="3091990"/>
          </a:xfrm>
        </p:spPr>
        <p:txBody>
          <a:bodyPr>
            <a:normAutofit/>
          </a:bodyPr>
          <a:lstStyle/>
          <a:p>
            <a:pPr algn="ctr"/>
            <a:r>
              <a:rPr lang="en-IN" sz="5400" b="1" i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5075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455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Office Theme</vt:lpstr>
      <vt:lpstr>BUSINESS CASE STUDY</vt:lpstr>
      <vt:lpstr>Zepto</vt:lpstr>
      <vt:lpstr>Business Model</vt:lpstr>
      <vt:lpstr>SWOT Analysis of Zepto</vt:lpstr>
      <vt:lpstr>SWOT Analysis of Zepto</vt:lpstr>
      <vt:lpstr>STP Analysis of Zepto</vt:lpstr>
      <vt:lpstr>Zepto’s Statistical Analysis</vt:lpstr>
      <vt:lpstr>Zepto’s Statistical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Bharani Shanmugam</dc:creator>
  <cp:lastModifiedBy>Bharani Shanmugam</cp:lastModifiedBy>
  <cp:revision>11</cp:revision>
  <dcterms:created xsi:type="dcterms:W3CDTF">2024-08-03T10:39:00Z</dcterms:created>
  <dcterms:modified xsi:type="dcterms:W3CDTF">2024-08-05T11:48:23Z</dcterms:modified>
</cp:coreProperties>
</file>