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ni Shanmugam" initials="BS" lastIdx="1" clrIdx="0">
    <p:extLst>
      <p:ext uri="{19B8F6BF-5375-455C-9EA6-DF929625EA0E}">
        <p15:presenceInfo xmlns:p15="http://schemas.microsoft.com/office/powerpoint/2012/main" userId="5bf19be35f113e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ABC8-7BEC-975E-AFBD-65F23A16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3FB8-3D3E-3E58-C7CE-D7F62F5D6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B63F-88D4-0534-F796-598A7628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63AA-A606-9CEC-1D88-96DCF300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32EB-4117-1083-A29D-4C0A06C7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7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10D4-DABC-F6F0-EC8C-AA023227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CF5D4-C118-70DE-401E-3F26FD32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BF79-220D-207A-33B7-F7B574BF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CA00-7B82-6079-C8D6-A0B7A401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98AD-9B49-043C-5940-F6ADE23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3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0FB13-4BC9-F5B6-CA89-6B9C62FE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7236-026B-B1D5-2410-4C6559F4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9F42-241A-7845-8847-9D7A9D9F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21B3-4B56-B21E-AA8E-C3FEC911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2C87-82D9-60CC-97F3-5FA8738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CCF0-F8E3-9263-49A7-1E333B55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D81F-0324-F6F4-EB74-DF24834B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82B5-D16B-6F93-D3C8-6BE2F24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9596-8568-64C5-DE8D-1C0FCE64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8D6E-E707-7AF8-A5DB-41C34ED2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71F9-2630-F2C9-D036-4E98595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F09D-1645-91F2-05D7-7EF3E4EC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8D295-D497-597A-3445-88B6EF3C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BC64-4B91-E4CB-5C4D-BCA502D6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5E4B-192E-570D-905E-17E1B18B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3CC0-0E72-B384-4A6A-6BC2B9E7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2C47-F73C-E03C-07C5-0372FBF4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6504-3026-C291-4A40-287FAA5D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2556A-E202-FEA1-4A04-97537CC5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6459-089E-0665-3620-5D9A7785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14F1-4020-05BE-04B4-F310B70F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DE5D-E752-B8DC-1301-18F2C5CE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52EE-58D9-D37C-44A6-F0CB0B8D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4741-F43B-DD2C-39A5-A71EB717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C0EBA-946E-9BF7-0A62-54A56FDEC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1D22A-C46A-96AB-B43C-A8713F560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6269-A9F0-D308-A2D8-FB24A7BF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95CE7-35EA-AB2D-C73A-34D16C99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C9BC0-E7AA-2DD5-4DC7-F13F07B9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1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775-4574-BDED-FC3A-C3892D3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77841-894A-4C5D-F0E3-B888CED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35F42-9395-4057-14F5-A2965F88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065F3-ACF5-E50B-4914-A01036A2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4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11577-10A9-7EC6-C80A-DE7FF5B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3ACEB-A2B5-BF95-5D4C-819CF871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6F8A7-5D41-A538-D987-C0D4E0C8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5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F3D6-3621-4920-BA1F-24610FEE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F653-E398-F40F-B3AF-9C5CA52E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F8F8-1762-CA9E-ADC9-478D8B48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92CC7-5A7A-5350-DEB1-C3938C3B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B7055-6FC0-5973-CE75-23EF28C9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9B31-2637-1825-9B6C-14FCA5C1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D286-9C15-F524-7643-CFD2EFAD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3F41B-2053-72B9-AECB-5A919C468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DD16C-9E92-F370-A968-4D1AFFFA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241F-21CA-752A-2C3C-5A1FBA28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2C68C-F14F-79CB-A134-149A6E6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5C665-90B0-305D-8758-958AC8C8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75DF-A82D-4A82-1CC5-673B87A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EFD7D-66C0-BA3D-9ABB-67F22C3AD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8D23-51B7-C5EF-E213-FE0E261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7917-4908-4D1D-952A-E437B3E5D44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422B-7AA6-4FF5-573F-D5494CE66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B3B2-5137-3D01-D6ED-9277A2C23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41C6-544D-49F8-8E9B-35DC264CB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8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45B5-0F92-F197-5EB5-F379D05B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4" y="1122363"/>
            <a:ext cx="7711127" cy="115892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CAPTONE PROJECT </a:t>
            </a:r>
            <a:b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4327-8475-82A1-E7E4-44769CBD5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258"/>
            <a:ext cx="9144000" cy="1298542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WALMART SUPER STORE ANALYSIS</a:t>
            </a:r>
          </a:p>
        </p:txBody>
      </p:sp>
    </p:spTree>
    <p:extLst>
      <p:ext uri="{BB962C8B-B14F-4D97-AF65-F5344CB8AC3E}">
        <p14:creationId xmlns:p14="http://schemas.microsoft.com/office/powerpoint/2010/main" val="202896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1155-D4DA-16B5-986A-D111A6C9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Overview / Main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88581-99CE-2503-FDFE-A65A63E4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00" y="1074655"/>
            <a:ext cx="8640000" cy="5440099"/>
          </a:xfrm>
        </p:spPr>
      </p:pic>
    </p:spTree>
    <p:extLst>
      <p:ext uri="{BB962C8B-B14F-4D97-AF65-F5344CB8AC3E}">
        <p14:creationId xmlns:p14="http://schemas.microsoft.com/office/powerpoint/2010/main" val="371750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04B-F1CC-4345-13C9-9269ECF5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Overview / Main Page -2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5D747-6679-D2BE-21D3-903707CA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436" y="1140646"/>
            <a:ext cx="8695129" cy="5439600"/>
          </a:xfrm>
        </p:spPr>
      </p:pic>
    </p:spTree>
    <p:extLst>
      <p:ext uri="{BB962C8B-B14F-4D97-AF65-F5344CB8AC3E}">
        <p14:creationId xmlns:p14="http://schemas.microsoft.com/office/powerpoint/2010/main" val="13303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C85F-8A77-CFD5-D600-DC618A78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Report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0380-62BE-0068-53BC-8B67E9FA5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00" y="1216058"/>
            <a:ext cx="8640000" cy="5419815"/>
          </a:xfrm>
        </p:spPr>
      </p:pic>
    </p:spTree>
    <p:extLst>
      <p:ext uri="{BB962C8B-B14F-4D97-AF65-F5344CB8AC3E}">
        <p14:creationId xmlns:p14="http://schemas.microsoft.com/office/powerpoint/2010/main" val="405687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2B20-48EC-E8C1-5743-B6C7CA6F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55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Sales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698408-DEB8-2A06-EB1A-23C1E471D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953" y="1189978"/>
            <a:ext cx="8638094" cy="5400000"/>
          </a:xfrm>
        </p:spPr>
      </p:pic>
    </p:spTree>
    <p:extLst>
      <p:ext uri="{BB962C8B-B14F-4D97-AF65-F5344CB8AC3E}">
        <p14:creationId xmlns:p14="http://schemas.microsoft.com/office/powerpoint/2010/main" val="311341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C6A-631E-AEFD-F3BF-B0CB730C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55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Profit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BF9D4-944C-6E02-45B3-406A712CC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282" y="1074656"/>
            <a:ext cx="8637436" cy="5363109"/>
          </a:xfrm>
        </p:spPr>
      </p:pic>
    </p:spTree>
    <p:extLst>
      <p:ext uri="{BB962C8B-B14F-4D97-AF65-F5344CB8AC3E}">
        <p14:creationId xmlns:p14="http://schemas.microsoft.com/office/powerpoint/2010/main" val="25233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A361-57C5-9F59-BD49-6EA06EE6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53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Years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04D07-7488-1047-4C21-199DFA806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670" y="999242"/>
            <a:ext cx="8672660" cy="5420412"/>
          </a:xfrm>
        </p:spPr>
      </p:pic>
    </p:spTree>
    <p:extLst>
      <p:ext uri="{BB962C8B-B14F-4D97-AF65-F5344CB8AC3E}">
        <p14:creationId xmlns:p14="http://schemas.microsoft.com/office/powerpoint/2010/main" val="265016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FE95-5A50-D6D3-7281-DBE9115C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Customer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A1102-1712-0193-7730-5C58DE45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243" y="1357460"/>
            <a:ext cx="8691514" cy="4996206"/>
          </a:xfrm>
        </p:spPr>
      </p:pic>
    </p:spTree>
    <p:extLst>
      <p:ext uri="{BB962C8B-B14F-4D97-AF65-F5344CB8AC3E}">
        <p14:creationId xmlns:p14="http://schemas.microsoft.com/office/powerpoint/2010/main" val="72823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9607-7D9A-EC77-C7CC-133F8BD0A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A978-8ACE-38CE-E4A2-A8478153C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7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CAPTONE PROJECT  </vt:lpstr>
      <vt:lpstr>Overview / Main Page </vt:lpstr>
      <vt:lpstr>Overview / Main Page -2</vt:lpstr>
      <vt:lpstr>Report Page</vt:lpstr>
      <vt:lpstr>Sales Page</vt:lpstr>
      <vt:lpstr>Profit Page</vt:lpstr>
      <vt:lpstr>Years Page</vt:lpstr>
      <vt:lpstr>Customer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CAPTONE PROJECT  </dc:title>
  <dc:creator>Bharani Shanmugam</dc:creator>
  <cp:lastModifiedBy>Bharani Shanmugam</cp:lastModifiedBy>
  <cp:revision>2</cp:revision>
  <dcterms:created xsi:type="dcterms:W3CDTF">2024-05-13T14:58:27Z</dcterms:created>
  <dcterms:modified xsi:type="dcterms:W3CDTF">2024-05-13T16:06:33Z</dcterms:modified>
</cp:coreProperties>
</file>