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0F34-74F9-E956-C335-14A78A008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8AE2C-59C1-6E4B-40A0-9A390817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8896-65E1-398B-975C-5E4BE0B5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0D35-641A-2DDD-8049-25E084F5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AE1D-F7D3-0EC9-BDE2-17D54CFE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7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A925-D551-2A50-BA63-D276D512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2DAC7-EFB5-FA28-1CE3-142C5562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C59D-158C-8C82-D6EC-65B3B574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3188-35C1-6362-231F-8C8B2C10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11D3-DFAE-C9ED-8F4E-FBBE7152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24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90AEC-B9AB-A57A-3AA3-2C378120E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4ADD2-CB76-F0B7-236A-78517AAFD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57FA-11B4-86D6-A607-859503CD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CA80-1B45-0B0E-9F12-6AB8DE60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3847-9698-D96D-CBDF-0EA51307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3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BB75-2358-45F0-23AF-BF2AF6FD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6D5E-150E-73BC-688A-752D075F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97032-951A-6DAC-154D-23DAA787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055A-D429-6B2B-BB4D-16970127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F67A4-9742-BBA9-3D5A-BD05389C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C511-502E-DAD6-4C7F-4744EBEF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FF0E-FF6D-C134-D9A2-2BA86650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937B-96F4-F22A-0E19-E8144F7F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039C-1982-BFF1-3D32-2AA4E994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4F42-97F0-7491-C54D-F26CC624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47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18AF-AAE3-9817-2683-0DCD03B4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9942-48B3-323C-CCE6-2827B5A21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08369-B061-19D8-8FF3-20CB7F4E9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4C66-B6C7-E853-D3AE-E06DC379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F159E-99FB-F39A-1889-D0E644F1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0255-D1BC-A713-5034-01149247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8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CF13-A8C6-7EC8-F118-312130F8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453D3-8C1C-A8FF-45EF-13972443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78522-B5F7-5B1B-0287-5837E5EE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0E10F-BE4B-523F-7F1B-1C661511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DE115-83A7-243E-8CC2-4DE5A5D97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E4D2F-883C-D63B-498B-7C73D2ED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73B3-98EE-E9EF-9FF4-E4738FF5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DD597-FC86-1C80-268A-4D4E64C4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0619-B500-F4F5-3590-AB7DF793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97AE4-A5F3-F11E-6B5D-54DBC656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C0C35-8167-F74C-9176-F0D8EDB8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F0259-0E51-61D2-8756-53AE1EE3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6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78861-9628-A81C-D60C-8AE788F7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E03A4-241A-098F-5D94-4CEBD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7BD03-00EB-293A-5F74-97512DE8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9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37A9-B1A7-2BBB-FD61-898B9832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3390-B01B-69C8-2D21-CB5E45E2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8865-3F07-4339-92D5-47F3DCDC1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D6CE4-EA2D-DA93-5126-85A28D1E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C1F1-F702-8B8A-A96A-504E3D5A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1550-2901-5335-08D0-D9EF9D9E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20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7517-B9D4-9A54-EB4E-C214F0B3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334D-B1E7-864B-ABD6-4867DDF7D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79C5B-6754-D6DA-58D2-5D0267C0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95C84-3ACC-3261-DF6B-68D32E9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F743B-1329-E9BD-3342-FBF29FE8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2FF2E-B43B-C05F-0121-58759060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8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8BA38-2CC3-FC85-52A7-914EFC9E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3122-FFDE-5126-13E1-AFA50483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5440A-AEA5-2C74-DBE9-2F00CA08A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3F62-D504-4F3A-BBAA-72FCDAFE83A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1893-CCB5-DACB-E96E-42A5ADEB6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DA616-CA06-FC54-C7B6-6E7E92419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A605-F827-F61B-CCEE-324EFFBF9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5934"/>
          </a:xfrm>
        </p:spPr>
        <p:txBody>
          <a:bodyPr>
            <a:normAutofit/>
          </a:bodyPr>
          <a:lstStyle/>
          <a:p>
            <a:r>
              <a:rPr lang="en-IN" sz="4000" i="1" dirty="0">
                <a:latin typeface="Arial" panose="020B0604020202020204" pitchFamily="34" charset="0"/>
                <a:cs typeface="Arial" panose="020B0604020202020204" pitchFamily="34" charset="0"/>
              </a:rPr>
              <a:t>TABLEAU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88C77-F6A5-162E-ECB2-544DC968E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244"/>
            <a:ext cx="9144000" cy="1232555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CYCLIST BIKE SHARE ANALYSIS</a:t>
            </a:r>
            <a:endParaRPr lang="en-IN" sz="40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3C6-A9BB-086F-F950-B9815ECE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3772"/>
            <a:ext cx="10515600" cy="1809947"/>
          </a:xfrm>
        </p:spPr>
        <p:txBody>
          <a:bodyPr>
            <a:normAutofit/>
          </a:bodyPr>
          <a:lstStyle/>
          <a:p>
            <a:pPr algn="ctr"/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8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FC5C-1EAB-2258-088A-4CD82E96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IN" sz="4400" b="1" i="1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CYCLIST BIKE SHARE ANALYSIS</a:t>
            </a:r>
            <a:br>
              <a:rPr lang="en-IN" sz="4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E8E4-AF5F-BB2D-9D72-9466CFB4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We received the capstone project  of Cyclist bike share analysis.</a:t>
            </a:r>
          </a:p>
          <a:p>
            <a:r>
              <a:rPr lang="en-IN" sz="2000" dirty="0"/>
              <a:t>In this capstone , we need to</a:t>
            </a:r>
            <a:r>
              <a:rPr lang="en-US" sz="2000" dirty="0"/>
              <a:t> understand how casual riders and annual members use cyclist bikes differently. </a:t>
            </a:r>
          </a:p>
          <a:p>
            <a:r>
              <a:rPr lang="en-US" sz="2000" dirty="0"/>
              <a:t>We have been provided the data set which contains information of the riders who are all casual / annual membership riders , who are all using electric and docked bikes and time frame of the riders</a:t>
            </a:r>
          </a:p>
          <a:p>
            <a:r>
              <a:rPr lang="en-US" sz="2000" dirty="0"/>
              <a:t>From the given datasets, we need to clean the data by removing errored and unwanted details of the riders.</a:t>
            </a:r>
          </a:p>
          <a:p>
            <a:r>
              <a:rPr lang="en-US" sz="2000" dirty="0"/>
              <a:t>With the help of cleaned data, we need to analyze and provide the key insights to the business with help of Tableau visualization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625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71FC-1A47-E103-9014-0B9F0039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04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Casual and Membership riders Detail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B54118-1F32-9EC2-6B4F-F74F205B4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27" y="1871302"/>
            <a:ext cx="3476250" cy="210681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C5C1C-354B-D73E-5819-62A8CDD5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077" y="1973209"/>
            <a:ext cx="8207451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5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FA76-3C44-3394-2027-D6E06187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Days to reach Destination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C35B4-0AF5-7291-53EA-F3E966E6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6" y="2394408"/>
            <a:ext cx="10758121" cy="33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1B71-14F8-10AE-10FE-AB48E611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Average Distance by Casual &amp; Annual members in each day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3A603-2E54-6DEC-F1F5-17869065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23" y="2163970"/>
            <a:ext cx="5382705" cy="38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7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6A86-B3C4-9A2C-BA14-12862278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Riders and Rideable type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00BBF-EC49-9555-3874-1989E5F8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0" y="2228150"/>
            <a:ext cx="4166105" cy="2956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55442-FE25-D973-1B46-BF94150E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67" y="1764045"/>
            <a:ext cx="3444538" cy="47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2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12ED-4CB7-88D2-5EFB-C4D731A9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Calculates the average distance based on the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7169B-8242-BD7D-CDE0-30877EBA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90" y="1958212"/>
            <a:ext cx="8580864" cy="38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1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CA2-7C4B-DF92-1F85-F5D68CE4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532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Dashboard Page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2E841-46EB-A2A1-EE02-21CE04A1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7" y="763572"/>
            <a:ext cx="11495665" cy="59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8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E943-AB4C-94A0-DF5C-F2F6A942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016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Dashboard Page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EF3E0-1EF3-3A02-1A81-D1C41D28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851473"/>
            <a:ext cx="11726944" cy="592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TABLEAU CAPSTONE</vt:lpstr>
      <vt:lpstr>CYCLIST BIKE SHARE ANALYSIS </vt:lpstr>
      <vt:lpstr>Casual and Membership riders Detail</vt:lpstr>
      <vt:lpstr>Days to reach Destination</vt:lpstr>
      <vt:lpstr>Average Distance by Casual &amp; Annual members in each day</vt:lpstr>
      <vt:lpstr>Riders and Rideable type information</vt:lpstr>
      <vt:lpstr>Calculates the average distance based on the date</vt:lpstr>
      <vt:lpstr>Dashboard Page 1</vt:lpstr>
      <vt:lpstr>Dashboard Page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Bharani Shanmugam</dc:creator>
  <cp:lastModifiedBy>Bharani Shanmugam</cp:lastModifiedBy>
  <cp:revision>3</cp:revision>
  <dcterms:created xsi:type="dcterms:W3CDTF">2024-07-21T06:15:26Z</dcterms:created>
  <dcterms:modified xsi:type="dcterms:W3CDTF">2024-07-22T16:11:26Z</dcterms:modified>
</cp:coreProperties>
</file>