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5F0E-B741-834F-77DA-406199BF4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00AA4-0E43-D06B-6395-08365FD98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331D3-8932-CED7-9E1D-E39D1688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A19E-03E3-4177-9E57-EE7EE0584A6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0CEF9-2F4C-3E83-DA64-B4AFB06E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8A2E-BF0C-B3BF-0CFC-EBA34EA8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459D-6B42-4F2D-953C-016E8B7F1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64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6A80-31DF-304C-5CF0-F57C7D84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F0565-DE2A-3506-43E0-722B74281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53CF3-8CED-318D-0A66-59ADF232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A19E-03E3-4177-9E57-EE7EE0584A6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A8C21-0B28-5283-D5CA-C2EBD327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7A104-BF91-827D-CACA-784E3CA8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459D-6B42-4F2D-953C-016E8B7F1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17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B674D-CA0E-E702-7A3E-BD72643D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5850E-24A9-B31F-AAC7-509BB784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48C6C-15AC-7FA3-C77A-ACD9FC31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A19E-03E3-4177-9E57-EE7EE0584A6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F29AE-CAFF-B4CD-D009-6B09BDEB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BCCC2-474F-FE23-0337-D9DA5FF5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459D-6B42-4F2D-953C-016E8B7F1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84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C246-8792-E0E3-96F1-C9C217E6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FAC23-F20E-A1AB-82A2-33F76BC43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F8C44-559F-F3E6-464C-FEEF9212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A19E-03E3-4177-9E57-EE7EE0584A6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7058D-31FA-6557-6623-EBB76CFE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105B9-6B74-35F9-072F-735C75AC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459D-6B42-4F2D-953C-016E8B7F1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4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EAE26-0D2C-DB21-F485-A7F72DB5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57C6E-AC0D-F79F-4F88-13F94F944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345DB-0F28-72E5-A650-96C3CD1F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A19E-03E3-4177-9E57-EE7EE0584A6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97A3F-0BF1-FB8D-B8D4-7EB4AA99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FF076-4B4A-86D6-672B-1C370DDB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459D-6B42-4F2D-953C-016E8B7F1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81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C64A-BB1F-FF4A-74B6-3C2BE736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A550-C6F9-068C-461D-92FD2DC17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EF708-A2DF-21E6-349A-098D1F26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BBEED-A08A-EC5A-E59A-4DF4BF22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A19E-03E3-4177-9E57-EE7EE0584A6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B433A-A64C-AC56-F955-207BE75E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DFF16-F5E2-7256-A08B-18B65B7D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459D-6B42-4F2D-953C-016E8B7F1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5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FFFB-A4A9-67B7-7844-6F0FCC86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13FA6-D6DD-DF17-4A9C-847AC31EF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CFA5E-8BC1-D012-9A52-EE7EDA0B3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912B5-AED2-FDC3-5FD9-F1E7A4F0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27F92-FCBE-68FD-183C-E220D2936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DD2A8-DB85-2F2C-D68B-09867C9D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A19E-03E3-4177-9E57-EE7EE0584A6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D483D-0BDE-3E3C-1535-C9548158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14802-539C-7987-FCAA-396D0993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459D-6B42-4F2D-953C-016E8B7F1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53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15A1-409E-F88D-097A-21C489D6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0CC96-5589-496E-6B45-34E5206A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A19E-03E3-4177-9E57-EE7EE0584A6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16227-D24A-7B20-0810-912A1C0C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8DBF5-35CB-8B7B-B416-A43A6993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459D-6B42-4F2D-953C-016E8B7F1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87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F2028-70C6-E5BB-7CB8-58B3772D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A19E-03E3-4177-9E57-EE7EE0584A6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F1381-BFE8-0B88-F879-2C66C368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B8883-BF5E-4D81-E50B-19244AD1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459D-6B42-4F2D-953C-016E8B7F1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8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82C5-903F-9F68-663A-766709FB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1066-4680-4C4F-F219-00CDA0280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82CE9-AEEB-14A1-E0EF-F3304F80C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A12C8-C9EA-5DBE-E1D9-83FE02B7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A19E-03E3-4177-9E57-EE7EE0584A6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4471F-89FA-5EA1-106E-C7338FE1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A3E21-8047-F35E-9D5F-C9EA17C4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459D-6B42-4F2D-953C-016E8B7F1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80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0793-17C0-754F-201B-9928484F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F2BBD-C219-C1B1-2677-C5DE142AC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816FA-3B08-282F-C250-D598325A8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3BA04-FF3E-073D-6E36-7BFF4684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A19E-03E3-4177-9E57-EE7EE0584A6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3D2BF-0729-BFB5-BDDE-B522C1CA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13DFB-7BD8-113D-5ADB-68A0BDEB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459D-6B42-4F2D-953C-016E8B7F1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53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A89B9-2917-1DE6-AF93-8C5B4AB1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1CEB8-792F-5DBD-2FC3-74726EF2D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5D3F2-D3B2-A448-505D-6D02DBEE7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7A19E-03E3-4177-9E57-EE7EE0584A6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52D8D-C3A9-6608-DFD8-B6FEF6991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23A1A-72FF-D86B-C4E4-FDB03993D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59D-6B42-4F2D-953C-016E8B7F1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29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37F6-28BB-3840-62DB-5DC82CB26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2169"/>
            <a:ext cx="9144000" cy="1131217"/>
          </a:xfrm>
        </p:spPr>
        <p:txBody>
          <a:bodyPr>
            <a:normAutofit/>
          </a:bodyPr>
          <a:lstStyle/>
          <a:p>
            <a:pPr algn="ctr"/>
            <a:r>
              <a:rPr lang="en-IN" sz="6000" b="1" i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DASH QUEST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7AC39-EF89-FC24-7D98-BB5F4AE19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7988"/>
            <a:ext cx="9144000" cy="619812"/>
          </a:xfrm>
        </p:spPr>
        <p:txBody>
          <a:bodyPr>
            <a:normAutofit/>
          </a:bodyPr>
          <a:lstStyle/>
          <a:p>
            <a:pPr algn="r"/>
            <a:r>
              <a:rPr lang="en-IN" sz="2800" b="1" i="1" dirty="0">
                <a:solidFill>
                  <a:srgbClr val="FF0000"/>
                </a:solidFill>
              </a:rPr>
              <a:t>- Bharani Kadamban S (MBT8)</a:t>
            </a:r>
          </a:p>
        </p:txBody>
      </p:sp>
    </p:spTree>
    <p:extLst>
      <p:ext uri="{BB962C8B-B14F-4D97-AF65-F5344CB8AC3E}">
        <p14:creationId xmlns:p14="http://schemas.microsoft.com/office/powerpoint/2010/main" val="387375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227D-7EFA-93BA-D2F1-3E26A6E18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796471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latin typeface="Trebuchet MS" panose="020B0603020202020204" pitchFamily="34" charset="0"/>
              </a:rPr>
              <a:t>In this report , we could see the report of Amazon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BF367-15C1-9659-66C1-5C5DB746D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1980436"/>
            <a:ext cx="10058400" cy="361818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Home PAGE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Report 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REPORT 2</a:t>
            </a:r>
          </a:p>
        </p:txBody>
      </p:sp>
    </p:spTree>
    <p:extLst>
      <p:ext uri="{BB962C8B-B14F-4D97-AF65-F5344CB8AC3E}">
        <p14:creationId xmlns:p14="http://schemas.microsoft.com/office/powerpoint/2010/main" val="408148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7DD3-917E-9623-A997-874A56C3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406"/>
            <a:ext cx="10515600" cy="80379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Home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CE0D1E-680C-F972-DD1A-EA58A357AE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750" y="1366887"/>
            <a:ext cx="5181600" cy="481007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66A52-8650-3280-2D60-AD53BF286E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rebuchet MS" panose="020B0603020202020204" pitchFamily="34" charset="0"/>
              </a:rPr>
              <a:t>In this home page ,we can see how many orders have been placed and average amount of sales totally happened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rebuchet MS" panose="020B0603020202020204" pitchFamily="34" charset="0"/>
              </a:rPr>
              <a:t>30.60k products have been placed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rebuchet MS" panose="020B0603020202020204" pitchFamily="34" charset="0"/>
              </a:rPr>
              <a:t>676.24 rupees is the average amount of sales</a:t>
            </a:r>
          </a:p>
        </p:txBody>
      </p:sp>
    </p:spTree>
    <p:extLst>
      <p:ext uri="{BB962C8B-B14F-4D97-AF65-F5344CB8AC3E}">
        <p14:creationId xmlns:p14="http://schemas.microsoft.com/office/powerpoint/2010/main" val="34668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7DD3-917E-9623-A997-874A56C3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406"/>
            <a:ext cx="10515600" cy="80379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Report Page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66A52-8650-3280-2D60-AD53BF286E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rebuchet MS" panose="020B0603020202020204" pitchFamily="34" charset="0"/>
              </a:rPr>
              <a:t>Use Line chart to get the total sales over the year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rebuchet MS" panose="020B0603020202020204" pitchFamily="34" charset="0"/>
              </a:rPr>
              <a:t>Total quantity for each products in category wise to know the how much the product quantities has been sold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rebuchet MS" panose="020B0603020202020204" pitchFamily="34" charset="0"/>
              </a:rPr>
              <a:t>Pie chart depicts the total amount returned from standard and Expedited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2037C8-B646-71D0-D68F-2CF9D0B5A5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2591" y="1621410"/>
            <a:ext cx="5181600" cy="4555553"/>
          </a:xfrm>
        </p:spPr>
      </p:pic>
    </p:spTree>
    <p:extLst>
      <p:ext uri="{BB962C8B-B14F-4D97-AF65-F5344CB8AC3E}">
        <p14:creationId xmlns:p14="http://schemas.microsoft.com/office/powerpoint/2010/main" val="242583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7DD3-917E-9623-A997-874A56C3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406"/>
            <a:ext cx="10515600" cy="80379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Report Page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66A52-8650-3280-2D60-AD53BF286E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rebuchet MS" panose="020B0603020202020204" pitchFamily="34" charset="0"/>
              </a:rPr>
              <a:t>Bar chart represents the count of fulfilment and total amount over the quarter of the year. From this chart , we come to know that profit for each quarter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rebuchet MS" panose="020B0603020202020204" pitchFamily="34" charset="0"/>
              </a:rPr>
              <a:t>Donut chart provides us the average sales done through Easy ship and Not easy shipping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rebuchet MS" panose="020B0603020202020204" pitchFamily="34" charset="0"/>
              </a:rPr>
              <a:t>Key Influencers ensures that the overall revenue of Amazon products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rebuchet MS" panose="020B0603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1DFC43-48A1-869F-1C77-D5E22442D1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322" y="1705665"/>
            <a:ext cx="5374065" cy="4471297"/>
          </a:xfrm>
        </p:spPr>
      </p:pic>
    </p:spTree>
    <p:extLst>
      <p:ext uri="{BB962C8B-B14F-4D97-AF65-F5344CB8AC3E}">
        <p14:creationId xmlns:p14="http://schemas.microsoft.com/office/powerpoint/2010/main" val="56262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A7AB-AD42-5F6E-A0D8-3C46A2D9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7019"/>
            <a:ext cx="10515600" cy="2318993"/>
          </a:xfrm>
        </p:spPr>
        <p:txBody>
          <a:bodyPr>
            <a:normAutofit/>
          </a:bodyPr>
          <a:lstStyle/>
          <a:p>
            <a:pPr algn="ctr"/>
            <a:r>
              <a:rPr lang="en-IN" sz="7200" b="1" i="1" dirty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8353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167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Office Theme</vt:lpstr>
      <vt:lpstr>DASH QUEST</vt:lpstr>
      <vt:lpstr>In this report , we could see the report of Amazon Sales analysis</vt:lpstr>
      <vt:lpstr>Home Page</vt:lpstr>
      <vt:lpstr>Report Page 1</vt:lpstr>
      <vt:lpstr>Report Page 2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Bharani Shanmugam</dc:creator>
  <cp:lastModifiedBy>Bharani Shanmugam</cp:lastModifiedBy>
  <cp:revision>1</cp:revision>
  <dcterms:created xsi:type="dcterms:W3CDTF">2024-08-16T12:39:18Z</dcterms:created>
  <dcterms:modified xsi:type="dcterms:W3CDTF">2024-08-16T13:05:56Z</dcterms:modified>
</cp:coreProperties>
</file>