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754" r:id="rId2"/>
    <p:sldMasterId id="2147483755" r:id="rId3"/>
    <p:sldMasterId id="2147483756" r:id="rId4"/>
    <p:sldMasterId id="2147483801" r:id="rId5"/>
    <p:sldMasterId id="2147483813" r:id="rId6"/>
    <p:sldMasterId id="2147483825" r:id="rId7"/>
  </p:sldMasterIdLst>
  <p:notesMasterIdLst>
    <p:notesMasterId r:id="rId21"/>
  </p:notesMasterIdLst>
  <p:sldIdLst>
    <p:sldId id="333" r:id="rId8"/>
    <p:sldId id="290" r:id="rId9"/>
    <p:sldId id="259" r:id="rId10"/>
    <p:sldId id="339" r:id="rId11"/>
    <p:sldId id="334" r:id="rId12"/>
    <p:sldId id="296" r:id="rId13"/>
    <p:sldId id="340" r:id="rId14"/>
    <p:sldId id="342" r:id="rId15"/>
    <p:sldId id="341" r:id="rId16"/>
    <p:sldId id="337" r:id="rId17"/>
    <p:sldId id="343" r:id="rId18"/>
    <p:sldId id="338" r:id="rId19"/>
    <p:sldId id="332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94660"/>
  </p:normalViewPr>
  <p:slideViewPr>
    <p:cSldViewPr>
      <p:cViewPr varScale="1">
        <p:scale>
          <a:sx n="59" d="100"/>
          <a:sy n="59" d="100"/>
        </p:scale>
        <p:origin x="90" y="39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>
            <a:extLst>
              <a:ext uri="{FF2B5EF4-FFF2-40B4-BE49-F238E27FC236}">
                <a16:creationId xmlns:a16="http://schemas.microsoft.com/office/drawing/2014/main" id="{E30F21E8-047F-43C5-1E3D-5DDE8DC58E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>
            <a:extLst>
              <a:ext uri="{FF2B5EF4-FFF2-40B4-BE49-F238E27FC236}">
                <a16:creationId xmlns:a16="http://schemas.microsoft.com/office/drawing/2014/main" id="{2DBCB624-CCEE-6799-F1CF-271AFECA8A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/>
            </a:lvl1pPr>
          </a:lstStyle>
          <a:p>
            <a:pPr>
              <a:defRPr/>
            </a:pPr>
            <a:fld id="{DB75C11D-00F9-474F-98B4-367ACD6AAA05}" type="datetimeFigureOut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8196" name="Slide Image Placeholder 3">
            <a:extLst>
              <a:ext uri="{FF2B5EF4-FFF2-40B4-BE49-F238E27FC236}">
                <a16:creationId xmlns:a16="http://schemas.microsoft.com/office/drawing/2014/main" id="{D4C3D6E0-2E69-7032-8803-E3316F63095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Notes Placeholder 4">
            <a:extLst>
              <a:ext uri="{FF2B5EF4-FFF2-40B4-BE49-F238E27FC236}">
                <a16:creationId xmlns:a16="http://schemas.microsoft.com/office/drawing/2014/main" id="{09D020C5-E701-8C2F-51AB-907E02EEDC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Footer Placeholder 5">
            <a:extLst>
              <a:ext uri="{FF2B5EF4-FFF2-40B4-BE49-F238E27FC236}">
                <a16:creationId xmlns:a16="http://schemas.microsoft.com/office/drawing/2014/main" id="{6195F1B3-A2FD-20C9-D392-627ED37EAC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>
            <a:extLst>
              <a:ext uri="{FF2B5EF4-FFF2-40B4-BE49-F238E27FC236}">
                <a16:creationId xmlns:a16="http://schemas.microsoft.com/office/drawing/2014/main" id="{36775E57-0070-2953-5897-E60DD60E0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200"/>
            </a:lvl1pPr>
          </a:lstStyle>
          <a:p>
            <a:pPr>
              <a:defRPr/>
            </a:pPr>
            <a:fld id="{28983993-164B-4EFB-AAAD-560F29DBE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857C-91E1-1215-E23D-0EBC434BD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BF46-2C00-4857-9834-025D4BF8CF96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3359-0B56-2340-D174-B0E7EE26E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BE85-538A-4A97-CC19-C0B2B9F2D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E80D2-6E85-473F-9E7B-678609830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51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7E24-BBE0-6C03-BB6E-BAAD69DE8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C2A7-8AA5-4BE9-ACD7-CC8C415A35FA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A02DA-B67F-DE8B-498A-280BA5B09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C7D2-E707-3B88-D34F-B90593D27F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C3DBD-F60E-4452-9413-23C066A56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6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EDA97-4C71-C607-16C7-29200B244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2EFD-841A-48F4-8089-F3DCA75D3B4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B86C5-C742-3B93-AA6C-B3FD865E33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3B7E-ACC1-A873-0DA4-C5BB7C53F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215B4-48F1-4CFB-8271-EFD889A862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67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38219CD-F92A-E1EC-0FF6-C6BF1ABD6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01C19-9244-47F6-8A6B-54A38D1F00B5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6D4E844A-A0D8-4323-EDE7-46D836D35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D27E5-2DAC-4C54-BF61-60A652084A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ABDD76DA-B0A9-F2D5-86E6-4349540B7A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35266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08CDB94-FE56-06D7-E41D-A54B51F44D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B9176-3966-4065-B03D-06C699193DD2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0DE5582C-0FAA-13C2-046F-6F29164617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63CDE-F1AC-43DC-8679-BD86244FAA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7D09AE32-41B1-BE81-9317-DFB8088A5BB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353665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3B05EBA8-01F8-E3C1-9266-B4E49ED56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CC2D-0618-4233-8894-794308AD39F3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844D8342-BB63-9EA6-542A-81553A885D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36840-2237-41F5-84AC-7277E8C2B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82F64017-F4FD-1013-4185-E499F3AC87C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337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C91024E9-9BE4-7835-18A5-EE8E647085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FDF4E-A09E-41D1-B1E0-5676D3263FB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50484F84-F10C-551A-C43E-B69B5AE96B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564B4-754A-4ED1-8EFE-EDA2E0ECA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096A0DC2-4964-5CCA-5F09-9E22AF9C3BD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85759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154785D5-D0FD-1B7C-C600-BC4AED2B4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59E55-4173-4751-89F6-8A4B31E78073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A023647-7060-4062-8FB0-199EDCF0E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4F402-1001-4929-87B7-63937923E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88A82E76-FBCC-AA72-D9DC-D7AF64D6FDC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1364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1500F7E8-AD89-E857-61A1-27E749B26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51474-32BA-41F5-A50A-0455BDEDDAE9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DFE268BF-FAF0-6B38-6B43-E07390CE4E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6DCBA-A99E-4FD9-9002-27814060C8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ECDAA281-E143-2A23-383B-4A07F3B8637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808299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7D4437DE-9011-0247-A97D-3203E87D3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46815-B7F4-4F50-9587-E8F652DE53B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193CF3BD-9363-72DD-C2F8-70A6AB0E7B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50C92-CAF6-486E-A36D-A74804449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10F24264-E709-D873-6A52-67B0621EFDF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3461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5B32C11-9A75-BFB4-D28F-C3879C002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701FD-F48D-414C-BF50-AD56F9498A84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19A9F9BA-D515-D273-7E72-2ED3C26C35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41656-742D-4BDB-9273-1ACEA9C852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18F77382-5038-86D5-6A24-14378B707B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196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7DCA6-0857-728A-F579-1E2AB67E3E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FCB2-6268-45B0-A78F-13A8AC827042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0F01-A33B-CD81-D456-E679BC7E73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6C26-2172-C0A2-0770-634036A0F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E9D9A-7232-44E1-8388-4F5668DC9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762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3B116A89-4515-0FDC-3563-44F92F07E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85CD9-F13D-484F-9BD0-12FE5BE4189D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BE149551-384E-F4E2-DC50-EF1DDD1BC3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42E3C-C670-4D77-872E-140C3188D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7F93550F-905A-C0B6-AFE4-D6F900B2560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288938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0A0A326-4FB6-26FA-8374-403FDCD262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5F3FC-48A2-413D-804C-214B927B08A5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291EDEFA-0E6C-62F3-3BF6-BC66792503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BDAE0-845B-4FD8-8FAE-ABD346F92A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8583B87-D44F-232A-3702-0DB97EB34B3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84085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274638"/>
            <a:ext cx="20764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769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A6D6FFDB-141A-21EF-158A-2329825697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8CAB8-C400-493E-80F7-F19326133154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DA4C6896-C55F-4A7E-DC86-105B4316DB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FE9DF-C8E0-4852-94A1-D4C3A4D9B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0D258FAB-C099-8F19-5FEE-252B6147B69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5712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D8D0FB8-5191-D809-D1A5-852B63092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42082-50B8-4052-8D83-868AA38A377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62F3D6AF-6C6E-A663-80AA-39A188E7AF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F4B2D-210D-46B6-AEED-9FD7CD37FC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C037A48-F0F7-7A5C-A3CF-F7D39F4F826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746510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292C407B-1A64-5AFB-C743-649F11148B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4B0A-1384-4565-9AA6-5DF4D446A4C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2F0ECACD-DBF4-4DA3-0772-0E5FFCD0DC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382FC-87F2-4869-A4F6-C336E6CB1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38F3C8C7-3279-EC4E-9F8B-04E330B21B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650529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E100B6CA-95EC-6D70-6699-295238655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36277-4D0D-4B4F-A179-BE6F86101741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EDB449EC-8D9F-DB2D-C2F9-2C04D3FBD6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81054-2944-49D5-94B6-E3CB235382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CA7975BE-B41B-AAC2-0364-7AA67CEE8AA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5570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8ED8D7E-FCA2-806D-264C-21894301D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C5D76-C5BB-4B64-B796-C3E4D2F02BC6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251F4C39-D6E3-D813-5D27-D386F71574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EA94-0FB1-4CE0-ADAC-B93B78B1EC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7C4BB1D4-F3FA-9A75-9082-BD3D6143693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057453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AF123D34-3CBA-CD9E-7943-33E6F20A8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F7FEB-D71C-4DCA-A19C-02FE83EFA8E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29AF1925-3A4A-CDC2-34A0-5866021BF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04F38-8096-4174-94C1-8163778AF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F2DE832A-F6D8-8CEF-BB46-403ECE1C7E0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10453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70E61C93-343B-DCB9-848E-5963CE0A12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89BBA-AB72-48B3-9EF3-9A5B0BCEAB5B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110C0498-F00B-ECB4-12AA-6FE30709FA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58465-8D72-4C02-9934-152B9BA6F0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F51490E9-B58C-270A-BD8E-340394B6D1A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659239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05B9A369-3B77-6E81-DC83-0C99B2FF1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46B5-8958-4015-B44E-D1CEDFE4CC5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926AF1C2-9D8B-0ED1-544C-464CB00A542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E01C4-9F23-49F4-9004-9A24920828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3A7D36BD-BDD4-DB01-5D4D-B7E7C811BE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6803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138C-2FEA-28E4-FCCB-71E869F032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8B543-FC7E-4664-9A92-188CEA42388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C68CD-B10A-2AC5-C5A2-21BA68ED8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4315-D186-9B41-88CF-4ED8B508B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6EE00-78B3-4AD4-8A7B-2432571DB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47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C6490C63-D6CB-67B8-D7D4-9022BE8AA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211BB-BDFF-4C3D-BE0B-3AD2D566922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AB7931AE-78AF-2440-8CB8-C7AD77475E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BC7EE-2FB4-4622-B3D1-0B4160229F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8024DF1-2815-1AB5-17EB-ED02ECFE273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450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051F70FE-AC95-6C20-C1F3-F95EF16C3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3EA29-A814-4EAB-B51E-48C8A0A67D6D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A4EF7623-BE11-9972-33F5-78C42D03AA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43104-E487-45FF-885E-B81A2BF6D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787E9DD7-25D6-898C-00A7-BE949CD5551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26454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CE5C1E3-54E0-752F-4C1C-C3B0E7491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AE6C8-0218-4DEA-BB14-94AB91D60CB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47BC70B9-36D1-381A-E50B-5001EABC20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42805-3362-4A49-AE55-B38BA09A0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44BC01E-91AD-FCC5-0306-BAEF6164404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8913832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03E1F711-BF84-C2B2-B3F2-B7443B6E4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2204A-B9C4-4BE4-999A-5723D8A5EA6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BCC6546E-3C7A-9D9C-DFD4-E5B87139AC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BED7E-3E20-4016-989F-D14C902D54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055E2BD1-1018-DEA2-2794-CC21D1CF5C1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270266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6AB1CF0D-82CB-5569-A4A9-E7FDF68AB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B590A-0925-4926-A027-FA82F8C5C403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8CF747DF-76D5-DEAA-062A-1A98C906A9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BB99F-4DBC-41DF-A5CD-5AEEDC0BC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EC3B06B8-A4C3-F93D-DFFE-662EEE0C208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8955725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AD34094-FF9D-348D-7B5F-9F1E74F0A6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927C5-A1C3-4B1C-9906-1E96D0322AB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F95125DC-8025-5A80-CBC4-AC19B2AAEF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7DD0C-A100-41FC-B27E-FF0EC6548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6229C92C-073A-CA6E-A58D-5029FB13CE8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459901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1BF26CF6-4CDE-F4FF-8147-E8E54C2B9E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52C72-DED7-4EE2-AC98-7BC75B52450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89028C42-C9F7-7767-148A-E12BC966CC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635E7-299A-45CF-BEBC-BCE7E9AC3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339CE7CD-A0C0-8370-3FAB-8BBC571313B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641973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AC85211F-8D3C-43E6-B531-2144B866A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754A0-9138-4FA0-A4FD-F90B46396A07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AF5E741C-7451-2D07-2E62-FB6E9810E5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ECEE-A11B-48A4-BC09-030748826D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7C6A61F4-6420-3FCE-5AFD-5C9C93CE6FC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109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5F5A7D9E-A6A0-BC44-3755-B99D66A12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DB783-22CE-4167-AE46-A859B45D4829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4E25F657-59F3-9C95-FA61-61333A418C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1E04E-25EF-44DB-AA14-BB7C8FF97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F0CDEDA1-0F9C-7CE9-351F-81676E51434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7754559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0C55EA58-7DF8-361F-29C7-B66A6076BC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F19FB-A20A-40F7-9252-EE0E0946C8F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183B9E14-B679-0A4E-FF3C-3C6E7FA988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0E99C-59B7-4FF7-9A20-81A3AC940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7AF76513-6B6E-910D-16EB-91D26D99BA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2815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001D3E-2EB6-5543-07E6-62E4E10E5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F5CFF-4782-40EC-9DDE-F7A011DBBB61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D64DC5-DD4E-F7E1-4024-32B12979D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74D08D-0419-DACD-92C3-F227496C62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652AC-686C-40FC-9A44-AECF56431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955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8771DE8E-339E-EC21-8027-C166292798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161E-8799-4DBC-B019-3FB539C4E29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8E8B05D8-35AF-5F45-2D1C-508FEA2B3A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19CC7-9FD5-45F4-9BE8-D4A094051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C1C39DA2-12FC-997E-94E5-EC44C15BE8E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926608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F258836-63DC-089B-14F5-EF8ACF585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13A2-30D7-4FFB-9119-20C7E115947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9036F75D-DB1D-DA18-0C81-71B01B5863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BB8AB-F6B0-4E8A-8C07-923D2E4FA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6A868543-EE58-89B4-9ABC-50E0AB8F5B8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6891398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98CC2104-2F2C-69FA-BCB0-14F06CB689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ADEAF-4749-40F9-A31B-526F0ACA4EF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Slide Number Placeholder 10">
            <a:extLst>
              <a:ext uri="{FF2B5EF4-FFF2-40B4-BE49-F238E27FC236}">
                <a16:creationId xmlns:a16="http://schemas.microsoft.com/office/drawing/2014/main" id="{D2120DFC-B44B-88EC-73FC-8561A04EE2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C5560-CEB2-4F82-97E7-9BCC5214B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60070F6F-4354-975D-528C-502319E82CA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3098294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82971DBA-4143-B3BB-1494-0B1AA7421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D435C-B144-4755-89C8-7B28F58474F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ABB26320-74D5-D01F-7A71-DE4A535217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CE73B-ABC9-4B84-A732-2D3290210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7ABF3A28-64BB-059B-08BA-8BF42A7687F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5486824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B2E281D-A342-1BC3-353F-53C2DBCEF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B087F-9BAE-4D0E-AB19-D6C7407C569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Slide Number Placeholder 10">
            <a:extLst>
              <a:ext uri="{FF2B5EF4-FFF2-40B4-BE49-F238E27FC236}">
                <a16:creationId xmlns:a16="http://schemas.microsoft.com/office/drawing/2014/main" id="{DB9DC547-5D7B-B94F-7776-43AAD3AA82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69F7C-AB84-479C-B1C4-A466D3DD6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BB831F0F-DD7B-08A4-353D-A26C7C3F7B7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44402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BDC84-339B-B780-EB07-F44DF09B3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62669-8EC2-47E2-B7D6-8428B8EBB6D9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1FE6-BC42-3379-2227-953FFDADC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E5B4-B4B0-5B0F-9D0A-4FBFE7028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E7E65-2A6C-437F-9597-F394DD869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93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F446-1690-DECD-D0E3-3B4FB2EC7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5F63C-FEE5-4C9A-8A00-0C08BFDB0607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083A-325E-6728-5CF2-281C73180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FEF6-8990-A7D9-B9E5-D712C183B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08613-D580-4A6A-979A-4291480E4E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54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8980-10FB-90B1-1B90-2870A17AF3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797EF-D0D6-4798-B66B-E0566821C54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B706-A41D-836E-0842-1E1670A4A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23CB-F641-0C86-8F35-0B7F1216BC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144B9-4211-4DDE-9491-ADA6376155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751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DF6DCA-1760-5872-5C0C-93996204A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D8-FE85-4C2D-BF0B-00D723CB6B8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E0EB5C-BF1A-7EE6-FAD3-E4130F15EF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FC34A9-04E8-B40C-EDE1-07202E2BD1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6762-D516-4F56-AF05-C34DAB588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588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6D1BFAC-3480-A967-76ED-98140CED35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CC187-EC4D-4507-97DF-12D629FDED46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CF890E-F0D2-11CE-7F86-E3383BD60A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C08DF5-560A-DC95-9376-A356A79C0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FC97B-9903-4EDB-BC88-0A212185C8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B10801-7D5F-C1FF-27B2-626C0DF9CA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5ECCD-8550-4D94-91E7-90E5DFD4069A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4F8B67-69F4-906B-21C8-24BB866298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467DB6-9E29-CB2B-682E-C91A5F956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944D-874A-4F5A-9C51-ED1726317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988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E4E258A-B3BE-F47A-C3CB-2FEAE7BC4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A6B26-F78C-48F2-A7AE-5D592C43072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85320C-127A-C7BF-687A-2AEC0D22AA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36081C-8E04-2AF1-0E3F-53FB1083F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4631C-0F83-4AF8-9490-F3772B0F95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2039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AC2541-9A8A-4606-0C2F-403676DEB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5E291-A216-4D60-AE9A-402442EDA120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C45CE2-6363-B06F-E583-42D6B2FE6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0C54F4-FF77-6389-FB8D-41002F3FA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91DF-DE5C-4F2A-8F5C-A841C31A01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0702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820CC8B-056F-4146-7CE1-F8470E9EE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4E333-5394-4D4E-B765-4F88C1B82DB5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71C6A-A153-5AEC-0FD2-7CE77FEC2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A5ED0D-D4A5-1D9E-4C6D-5F4848691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A55E1-08A5-44B0-8A06-EA5E8A1719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2644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5A44F8-269B-4F96-3DCC-5C00B45E49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CABD5-3FC3-4D00-B5A0-4929448CC3B4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5E9717-73C8-48FF-51EE-26BADBDB4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467ECF-1282-58E6-1734-6664767695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893B6-F967-4283-98EE-F27D00F0A9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6805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B99DE-C4C3-AE7A-5FA2-16C400D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3435-7523-4914-9415-BA96CDBAC299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B67F-052E-76F8-18CC-ACCB75A30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485-AF42-8A44-2DA1-50722E8C4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B79CC-6654-4825-8BD7-EBF1194D3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270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CC54-369D-F224-7C87-6CB74475B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D6BEF-3684-4FAA-9927-EA328985DB2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78D-A394-6BB7-F8F7-F76D0F158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5959F-D040-3914-445A-1FA3DA2C3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7CC6E-B0C4-4EB3-86D8-077CFF8E2B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2472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DD76C-F81E-7963-3A6D-665051E96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49ACA-825D-43B2-8EA9-B0DC28D24F3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CDC9-3CD8-AAA4-FA81-55D1E7225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1FD34-813F-A049-D94B-66040B42A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AFF49-944E-40FA-B836-67E85B3A4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8302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B88B1-02A5-AFA4-8EB6-FF10A3574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48A03-0E72-4031-9DE4-3844DC41FDB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24C0-A6A3-D4D9-492A-2D1EF1454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BB7C-CF90-0DA3-3C7C-AD31BCC97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AF465-213C-4BF6-AFDE-8E4CEDD03E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4439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4D592-8D48-14E8-7E27-EFE9B21D0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A4C6-25D2-40C0-A3FE-E69AEBC187A0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1381-A75E-6151-FE20-18491F5E1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372E-49BD-F204-90F3-089D1E818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05628-3E1D-4E7B-B98E-4B8AFA9DF9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264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E581EA-5CBA-285D-104C-D42FEDD134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D4BB2-2745-41B2-808C-B1F8B24ED839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3C9BB0-89EF-5336-E02D-70D6AFB05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82C652-E650-6A91-4FD5-ADC26A24D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AE42-4C67-445E-938C-1C703C074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68CA70-0B72-67ED-9EB4-D4E272471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F0032-ABFB-4653-9D25-C4BCFBE3CB05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6C826-B7D7-D082-0E2A-605956715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751D3C-6CD1-F782-A7D1-3D7FF809A5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C6CD8-C10A-4CD2-8911-F2DDD16AF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404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DB44CFC-B980-9DBA-45DD-67876C290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91FF1-783A-4780-837F-50103D301463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7FEE2B-AC6D-8DF6-C4FA-4D6A60DF6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29E0F-E6C1-8153-0CA0-1D8B8C920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F30C0-0566-453A-991D-5A9E8CE32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44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E5034BD-0E93-9F31-607F-8879F41C75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B468C-ADEA-472B-9A94-3C7A9ECD010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7BF7AD1-5659-5035-9626-BC6B24AE81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CDFDE0-DD82-3C8E-3E28-E2B224073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87169-293A-47C3-9CD4-16199FD232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1493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538856-065B-D64C-D566-848904A4F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451D2-EDEA-47DB-8E4B-4DB251063B01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71AE6B-82B2-0DD3-6B0C-3D4126BD2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D1D3B68-5017-397F-0E24-99A09A3F8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E660B-CCF8-4B1D-A767-D1D83AFE2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1714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513DC6-98CF-595C-65D8-9DAB548207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4BB17-BF5B-460D-A649-1E1A5DDBB28F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0BD3E7-B962-5DF5-226C-19D9DE71C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8F2420-BA82-2746-6E44-FFB7319F8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9C6F-538A-42F8-8FCB-71D32567A0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4354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3EE7A7-2FC0-1E01-B982-61AB1EE733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D9EB-225C-428F-A3F5-5EBA99D9EA31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DB14DF-7CA6-7B6D-0BFC-2C669C8CB4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0C6BEF-BE52-6CD3-FD88-DCEAD49B4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9BA1D-A05E-444B-818B-D43AEC5B00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1335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737B-B89B-1DB4-8A43-19954C6120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2A39C-8A0C-4B83-A38C-B3E1CB77785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3082-8405-95F3-318E-2CB8138C9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0F54-C194-4D18-9908-7C648067DE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7A2B9-ACEE-4910-AD6C-02BB02BF3F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986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2C1DA-A524-2B48-FB5B-1B1EAA07E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F027-9228-4ED5-8572-266449E94612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EDA81-14BA-21BE-8FDE-9A4F382CD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468C-BB84-46DC-B0D1-92A4F09C46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8FDF1-951F-4C81-807E-D0A5109103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031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21D4B-D245-FA77-4B73-5E4A9D88D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A4FB-918C-41C2-86FC-2E7AE230569C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2EBF-4022-694B-9FDD-0E67BB694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605D-0A42-5F13-DF23-CAD1FE8D1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97B55-3622-4FEF-91C3-F164C0A14C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9130849"/>
      </p:ext>
    </p:extLst>
  </p:cSld>
  <p:clrMapOvr>
    <a:masterClrMapping/>
  </p:clrMapOvr>
  <p:transition spd="slow"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386B-1EC5-A273-DF86-73FB49AA4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4FDA1-5885-4A45-9592-4FCE7124A655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0E77-E0D1-AEEC-A2C7-EE5AB580F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E71B-7303-C657-7836-18735EB86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98773-3F24-4053-B3C3-BE459AA2B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7569531"/>
      </p:ext>
    </p:extLst>
  </p:cSld>
  <p:clrMapOvr>
    <a:masterClrMapping/>
  </p:clrMapOvr>
  <p:transition spd="slow"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A80E5-DF4B-0489-8E42-B99C8E405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EE43F5-07DD-4EC2-A945-F515888DD140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9FD8-01FF-0C2B-B356-2533703A8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C554-FD5A-CF33-8A10-A237FAE59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873AD-3D88-4396-9C5C-8DCD077222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1770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AEB32C-668E-C8D5-12C5-17704B40A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74229-4103-42B3-9BB7-DB1FB1B8E71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35E09E7-EA7D-27C7-84BD-23AEF85A8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5FBD5B-69EB-82DA-791E-FD65478FB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C4F51-4754-4BE9-B5BA-F586F47F5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8038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59DB91-A781-ED51-A644-0435ECD6B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38767-6D53-43B4-8E10-D3DAD4DD5028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BCA5B4-9801-77A9-45A7-AFFD3EFDBC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2A4025-0718-F58F-147B-1C10FB370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14861-34C0-4C74-A618-81017F9F7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1898693"/>
      </p:ext>
    </p:extLst>
  </p:cSld>
  <p:clrMapOvr>
    <a:masterClrMapping/>
  </p:clrMapOvr>
  <p:transition spd="slow"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5767B1-BE68-4FE5-B7AB-4DCC7D37B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893A-E10E-4674-9349-23DD8375C6F7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B4C03B-0ED9-FEB9-63C5-FBC13D885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0265B45-20FB-2D3B-8AC2-9C28651E7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ECCB6-BFE5-4A04-8071-D63193A09F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7902353"/>
      </p:ext>
    </p:extLst>
  </p:cSld>
  <p:clrMapOvr>
    <a:masterClrMapping/>
  </p:clrMapOvr>
  <p:transition spd="slow"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CA06F6-B215-AA1A-414F-65F14C92EC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F17E9-C8EF-4B78-BAFC-A31A096A4853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DD8FD8-C01D-8AAB-9B6D-06D5B0DD0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F74624-C6FE-288E-EF9F-4DC0C2C42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E948C-EF82-4824-BCCF-7D33E94DFE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2640078"/>
      </p:ext>
    </p:extLst>
  </p:cSld>
  <p:clrMapOvr>
    <a:masterClrMapping/>
  </p:clrMapOvr>
  <p:transition spd="slow"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18AB0B-977D-974A-F947-CB7FA25178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ABAF2-30FA-4429-8A17-953784A1B3AF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62F7BD-940A-88B7-A35A-2C9949E3BF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65F706-87DA-7C4A-C311-C26E1F4D9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BF2C3-A32F-47AE-82A7-D32AF90180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70981"/>
      </p:ext>
    </p:extLst>
  </p:cSld>
  <p:clrMapOvr>
    <a:masterClrMapping/>
  </p:clrMapOvr>
  <p:transition spd="slow"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BBD850C-5D44-8CB2-C8CF-542BF012A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80220-070D-4050-A40D-6056BBD4C9B9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94B81F-D01B-1E9C-1A41-2E059162B8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F2AF2B-A6C2-A92A-0DBA-32A943573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839AC-F869-4978-9640-1E2183F071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218697"/>
      </p:ext>
    </p:extLst>
  </p:cSld>
  <p:clrMapOvr>
    <a:masterClrMapping/>
  </p:clrMapOvr>
  <p:transition spd="slow">
    <p:wip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CBEF7A-6F7B-9810-4B56-3AEE813942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606D9-31A1-44AD-95A6-A29E8EF5F385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FC7D20-DC79-54C2-45DA-C56AD90C2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91C68B-6F62-8BC0-DB9B-3ED3814DA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30EA7-ED2B-4A0B-AF95-AA24F598DE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00951"/>
      </p:ext>
    </p:extLst>
  </p:cSld>
  <p:clrMapOvr>
    <a:masterClrMapping/>
  </p:clrMapOvr>
  <p:transition spd="slow">
    <p:wip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214-3F32-C908-B6B4-93A66D14E1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AF032-41FA-4DC2-81B8-50DFB86A308C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0D1F-A6BC-E68E-8C5D-7AC434CEC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9B33-2D9A-BBDE-8BA8-03C0F536C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055A8-FDF1-4331-9ECA-C6E39C6448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3573788"/>
      </p:ext>
    </p:extLst>
  </p:cSld>
  <p:clrMapOvr>
    <a:masterClrMapping/>
  </p:clrMapOvr>
  <p:transition spd="slow"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FA92-A6BC-7CC9-C164-9BC4DA42B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B7617-7CA3-40E8-A34F-3294A671A2DE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6076-CF03-C143-1DE3-701A97937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B8A8-C3D2-36AD-B3BA-1EE4F01B5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1D94-077D-4ECD-897C-E70ADD35C7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69662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35C043-EFF5-D307-2CC8-54FC21693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41696-6ECF-48EA-BD6C-C74EFDB8C6D5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C7EAE2-F8F7-81B7-27B6-314F34A85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C0F526-E580-510D-6EE8-4433FEC01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414A-C307-4F85-A65C-DB8C815D45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2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8D560-8FFD-38C7-2907-9EEEF09EB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F8AFE-8DE4-41FB-9A08-E561B380D2B1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58EA26-1368-4FDE-FB2D-EE9953EE9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977920-6CC9-24D7-770D-049B71A91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47A5-D9B6-44F5-BA59-697CB7B06A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7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CA5243-ECCD-D8BE-6A18-B7C3E72EF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750DCBA-C65B-3914-39F0-8906BBE96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B73B1D72-1DEF-E43A-C0AE-AEDCBF2A00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5BCED8-08E5-4429-AA8C-8BED4A324CF7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74FADA2D-FE62-62C5-A610-0E5EF8B6E3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23088A63-80D1-9909-004D-28D1797AE0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639E514-0B79-4413-92A9-DAC299C47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AutoShape 4">
            <a:extLst>
              <a:ext uri="{FF2B5EF4-FFF2-40B4-BE49-F238E27FC236}">
                <a16:creationId xmlns:a16="http://schemas.microsoft.com/office/drawing/2014/main" id="{96B860B2-550F-DFF9-9C83-DA817907DB25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032" name="Line 5">
            <a:extLst>
              <a:ext uri="{FF2B5EF4-FFF2-40B4-BE49-F238E27FC236}">
                <a16:creationId xmlns:a16="http://schemas.microsoft.com/office/drawing/2014/main" id="{CF9FB9F3-D81B-D105-C7D4-4A208C7F7F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1AE00801-ACCD-DB54-7ACF-5E90083FBB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>
            <a:extLst>
              <a:ext uri="{FF2B5EF4-FFF2-40B4-BE49-F238E27FC236}">
                <a16:creationId xmlns:a16="http://schemas.microsoft.com/office/drawing/2014/main" id="{5D5C9FDB-7002-841E-36EE-72E39C14F89D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1" name="Line 5">
            <a:extLst>
              <a:ext uri="{FF2B5EF4-FFF2-40B4-BE49-F238E27FC236}">
                <a16:creationId xmlns:a16="http://schemas.microsoft.com/office/drawing/2014/main" id="{33D34F56-9A2B-EF1C-D300-96C3B14475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52" name="Title Placeholder 1">
            <a:extLst>
              <a:ext uri="{FF2B5EF4-FFF2-40B4-BE49-F238E27FC236}">
                <a16:creationId xmlns:a16="http://schemas.microsoft.com/office/drawing/2014/main" id="{A9A75870-7F8D-9D61-F428-A05800AEF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C400D566-8F73-F59E-AF7E-8496862D0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Date Placeholder 9">
            <a:extLst>
              <a:ext uri="{FF2B5EF4-FFF2-40B4-BE49-F238E27FC236}">
                <a16:creationId xmlns:a16="http://schemas.microsoft.com/office/drawing/2014/main" id="{04F780EF-E60F-4004-0EC0-97DAF9DCE6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 b="1">
                <a:latin typeface="+mn-lt"/>
              </a:defRPr>
            </a:lvl1pPr>
          </a:lstStyle>
          <a:p>
            <a:pPr>
              <a:defRPr/>
            </a:pPr>
            <a:fld id="{7730E6EE-0787-4C10-8B75-44A9AFC9E1EE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2055" name="Slide Number Placeholder 10">
            <a:extLst>
              <a:ext uri="{FF2B5EF4-FFF2-40B4-BE49-F238E27FC236}">
                <a16:creationId xmlns:a16="http://schemas.microsoft.com/office/drawing/2014/main" id="{CE18ACA5-444B-6A2D-7CC4-933F378C06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BF92C7-1805-43FF-90A1-E9392795A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6" name="Footer Placeholder 11">
            <a:extLst>
              <a:ext uri="{FF2B5EF4-FFF2-40B4-BE49-F238E27FC236}">
                <a16:creationId xmlns:a16="http://schemas.microsoft.com/office/drawing/2014/main" id="{770D6F6A-AC61-FE07-5691-EAF8E6EA9A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348B6361-E4A1-45DD-1E7F-468536EA15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4">
            <a:extLst>
              <a:ext uri="{FF2B5EF4-FFF2-40B4-BE49-F238E27FC236}">
                <a16:creationId xmlns:a16="http://schemas.microsoft.com/office/drawing/2014/main" id="{8BCD55FE-F919-17D4-CC78-C50E74A6DCEE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75" name="Line 5">
            <a:extLst>
              <a:ext uri="{FF2B5EF4-FFF2-40B4-BE49-F238E27FC236}">
                <a16:creationId xmlns:a16="http://schemas.microsoft.com/office/drawing/2014/main" id="{E3D3BF0A-83B6-5F17-B0CF-CB726246D6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280ABF71-7894-14F8-6E9E-1115C4462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7" name="Text Placeholder 2">
            <a:extLst>
              <a:ext uri="{FF2B5EF4-FFF2-40B4-BE49-F238E27FC236}">
                <a16:creationId xmlns:a16="http://schemas.microsoft.com/office/drawing/2014/main" id="{8358F8AA-3AEF-BBA0-EE43-6E0BDC906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Date Placeholder 9">
            <a:extLst>
              <a:ext uri="{FF2B5EF4-FFF2-40B4-BE49-F238E27FC236}">
                <a16:creationId xmlns:a16="http://schemas.microsoft.com/office/drawing/2014/main" id="{E6E93B56-76BF-9581-F381-66C61E69F4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 b="1">
                <a:latin typeface="+mn-lt"/>
              </a:defRPr>
            </a:lvl1pPr>
          </a:lstStyle>
          <a:p>
            <a:pPr>
              <a:defRPr/>
            </a:pPr>
            <a:fld id="{DCBEE0E4-3991-4A16-9B86-1A5A408E8BC2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3079" name="Slide Number Placeholder 10">
            <a:extLst>
              <a:ext uri="{FF2B5EF4-FFF2-40B4-BE49-F238E27FC236}">
                <a16:creationId xmlns:a16="http://schemas.microsoft.com/office/drawing/2014/main" id="{1006C022-7225-149D-CC12-3210715F54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EA0091-CEF3-4F5F-8028-3101AF56D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80" name="Footer Placeholder 11">
            <a:extLst>
              <a:ext uri="{FF2B5EF4-FFF2-40B4-BE49-F238E27FC236}">
                <a16:creationId xmlns:a16="http://schemas.microsoft.com/office/drawing/2014/main" id="{9CFBC948-7E29-6844-A5F0-AFF67B0B23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32019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19AED1B9-917A-EE23-DC53-AAD1F3CA55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>
            <a:extLst>
              <a:ext uri="{FF2B5EF4-FFF2-40B4-BE49-F238E27FC236}">
                <a16:creationId xmlns:a16="http://schemas.microsoft.com/office/drawing/2014/main" id="{EE50FDEA-1D0F-9B6F-2D0A-94490E4A86A1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4099" name="Line 5">
            <a:extLst>
              <a:ext uri="{FF2B5EF4-FFF2-40B4-BE49-F238E27FC236}">
                <a16:creationId xmlns:a16="http://schemas.microsoft.com/office/drawing/2014/main" id="{78116D1D-082B-C775-C51B-60834745B8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17F16F2-D46D-3F1C-E288-0C8019F16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8075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1" name="Text Placeholder 2">
            <a:extLst>
              <a:ext uri="{FF2B5EF4-FFF2-40B4-BE49-F238E27FC236}">
                <a16:creationId xmlns:a16="http://schemas.microsoft.com/office/drawing/2014/main" id="{2A4F404C-CE89-CD68-8E41-E98C16624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Date Placeholder 9">
            <a:extLst>
              <a:ext uri="{FF2B5EF4-FFF2-40B4-BE49-F238E27FC236}">
                <a16:creationId xmlns:a16="http://schemas.microsoft.com/office/drawing/2014/main" id="{72C2E9EA-3716-FFB4-8015-25B9CC953D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 b="1">
                <a:latin typeface="+mn-lt"/>
              </a:defRPr>
            </a:lvl1pPr>
          </a:lstStyle>
          <a:p>
            <a:pPr>
              <a:defRPr/>
            </a:pPr>
            <a:fld id="{9696C9AB-5A53-4412-A366-B9E2EE9D0138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4103" name="Slide Number Placeholder 10">
            <a:extLst>
              <a:ext uri="{FF2B5EF4-FFF2-40B4-BE49-F238E27FC236}">
                <a16:creationId xmlns:a16="http://schemas.microsoft.com/office/drawing/2014/main" id="{0F065806-6076-128D-55C9-CF905DB4A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9602E9-7860-44EB-8B14-4318FEE4B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Footer Placeholder 11">
            <a:extLst>
              <a:ext uri="{FF2B5EF4-FFF2-40B4-BE49-F238E27FC236}">
                <a16:creationId xmlns:a16="http://schemas.microsoft.com/office/drawing/2014/main" id="{691EB92E-77D9-AEBF-1DA3-3DD09BFFA6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/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21192C1B-0B2A-A8D3-7FEB-1E9722901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C2C19D75-9B40-681B-F64B-9E020270D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87CC3A42-D389-E885-BFA3-38E7F425F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AA9D6344-9499-C967-8DAA-8825AE7E0B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17A4D84-66F9-4E40-A4BC-F68FD76A879C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6AD8844F-623D-DFEA-668D-EA3C5C674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Mechanical Engineering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1B85CB94-EDAD-2236-F2FA-B49CA4260D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48318F-227D-4379-9470-441AD5F52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7" name="AutoShape 4">
            <a:extLst>
              <a:ext uri="{FF2B5EF4-FFF2-40B4-BE49-F238E27FC236}">
                <a16:creationId xmlns:a16="http://schemas.microsoft.com/office/drawing/2014/main" id="{2F10E797-B5A4-6ED6-6588-3B17AF835F8C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128" name="Line 5">
            <a:extLst>
              <a:ext uri="{FF2B5EF4-FFF2-40B4-BE49-F238E27FC236}">
                <a16:creationId xmlns:a16="http://schemas.microsoft.com/office/drawing/2014/main" id="{480E41E8-2BA4-FAF9-A739-C105C7FC8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6E7C00E1-3D75-E74A-786B-EB086C32A3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>
            <a:extLst>
              <a:ext uri="{FF2B5EF4-FFF2-40B4-BE49-F238E27FC236}">
                <a16:creationId xmlns:a16="http://schemas.microsoft.com/office/drawing/2014/main" id="{49BF9371-62B8-DE62-B0D0-5D547C6B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>
            <a:extLst>
              <a:ext uri="{FF2B5EF4-FFF2-40B4-BE49-F238E27FC236}">
                <a16:creationId xmlns:a16="http://schemas.microsoft.com/office/drawing/2014/main" id="{4552035F-EBB5-9FA4-0866-6A3552857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8D55881B-A453-129D-E447-245502B425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BBAD20-BADF-4355-81E4-CE34748EBFC3}" type="datetime4">
              <a:rPr lang="en-US"/>
              <a:pPr>
                <a:defRPr/>
              </a:pPr>
              <a:t>March 29, 2025</a:t>
            </a:fld>
            <a:endParaRPr lang="en-US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2EEB76BF-5168-1FC4-333E-66F0F6FBC3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C81EF606-D1A9-2BB9-FAD2-BBE26496DA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519B94-A331-40F1-86C7-2A64A309F3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AutoShape 4">
            <a:extLst>
              <a:ext uri="{FF2B5EF4-FFF2-40B4-BE49-F238E27FC236}">
                <a16:creationId xmlns:a16="http://schemas.microsoft.com/office/drawing/2014/main" id="{5B8F1601-0578-E9BF-0174-522590492AC4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152" name="Line 5">
            <a:extLst>
              <a:ext uri="{FF2B5EF4-FFF2-40B4-BE49-F238E27FC236}">
                <a16:creationId xmlns:a16="http://schemas.microsoft.com/office/drawing/2014/main" id="{043B47DB-49B4-E2B0-0788-3B8ADC3D9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376065A1-D56E-9FAC-707A-B6B8CB4AE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>
            <a:extLst>
              <a:ext uri="{FF2B5EF4-FFF2-40B4-BE49-F238E27FC236}">
                <a16:creationId xmlns:a16="http://schemas.microsoft.com/office/drawing/2014/main" id="{2BA8E032-BBCF-268C-C56A-6C045230C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FE732C3B-304E-0A69-23BE-35F51636E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>
            <a:extLst>
              <a:ext uri="{FF2B5EF4-FFF2-40B4-BE49-F238E27FC236}">
                <a16:creationId xmlns:a16="http://schemas.microsoft.com/office/drawing/2014/main" id="{EC90EB9B-4B66-849A-8664-75EE039A3F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DejaVu Sans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98B1AA-53B8-44D1-9C7F-D1DB9CE4CD7C}" type="datetime4">
              <a:rPr lang="en-US"/>
              <a:pPr>
                <a:defRPr/>
              </a:pPr>
              <a:t>March 29, 2025</a:t>
            </a:fld>
            <a:endParaRPr lang="en-US" dirty="0"/>
          </a:p>
        </p:txBody>
      </p:sp>
      <p:sp>
        <p:nvSpPr>
          <p:cNvPr id="1029" name="Footer Placeholder 4">
            <a:extLst>
              <a:ext uri="{FF2B5EF4-FFF2-40B4-BE49-F238E27FC236}">
                <a16:creationId xmlns:a16="http://schemas.microsoft.com/office/drawing/2014/main" id="{8B33D630-CA2B-5103-2FDF-A3C32787A9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Department of Electronics and Instrumentation Engineering</a:t>
            </a:r>
          </a:p>
        </p:txBody>
      </p:sp>
      <p:sp>
        <p:nvSpPr>
          <p:cNvPr id="1030" name="Slide Number Placeholder 5">
            <a:extLst>
              <a:ext uri="{FF2B5EF4-FFF2-40B4-BE49-F238E27FC236}">
                <a16:creationId xmlns:a16="http://schemas.microsoft.com/office/drawing/2014/main" id="{1B699A81-B0A2-906B-9BA1-97C847FD1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DejaVu Sans" charset="0"/>
              <a:buNone/>
              <a:defRPr sz="1400" b="1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1CF244-127D-4B73-96D7-457FB801FB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75" name="AutoShape 4">
            <a:extLst>
              <a:ext uri="{FF2B5EF4-FFF2-40B4-BE49-F238E27FC236}">
                <a16:creationId xmlns:a16="http://schemas.microsoft.com/office/drawing/2014/main" id="{3F1FBD65-4CCE-8CC6-3CF2-B4C192029654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7659688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 cmpd="sng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6" name="Line 5">
            <a:extLst>
              <a:ext uri="{FF2B5EF4-FFF2-40B4-BE49-F238E27FC236}">
                <a16:creationId xmlns:a16="http://schemas.microsoft.com/office/drawing/2014/main" id="{70DBC77B-1A8D-50F9-CDBB-8F55F6458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6053138"/>
            <a:ext cx="7627938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C18F2731-8AD4-A63F-4F29-FD07092C53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10683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C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>
            <a:extLst>
              <a:ext uri="{FF2B5EF4-FFF2-40B4-BE49-F238E27FC236}">
                <a16:creationId xmlns:a16="http://schemas.microsoft.com/office/drawing/2014/main" id="{92135AA8-8F8D-71AC-CC72-0E7A4B2D758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74825"/>
            <a:ext cx="9007476" cy="1563687"/>
          </a:xfrm>
        </p:spPr>
        <p:txBody>
          <a:bodyPr/>
          <a:lstStyle/>
          <a:p>
            <a:pPr eaLnBrk="1" hangingPunct="1"/>
            <a:r>
              <a:rPr lang="en-IN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DESIGN AND ANALYSIS OF REMOTE CONTROLLED WATER BODY CLEANING VEHICLE</a:t>
            </a:r>
          </a:p>
        </p:txBody>
      </p:sp>
      <p:pic>
        <p:nvPicPr>
          <p:cNvPr id="9219" name="Picture 7">
            <a:extLst>
              <a:ext uri="{FF2B5EF4-FFF2-40B4-BE49-F238E27FC236}">
                <a16:creationId xmlns:a16="http://schemas.microsoft.com/office/drawing/2014/main" id="{7B9CDE8C-5D5B-0B7A-8FFD-76D59827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23838"/>
            <a:ext cx="866457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ED1F226-1227-BD9B-D749-054B9F1BD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667696"/>
              </p:ext>
            </p:extLst>
          </p:nvPr>
        </p:nvGraphicFramePr>
        <p:xfrm>
          <a:off x="121444" y="3320262"/>
          <a:ext cx="8901112" cy="17105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8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Number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8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BHARANI KUMAR A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212221080013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bharanikumarr18@gmail.com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3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CHARVIK ASHWIN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212221080015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charvikashwin@gmail.com</a:t>
                      </a:r>
                    </a:p>
                  </a:txBody>
                  <a:tcPr marL="91450" marR="91450" marT="45655" marB="45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43" name="TextBox 8">
            <a:extLst>
              <a:ext uri="{FF2B5EF4-FFF2-40B4-BE49-F238E27FC236}">
                <a16:creationId xmlns:a16="http://schemas.microsoft.com/office/drawing/2014/main" id="{0AF9EBA3-FF1F-5DB9-6BE2-88110E28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41950"/>
            <a:ext cx="6934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	: Dr. G. MANIMARAN ME., Ph.D.,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44" name="TextBox 16">
            <a:extLst>
              <a:ext uri="{FF2B5EF4-FFF2-40B4-BE49-F238E27FC236}">
                <a16:creationId xmlns:a16="http://schemas.microsoft.com/office/drawing/2014/main" id="{6A38B2C5-670C-6C47-2833-B9BC77D5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30788"/>
            <a:ext cx="61721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		: Dr. R. SELVAM ME., Ph.D.,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6">
            <a:extLst>
              <a:ext uri="{FF2B5EF4-FFF2-40B4-BE49-F238E27FC236}">
                <a16:creationId xmlns:a16="http://schemas.microsoft.com/office/drawing/2014/main" id="{52F3D533-EA8E-A485-FDDE-062E804BF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Results  </a:t>
            </a:r>
            <a:endParaRPr lang="en-IN" altLang="en-US" sz="3200" b="1" i="1" dirty="0">
              <a:latin typeface="Times New Roman" panose="02020603050405020304" pitchFamily="18" charset="0"/>
            </a:endParaRPr>
          </a:p>
        </p:txBody>
      </p:sp>
      <p:sp>
        <p:nvSpPr>
          <p:cNvPr id="17413" name="Footer Placeholder 4">
            <a:extLst>
              <a:ext uri="{FF2B5EF4-FFF2-40B4-BE49-F238E27FC236}">
                <a16:creationId xmlns:a16="http://schemas.microsoft.com/office/drawing/2014/main" id="{4F9AD235-55EB-A98C-602A-D48F68082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33" y="6110213"/>
            <a:ext cx="3962334" cy="4731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7B68064-CAC0-BA73-E01B-88C247FDE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984" y="1981238"/>
            <a:ext cx="84580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discussion covers a water cleaning vehicle that removes floating debris from water bodies. It is designed using Fusion 360 and gives importance to strength, efficiency, and cost-effectiveness, with durable corrosion-resistant steel. Simulations verified the stability and effectiveness of collecting waste in tough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upgradations will include self-navigating, using solar power, and even better sorting of waste. Scaling to more massive water bodies may expand its scope. Co-opting government, NGOs, and private agencies is needed to implement.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a nutshell, this water cleaning vehicle comes with prospects for strong possibility in aiding water pollution-related issues through providing support and healthier ecosystems of aquatic regions for many future generations.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2E76-7109-8950-6C8D-18CC4524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494B-D018-3284-DD65-2D665E203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Municipal &amp; Industrial Use </a:t>
            </a:r>
            <a:r>
              <a:rPr lang="en-US" dirty="0"/>
              <a:t>– Used for cleaning lakes, rivers, and ports to remove floating waste.</a:t>
            </a:r>
          </a:p>
          <a:p>
            <a:r>
              <a:rPr lang="en-US" b="1" dirty="0"/>
              <a:t>AI &amp; Automation</a:t>
            </a:r>
            <a:r>
              <a:rPr lang="en-US" dirty="0"/>
              <a:t> – AI-powered waste detection and autonomous operation with IoT monitoring.</a:t>
            </a:r>
          </a:p>
          <a:p>
            <a:r>
              <a:rPr lang="en-US" b="1" dirty="0"/>
              <a:t>Solar Power &amp; Sustainability </a:t>
            </a:r>
            <a:r>
              <a:rPr lang="en-US" dirty="0"/>
              <a:t>– Solar panels for energy efficiency and waste segregation for recycling.</a:t>
            </a:r>
          </a:p>
          <a:p>
            <a:r>
              <a:rPr lang="en-US" b="1" dirty="0"/>
              <a:t>Oil Spill &amp; Disaster Cleanup </a:t>
            </a:r>
            <a:r>
              <a:rPr lang="en-US" dirty="0"/>
              <a:t>– Adapted for oil spill absorption and flood debris removal.</a:t>
            </a:r>
          </a:p>
          <a:p>
            <a:r>
              <a:rPr lang="en-US" b="1" dirty="0"/>
              <a:t>Research &amp; Education </a:t>
            </a:r>
            <a:r>
              <a:rPr lang="en-US" dirty="0"/>
              <a:t>– Used in marine pollution studies and as a learning project for students.</a:t>
            </a:r>
          </a:p>
          <a:p>
            <a:r>
              <a:rPr lang="en-US" b="1" dirty="0"/>
              <a:t>Startup &amp; Business Potential </a:t>
            </a:r>
            <a:r>
              <a:rPr lang="en-US" dirty="0"/>
              <a:t>– Can be developed into a commercial product for environmental cleanup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1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6">
            <a:extLst>
              <a:ext uri="{FF2B5EF4-FFF2-40B4-BE49-F238E27FC236}">
                <a16:creationId xmlns:a16="http://schemas.microsoft.com/office/drawing/2014/main" id="{9C7A6545-8EC4-25C7-1525-DB1DF67B0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References  </a:t>
            </a:r>
            <a:endParaRPr lang="en-IN" altLang="en-US" sz="3200" b="1" i="1" dirty="0">
              <a:latin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9C490-FEE1-3B04-8DFE-D65F66B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16" y="1752620"/>
            <a:ext cx="8838968" cy="3352759"/>
          </a:xfrm>
        </p:spPr>
        <p:txBody>
          <a:bodyPr/>
          <a:lstStyle/>
          <a:p>
            <a:pPr marL="0" indent="0" algn="l">
              <a:buNone/>
            </a:pPr>
            <a:r>
              <a:rPr lang="en-IN" sz="1600" b="0" i="1" dirty="0">
                <a:solidFill>
                  <a:srgbClr val="231F20"/>
                </a:solidFill>
                <a:effectLst/>
                <a:latin typeface="ff3"/>
              </a:rPr>
              <a:t>Smith, J., &amp; Walker, T. (2019). Environmental Impact of Water Pollution. Environmental Science Journal, 34(2)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231F20"/>
                </a:solidFill>
                <a:effectLst/>
                <a:latin typeface="ff3"/>
              </a:rPr>
              <a:t>Kumar, A., &amp; Sharma, P. (2020). Robotic Waste Collection in Aquatic Environments. Robotics and Automation, 37(3), 115-128.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231F20"/>
                </a:solidFill>
                <a:effectLst/>
                <a:latin typeface="ff3"/>
              </a:rPr>
              <a:t>Patel, D. (2022). The Role of Remote Control in Water Body Clean-up. Journal of Environmental Technology, 48(6), 73-82.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231F20"/>
                </a:solidFill>
                <a:effectLst/>
                <a:latin typeface="ff3"/>
              </a:rPr>
              <a:t>Singh, V., &amp; Gupta, R. (2020). Sustainability in Water Pollution Management. Journal of Environmental Sustainability, 25(2), 76-88.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231F20"/>
                </a:solidFill>
                <a:effectLst/>
                <a:latin typeface="ff3"/>
              </a:rPr>
              <a:t>Harris, T., &amp; Evans, L. (2017). Innovative Solutions for Water Body Clean-up. International Journal of Environmental Innovation, 28(3), 189-202.</a:t>
            </a:r>
          </a:p>
          <a:p>
            <a:pPr marL="0" indent="0" algn="l">
              <a:buNone/>
            </a:pPr>
            <a:r>
              <a:rPr lang="en-US" sz="1600" b="0" i="1" dirty="0">
                <a:solidFill>
                  <a:srgbClr val="231F20"/>
                </a:solidFill>
                <a:effectLst/>
                <a:latin typeface="ff3"/>
              </a:rPr>
              <a:t>Patel, D. (2022). The Role of Remote Control in Water Body Clean-up. Journal of Environmental Technology, 48(6), 73-82.</a:t>
            </a:r>
            <a:endParaRPr lang="en-IN" sz="1600" b="0" i="1" dirty="0">
              <a:solidFill>
                <a:srgbClr val="231F20"/>
              </a:solidFill>
              <a:effectLst/>
              <a:latin typeface="ff3"/>
            </a:endParaRPr>
          </a:p>
        </p:txBody>
      </p:sp>
      <p:sp>
        <p:nvSpPr>
          <p:cNvPr id="18437" name="Footer Placeholder 4">
            <a:extLst>
              <a:ext uri="{FF2B5EF4-FFF2-40B4-BE49-F238E27FC236}">
                <a16:creationId xmlns:a16="http://schemas.microsoft.com/office/drawing/2014/main" id="{9C88027F-D47B-0862-9980-FDA958A54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20" y="6172128"/>
            <a:ext cx="4419560" cy="59379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BE9AEDD-0216-CF82-1A70-B20F497EC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971800"/>
            <a:ext cx="8229600" cy="1371600"/>
          </a:xfrm>
        </p:spPr>
        <p:txBody>
          <a:bodyPr/>
          <a:lstStyle/>
          <a:p>
            <a:r>
              <a:rPr lang="en-US" altLang="en-US" sz="3200" b="1">
                <a:solidFill>
                  <a:srgbClr val="FF0000"/>
                </a:solidFill>
              </a:rPr>
              <a:t>Thank You</a:t>
            </a:r>
            <a:endParaRPr lang="en-IN" altLang="en-US" sz="3200" b="1">
              <a:solidFill>
                <a:srgbClr val="FF0000"/>
              </a:solidFill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25131E04-03E1-F2E0-AF0F-FE542C5662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172128"/>
            <a:ext cx="3962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1DF94E1-CC2D-218E-AAA6-97ED9CC786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endParaRPr lang="en-US" altLang="en-US" sz="1400" b="1" dirty="0">
              <a:solidFill>
                <a:srgbClr val="898989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1E1B4F-B857-9EDA-1AAB-768A1BCF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GB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6" name="Footer Placeholder 4">
            <a:extLst>
              <a:ext uri="{FF2B5EF4-FFF2-40B4-BE49-F238E27FC236}">
                <a16:creationId xmlns:a16="http://schemas.microsoft.com/office/drawing/2014/main" id="{843B9AA6-EBB1-784D-9B1B-563906C66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324140" y="6324599"/>
            <a:ext cx="449572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837E5056-05F5-0754-90D7-B9D09B59E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2432"/>
            <a:ext cx="8382000" cy="579614"/>
          </a:xfrm>
          <a:prstGeom prst="rect">
            <a:avLst/>
          </a:prstGeom>
          <a:solidFill>
            <a:srgbClr val="EFF6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erriweather" panose="00000500000000000000" pitchFamily="2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CD1B95-A752-B7EC-BF87-7EF2D0991D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159" y="1828842"/>
            <a:ext cx="90676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pollution poses significant risks to aquatic ecosystems, biodiversity, and public health, with rivers, lakes, and ponds becoming dumping grounds for plastics, chemicals, and non-biodegradable materials. This pollution impacts water quality, making it unsafe for drinking, farming, and recreation, and disrupts aquatic life and agriculture. Traditional manual cleaning methods, while effective on a small scale, are costly, labor-intensive, and unsustainable for larger water bodies.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solutions like trash boats and skimmers show promise but face high operational costs and scalability issues, particularly for smaller water bodies. This project aims to design and simulate a remote-controlled vehicle to efficiently collect floating waste from small to medium-sized water bodies. Using Fusion 360, advanced simulations will analyze the design’s buoyancy, stability, and waste collection efficiency, enabling rapid, cost-effective development without a physical prototype. The eco-friendly vehicle offers a scalable, practical solution for addressing water pollution sustainably.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5DB6C6F-DBF2-011B-566D-CDCAAB8C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07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5F8D0C1C-FB56-49E2-3617-6BCA37AC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74463"/>
              </p:ext>
            </p:extLst>
          </p:nvPr>
        </p:nvGraphicFramePr>
        <p:xfrm>
          <a:off x="381102" y="1798445"/>
          <a:ext cx="8077098" cy="3837373"/>
        </p:xfrm>
        <a:graphic>
          <a:graphicData uri="http://schemas.openxmlformats.org/drawingml/2006/table">
            <a:tbl>
              <a:tblPr/>
              <a:tblGrid>
                <a:gridCol w="53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GB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 Year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Inferences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Kumar. A &amp; Sharma. P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Robotic Waste Collection in Aquatic Environments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(2020)</a:t>
                      </a: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 study emphasizes the negative impact of floating waste on aquatic ecosystems, highlighting the need for solutions to address water pollution.</a:t>
                      </a: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5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4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Allen. K &amp; Wilson. S.</a:t>
                      </a:r>
                      <a:endParaRPr kumimoji="0" lang="en-I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Waste Collection and Recycling Technologies. Environmental Engineering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(2021)</a:t>
                      </a: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The book emphasizes the inefficiency of traditional manual cleaning processes, especially in urban water bodies with limited accessibility.</a:t>
                      </a:r>
                    </a:p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0" name="Footer Placeholder 4">
            <a:extLst>
              <a:ext uri="{FF2B5EF4-FFF2-40B4-BE49-F238E27FC236}">
                <a16:creationId xmlns:a16="http://schemas.microsoft.com/office/drawing/2014/main" id="{7CEC1DE6-C820-277A-5514-A962CE1106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18250"/>
            <a:ext cx="3962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EF6E6-B97C-62BB-FEF7-026C11AC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8FE8213-E200-F639-71EC-6910A923E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07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8F399319-F0AB-A523-0C85-39502DA45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18943"/>
              </p:ext>
            </p:extLst>
          </p:nvPr>
        </p:nvGraphicFramePr>
        <p:xfrm>
          <a:off x="381102" y="1807265"/>
          <a:ext cx="8077098" cy="3594056"/>
        </p:xfrm>
        <a:graphic>
          <a:graphicData uri="http://schemas.openxmlformats.org/drawingml/2006/table">
            <a:tbl>
              <a:tblPr/>
              <a:tblGrid>
                <a:gridCol w="53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</a:t>
                      </a:r>
                      <a:b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kumimoji="0" lang="en-GB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&amp; Year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Inferences</a:t>
                      </a: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GB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Patel. D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Role of Remote Control in Water Body Clean-up.</a:t>
                      </a: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52425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52425" marR="0" lvl="0" indent="-285750" algn="just" defTabSz="914400" rtl="0" eaLnBrk="1" fontAlgn="base" latinLnBrk="0" hangingPunct="1">
                        <a:lnSpc>
                          <a:spcPts val="16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It advocates for the development of automated systems to address water pollution, providing a foundation for the project's focus on automated water cleaning solutions.</a:t>
                      </a: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Singh. V &amp; Gupta. R</a:t>
                      </a: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Sustainability in Water Pollution Management.</a:t>
                      </a:r>
                      <a:endParaRPr kumimoji="0" lang="en-I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400" dirty="0"/>
                        <a:t>It calls for scalable and automated solutions in waste management, justifying the importance of the project focused on water pollution control.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415" marR="18415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290" name="Footer Placeholder 4">
            <a:extLst>
              <a:ext uri="{FF2B5EF4-FFF2-40B4-BE49-F238E27FC236}">
                <a16:creationId xmlns:a16="http://schemas.microsoft.com/office/drawing/2014/main" id="{E3B2FF3A-58E0-6238-EA0A-88B603C7F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" y="6321425"/>
            <a:ext cx="3962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68D13-F41A-1174-9873-3D055BBEFE6F}"/>
              </a:ext>
            </a:extLst>
          </p:cNvPr>
          <p:cNvSpPr txBox="1"/>
          <p:nvPr/>
        </p:nvSpPr>
        <p:spPr>
          <a:xfrm>
            <a:off x="5562574" y="6321425"/>
            <a:ext cx="342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ABSTRACT-ICAAMMER25115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7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6">
            <a:extLst>
              <a:ext uri="{FF2B5EF4-FFF2-40B4-BE49-F238E27FC236}">
                <a16:creationId xmlns:a16="http://schemas.microsoft.com/office/drawing/2014/main" id="{EFE80082-1C77-9990-2C2F-CEA023BDB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</a:rPr>
              <a:t>OBJECTIVES</a:t>
            </a:r>
            <a:r>
              <a:rPr lang="en-US" altLang="en-US" sz="2800" b="1" dirty="0">
                <a:latin typeface="Times New Roman" panose="02020603050405020304" pitchFamily="18" charset="0"/>
              </a:rPr>
              <a:t> </a:t>
            </a:r>
            <a:endParaRPr lang="en-I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78A9D8-87BE-7846-7FF6-615E2E43E4E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762001" y="8177607"/>
            <a:ext cx="7543800" cy="1792985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13318" name="Footer Placeholder 4">
            <a:extLst>
              <a:ext uri="{FF2B5EF4-FFF2-40B4-BE49-F238E27FC236}">
                <a16:creationId xmlns:a16="http://schemas.microsoft.com/office/drawing/2014/main" id="{2713BC15-FB7D-4BC4-56D3-AA8175A88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751746" y="6363904"/>
            <a:ext cx="441952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13317" name="TextBox 2">
            <a:extLst>
              <a:ext uri="{FF2B5EF4-FFF2-40B4-BE49-F238E27FC236}">
                <a16:creationId xmlns:a16="http://schemas.microsoft.com/office/drawing/2014/main" id="{6EA5B495-C2EE-9BDE-2473-56A04455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07" y="311533"/>
            <a:ext cx="9067800" cy="96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5625FB-D0EB-E30A-C7DF-2649A33AFB0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1882129"/>
            <a:ext cx="838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Cleaning Vehicle: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remote-controlled vehicle that can collect floating waste from small to medium water bodies like ponds and lakes.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with Simulation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Fusion 360 to simulate the vehicle's structure, propulsion, buoyancy, and waste collection system for optimal functionality without a physical prototype.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eco-friendly solution that reduces labor and environmental impact compared to traditional cleaning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 affordable and scalable vehicle to effectively clean up different water bodies.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access for small water bodies: Work out a system that works effectively in small, enclosed water bodies that are otherwise ignored in the current cleanup efforts.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6">
            <a:extLst>
              <a:ext uri="{FF2B5EF4-FFF2-40B4-BE49-F238E27FC236}">
                <a16:creationId xmlns:a16="http://schemas.microsoft.com/office/drawing/2014/main" id="{A45F9BF5-DBCE-EEC9-95E2-D6115580B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>
                <a:latin typeface="Times New Roman" panose="02020603050405020304" pitchFamily="18" charset="0"/>
              </a:rPr>
              <a:t>Problem Statement</a:t>
            </a:r>
            <a:endParaRPr lang="en-IN" altLang="en-US" sz="2800" b="1" i="1">
              <a:latin typeface="Times New Roman" panose="02020603050405020304" pitchFamily="18" charset="0"/>
            </a:endParaRPr>
          </a:p>
        </p:txBody>
      </p:sp>
      <p:sp>
        <p:nvSpPr>
          <p:cNvPr id="12293" name="Footer Placeholder 4">
            <a:extLst>
              <a:ext uri="{FF2B5EF4-FFF2-40B4-BE49-F238E27FC236}">
                <a16:creationId xmlns:a16="http://schemas.microsoft.com/office/drawing/2014/main" id="{32986768-F62F-E860-B398-19344E82A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BB09CA-8D84-7128-D965-A36CFBF2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12" y="2105841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Water pollution in rivers, lakes, and ponds harms ecosystems and public health, with plastics and non-biodegradable waste degrading water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cleaning methods are not scalable or cost-effective; existing automated solutions have high operational costs and limited effectiveness in smaller bodies of water.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and fabricate remote-controlled cleaning vehicle for small to medium-sized water bodies using simulation tools to optimize performance, reduce costs, and provide an eco-friendly, scalable solution.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8C72E-FDC3-A972-E513-5F5AD2F9E326}"/>
              </a:ext>
            </a:extLst>
          </p:cNvPr>
          <p:cNvSpPr txBox="1"/>
          <p:nvPr/>
        </p:nvSpPr>
        <p:spPr>
          <a:xfrm>
            <a:off x="5562574" y="6488668"/>
            <a:ext cx="342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ABSTRACT-ICAAMMER25115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03613-3C67-D646-3E54-D62881C3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B8341F0-8652-03E2-1D8F-BC919555E2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fld id="{44055542-D8BD-4A58-B79F-906922409C03}" type="slidenum">
              <a:rPr lang="en-US" altLang="en-US" sz="1400" b="1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 typeface="DejaVu Sans" charset="0"/>
                <a:buNone/>
              </a:pPr>
              <a:t>7</a:t>
            </a:fld>
            <a:endParaRPr lang="en-US" altLang="en-US" sz="1400" b="1">
              <a:solidFill>
                <a:srgbClr val="898989"/>
              </a:solidFill>
            </a:endParaRPr>
          </a:p>
        </p:txBody>
      </p:sp>
      <p:sp>
        <p:nvSpPr>
          <p:cNvPr id="13315" name="Title 6">
            <a:extLst>
              <a:ext uri="{FF2B5EF4-FFF2-40B4-BE49-F238E27FC236}">
                <a16:creationId xmlns:a16="http://schemas.microsoft.com/office/drawing/2014/main" id="{C4EFB9AD-1B2E-E478-B417-BD2C113FA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88" y="274638"/>
            <a:ext cx="7467512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</a:rPr>
              <a:t>3D DESIGN  USING FUSION 360</a:t>
            </a:r>
            <a:endParaRPr lang="en-I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A780B-5A91-4E3B-7B53-37C62BEFC2F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762001" y="8177607"/>
            <a:ext cx="7543800" cy="1792985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13318" name="Footer Placeholder 4">
            <a:extLst>
              <a:ext uri="{FF2B5EF4-FFF2-40B4-BE49-F238E27FC236}">
                <a16:creationId xmlns:a16="http://schemas.microsoft.com/office/drawing/2014/main" id="{FC7CA6F5-BCC3-A744-E437-F35DDFC9F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76536" y="6101476"/>
            <a:ext cx="4190928" cy="6639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7273A7A3-BA1C-65F0-C79A-F6EAF151DF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r>
              <a:rPr lang="en-US" altLang="en-US" sz="1400" b="1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77A85-BC4A-FA7F-A648-C9DD3D9124D9}"/>
              </a:ext>
            </a:extLst>
          </p:cNvPr>
          <p:cNvSpPr txBox="1"/>
          <p:nvPr/>
        </p:nvSpPr>
        <p:spPr>
          <a:xfrm>
            <a:off x="3647503" y="5676883"/>
            <a:ext cx="18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3D MODEL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84478C-B4C4-6959-8F41-CEDD2523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76" y="1664701"/>
            <a:ext cx="5442753" cy="40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4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8840B-7CE8-F5CF-A2C0-053E995B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C63174BD-B5B5-CF46-9B98-B82D4F0DCE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fld id="{44055542-D8BD-4A58-B79F-906922409C03}" type="slidenum">
              <a:rPr lang="en-US" altLang="en-US" sz="1400" b="1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 typeface="DejaVu Sans" charset="0"/>
                <a:buNone/>
              </a:pPr>
              <a:t>8</a:t>
            </a:fld>
            <a:endParaRPr lang="en-US" altLang="en-US" sz="1400" b="1">
              <a:solidFill>
                <a:srgbClr val="898989"/>
              </a:solidFill>
            </a:endParaRPr>
          </a:p>
        </p:txBody>
      </p:sp>
      <p:sp>
        <p:nvSpPr>
          <p:cNvPr id="13315" name="Title 6">
            <a:extLst>
              <a:ext uri="{FF2B5EF4-FFF2-40B4-BE49-F238E27FC236}">
                <a16:creationId xmlns:a16="http://schemas.microsoft.com/office/drawing/2014/main" id="{195E41BA-3185-24E6-CAD8-85737AD77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88" y="274638"/>
            <a:ext cx="7467512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</a:rPr>
              <a:t>3D DESIGN  USING FUSION 360</a:t>
            </a:r>
            <a:endParaRPr lang="en-I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57169B-09DE-5F65-FBBD-117837A3A2E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762001" y="8177607"/>
            <a:ext cx="7543800" cy="1792985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13318" name="Footer Placeholder 4">
            <a:extLst>
              <a:ext uri="{FF2B5EF4-FFF2-40B4-BE49-F238E27FC236}">
                <a16:creationId xmlns:a16="http://schemas.microsoft.com/office/drawing/2014/main" id="{D7AC5461-7E3B-91A1-C23A-2CFC3F426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05951" y="6140378"/>
            <a:ext cx="4343324" cy="549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5F84A94A-B1BF-42C8-C1BA-73B2A8D94FD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r>
              <a:rPr lang="en-US" altLang="en-US" sz="1400" b="1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D90CA-5DC9-70C8-2999-6FED580F6DF3}"/>
              </a:ext>
            </a:extLst>
          </p:cNvPr>
          <p:cNvSpPr txBox="1"/>
          <p:nvPr/>
        </p:nvSpPr>
        <p:spPr>
          <a:xfrm>
            <a:off x="1371684" y="3509994"/>
            <a:ext cx="13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MODEL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D6AB6-BF6C-5229-C5FE-87829602AF05}"/>
              </a:ext>
            </a:extLst>
          </p:cNvPr>
          <p:cNvSpPr txBox="1"/>
          <p:nvPr/>
        </p:nvSpPr>
        <p:spPr>
          <a:xfrm>
            <a:off x="6749275" y="4617092"/>
            <a:ext cx="18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CONEYOR ROD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F6A52-776D-09CA-84BC-2F81F591A898}"/>
              </a:ext>
            </a:extLst>
          </p:cNvPr>
          <p:cNvSpPr txBox="1"/>
          <p:nvPr/>
        </p:nvSpPr>
        <p:spPr>
          <a:xfrm>
            <a:off x="3586975" y="4547597"/>
            <a:ext cx="18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8BEE5-6A5C-F1A3-1719-F3B1B99960F8}"/>
              </a:ext>
            </a:extLst>
          </p:cNvPr>
          <p:cNvSpPr txBox="1"/>
          <p:nvPr/>
        </p:nvSpPr>
        <p:spPr>
          <a:xfrm>
            <a:off x="-67991" y="4547597"/>
            <a:ext cx="310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PADDLE WHEELS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59F77A-FC3A-2CDF-3DE4-BD2BE37A7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29" y="2343053"/>
            <a:ext cx="2685909" cy="22045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D0765-34E2-D653-33D8-48710146C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2" y="2354713"/>
            <a:ext cx="2685911" cy="21812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879FA2-A0DF-E534-8076-871FEB316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88" y="2308736"/>
            <a:ext cx="2918026" cy="22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8142-EBF2-76F3-D478-8A8B2EDE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C82445F5-F289-3B75-7765-DC002CED6E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fld id="{44055542-D8BD-4A58-B79F-906922409C03}" type="slidenum">
              <a:rPr lang="en-US" altLang="en-US" sz="1400" b="1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 typeface="DejaVu Sans" charset="0"/>
                <a:buNone/>
              </a:pPr>
              <a:t>9</a:t>
            </a:fld>
            <a:endParaRPr lang="en-US" altLang="en-US" sz="1400" b="1">
              <a:solidFill>
                <a:srgbClr val="898989"/>
              </a:solidFill>
            </a:endParaRPr>
          </a:p>
        </p:txBody>
      </p:sp>
      <p:sp>
        <p:nvSpPr>
          <p:cNvPr id="13315" name="Title 6">
            <a:extLst>
              <a:ext uri="{FF2B5EF4-FFF2-40B4-BE49-F238E27FC236}">
                <a16:creationId xmlns:a16="http://schemas.microsoft.com/office/drawing/2014/main" id="{3868AC96-5961-B011-AD1C-21B6E41B1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88" y="274638"/>
            <a:ext cx="7467512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Times New Roman" panose="02020603050405020304" pitchFamily="18" charset="0"/>
              </a:rPr>
              <a:t>3D DESIGN  USING FUSION 360</a:t>
            </a:r>
            <a:endParaRPr lang="en-I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4D6B6-9225-C7B2-2826-E957FDE81C2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>
            <a:off x="762001" y="8177607"/>
            <a:ext cx="7543800" cy="1792985"/>
          </a:xfrm>
        </p:spPr>
        <p:txBody>
          <a:bodyPr/>
          <a:lstStyle/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13318" name="Footer Placeholder 4">
            <a:extLst>
              <a:ext uri="{FF2B5EF4-FFF2-40B4-BE49-F238E27FC236}">
                <a16:creationId xmlns:a16="http://schemas.microsoft.com/office/drawing/2014/main" id="{D5C00804-FBEA-BD91-543C-669539923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76536" y="6123926"/>
            <a:ext cx="4190928" cy="5103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DejaVu Sans" charset="0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alibri" panose="020F0502020204030204" pitchFamily="34" charset="0"/>
              </a:rPr>
              <a:t>Department of Mechanical Engineering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F46ED164-544C-59AC-686E-9D131BB9F4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629400" y="6324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DejaVu Sans" charset="0"/>
              <a:buNone/>
            </a:pPr>
            <a:r>
              <a:rPr lang="en-US" altLang="en-US" sz="1400" b="1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EB0E7-B7A6-DB39-FE65-E21E515E9DB1}"/>
              </a:ext>
            </a:extLst>
          </p:cNvPr>
          <p:cNvSpPr txBox="1"/>
          <p:nvPr/>
        </p:nvSpPr>
        <p:spPr>
          <a:xfrm>
            <a:off x="304912" y="4723261"/>
            <a:ext cx="235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ROD CONNECTORS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89B1F-AF5F-AA8A-9231-95FBB01F2F6D}"/>
              </a:ext>
            </a:extLst>
          </p:cNvPr>
          <p:cNvSpPr txBox="1"/>
          <p:nvPr/>
        </p:nvSpPr>
        <p:spPr>
          <a:xfrm>
            <a:off x="3625075" y="4727203"/>
            <a:ext cx="189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CONVEYOR BELT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9BED0-2B90-A86C-7AB5-F8839A0BC8A2}"/>
              </a:ext>
            </a:extLst>
          </p:cNvPr>
          <p:cNvSpPr txBox="1"/>
          <p:nvPr/>
        </p:nvSpPr>
        <p:spPr>
          <a:xfrm>
            <a:off x="5994064" y="4723261"/>
            <a:ext cx="310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WOODEN BLOCKS 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855C4B-A262-3619-404D-C880587F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19" y="2520962"/>
            <a:ext cx="2828925" cy="222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8E9F8F-E5C7-356D-076D-4972D47C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6" y="2520962"/>
            <a:ext cx="2804680" cy="2202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8DE7FD-E29E-91BE-13C1-37930F800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119" y="2520962"/>
            <a:ext cx="2557762" cy="22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64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DejaVu Sans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cs typeface="Arial" pitchFamily="34" charset="0"/>
          </a:defRPr>
        </a:defPPr>
      </a:lstStyle>
    </a:lnDef>
  </a:objectDefaults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 review</Template>
  <TotalTime>364</TotalTime>
  <Pages>0</Pages>
  <Words>1100</Words>
  <Characters>0</Characters>
  <Application>Microsoft Office PowerPoint</Application>
  <DocSecurity>0</DocSecurity>
  <PresentationFormat>On-screen Show (4:3)</PresentationFormat>
  <Lines>0</Lines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DejaVu Sans</vt:lpstr>
      <vt:lpstr>ff3</vt:lpstr>
      <vt:lpstr>Arial</vt:lpstr>
      <vt:lpstr>Calibri</vt:lpstr>
      <vt:lpstr>Merriweather</vt:lpstr>
      <vt:lpstr>Times New Roman</vt:lpstr>
      <vt:lpstr>Wingdings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DESIGN AND ANALYSIS OF REMOTE CONTROLLED WATER BODY CLEANING VEHICLE</vt:lpstr>
      <vt:lpstr>INTRODUCTION </vt:lpstr>
      <vt:lpstr>PowerPoint Presentation</vt:lpstr>
      <vt:lpstr>PowerPoint Presentation</vt:lpstr>
      <vt:lpstr>OBJECTIVES </vt:lpstr>
      <vt:lpstr>Problem Statement</vt:lpstr>
      <vt:lpstr>3D DESIGN  USING FUSION 360</vt:lpstr>
      <vt:lpstr>3D DESIGN  USING FUSION 360</vt:lpstr>
      <vt:lpstr>3D DESIGN  USING FUSION 360</vt:lpstr>
      <vt:lpstr>Results  </vt:lpstr>
      <vt:lpstr>FUTURE SCOPE</vt:lpstr>
      <vt:lpstr>References  </vt:lpstr>
      <vt:lpstr>Thank You</vt:lpstr>
    </vt:vector>
  </TitlesOfParts>
  <Company>Grizli777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design  Polymeric Microgripper using Rapid Prototyping Techniques</dc:title>
  <dc:creator>vidyaa</dc:creator>
  <cp:lastModifiedBy>Hp</cp:lastModifiedBy>
  <cp:revision>97</cp:revision>
  <dcterms:created xsi:type="dcterms:W3CDTF">2012-02-28T19:08:51Z</dcterms:created>
  <dcterms:modified xsi:type="dcterms:W3CDTF">2025-03-29T00:44:26Z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16393때-9.1.0.4975</vt:lpwstr>
  </property>
</Properties>
</file>