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73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6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742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87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687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804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49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9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3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6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7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1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43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17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A61AF-FB2E-4463-B234-4773AD5A881C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CC809-A586-4F7F-AEA7-87A2FA0C8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7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0F7-1317-6347-34F1-99B77E876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Orientated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8D822-AC87-3B4D-9028-7FAA1C01C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DEF8-B9A4-9B31-BD7B-9B7B4BB1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Oops Paradigm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3FFD-275D-FC19-CB41-05ADD554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orientated Programming basically stands on four </a:t>
            </a:r>
            <a:r>
              <a:rPr lang="en-IN" dirty="0" err="1"/>
              <a:t>pillers</a:t>
            </a:r>
            <a:endParaRPr lang="en-IN" dirty="0"/>
          </a:p>
        </p:txBody>
      </p:sp>
      <p:pic>
        <p:nvPicPr>
          <p:cNvPr id="1026" name="Picture 2" descr="C++ Object Oriented programming Concepts | Studytonight">
            <a:extLst>
              <a:ext uri="{FF2B5EF4-FFF2-40B4-BE49-F238E27FC236}">
                <a16:creationId xmlns:a16="http://schemas.microsoft.com/office/drawing/2014/main" id="{50BBB5FE-ACFA-34B3-094B-92C3FFA2A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844" y="2861932"/>
            <a:ext cx="5532782" cy="27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0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FD28-950B-19A2-B2FC-BB421731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725557"/>
            <a:ext cx="8565255" cy="5207928"/>
          </a:xfrm>
        </p:spPr>
        <p:txBody>
          <a:bodyPr>
            <a:normAutofit/>
          </a:bodyPr>
          <a:lstStyle/>
          <a:p>
            <a:r>
              <a:rPr lang="en-IN" sz="2400" dirty="0"/>
              <a:t>Abstraction:</a:t>
            </a:r>
          </a:p>
          <a:p>
            <a:pPr lvl="1"/>
            <a:r>
              <a:rPr lang="en-US" sz="2000" dirty="0"/>
              <a:t>Hiding internal details and showing functionality is known as abstraction. Data abstraction is the process of exposing to the outside world only the information that is absolutely necessary</a:t>
            </a:r>
          </a:p>
          <a:p>
            <a:r>
              <a:rPr lang="en-US" sz="2400" dirty="0"/>
              <a:t>Encapsulation:</a:t>
            </a:r>
          </a:p>
          <a:p>
            <a:pPr lvl="1"/>
            <a:r>
              <a:rPr lang="en-US" sz="2000" dirty="0"/>
              <a:t>Binding (or wrapping) code and data together into a single unit is known as encapsulation.</a:t>
            </a:r>
          </a:p>
          <a:p>
            <a:r>
              <a:rPr lang="en-US" sz="2400" dirty="0"/>
              <a:t>Inheritance:</a:t>
            </a:r>
          </a:p>
          <a:p>
            <a:pPr lvl="1"/>
            <a:r>
              <a:rPr lang="en-US" sz="2000" dirty="0"/>
              <a:t>When one object acquires all the properties and </a:t>
            </a:r>
            <a:r>
              <a:rPr lang="en-US" sz="2000" dirty="0" err="1"/>
              <a:t>behaviours</a:t>
            </a:r>
            <a:r>
              <a:rPr lang="en-US" sz="2000" dirty="0"/>
              <a:t> of parent object i.e. known as inheritance.</a:t>
            </a:r>
          </a:p>
          <a:p>
            <a:r>
              <a:rPr lang="en-US" sz="2400" dirty="0"/>
              <a:t>Polymorphism:</a:t>
            </a:r>
          </a:p>
          <a:p>
            <a:pPr lvl="1"/>
            <a:r>
              <a:rPr lang="en-US" sz="2000" dirty="0"/>
              <a:t>When one task is performed by different ways i.e. known as polymorphism.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0759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5B69-60D9-FA5B-7D34-4C612F6B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F591-CECD-0CD0-4951-16A082BB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302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/>
              <a:t>Class: </a:t>
            </a:r>
          </a:p>
          <a:p>
            <a:pPr lvl="1"/>
            <a:r>
              <a:rPr lang="en-US" sz="2000" dirty="0"/>
              <a:t>a class is a template definition of the methods and variables in a particular kind of object. Collection of objects is called class.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2050" name="Picture 2" descr="Object Oriented Programming in C++ - GeeksforGeeks">
            <a:extLst>
              <a:ext uri="{FF2B5EF4-FFF2-40B4-BE49-F238E27FC236}">
                <a16:creationId xmlns:a16="http://schemas.microsoft.com/office/drawing/2014/main" id="{B56D0145-786A-835D-6541-AED137E7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485" y="3083824"/>
            <a:ext cx="4512365" cy="310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2C8B-AB89-4846-3CB4-C85B28ABB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52" y="639902"/>
            <a:ext cx="8596668" cy="3880773"/>
          </a:xfrm>
        </p:spPr>
        <p:txBody>
          <a:bodyPr/>
          <a:lstStyle/>
          <a:p>
            <a:r>
              <a:rPr lang="en-US" sz="2400" dirty="0"/>
              <a:t>Object:</a:t>
            </a:r>
          </a:p>
          <a:p>
            <a:pPr lvl="1"/>
            <a:r>
              <a:rPr lang="en-US" sz="2000" dirty="0"/>
              <a:t>Any entity that has state and behavior is known as an object. For example: chair, pen, table, keyboard, bike etc. It can be physical and logical.</a:t>
            </a:r>
            <a:endParaRPr lang="en-IN" sz="2000" dirty="0"/>
          </a:p>
          <a:p>
            <a:endParaRPr lang="en-IN" dirty="0"/>
          </a:p>
        </p:txBody>
      </p:sp>
      <p:pic>
        <p:nvPicPr>
          <p:cNvPr id="1030" name="Picture 6" descr="What Is Class And Object With Example">
            <a:extLst>
              <a:ext uri="{FF2B5EF4-FFF2-40B4-BE49-F238E27FC236}">
                <a16:creationId xmlns:a16="http://schemas.microsoft.com/office/drawing/2014/main" id="{3877159A-77C0-FC5E-BFC6-72C8AA564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5" y="2222479"/>
            <a:ext cx="7258878" cy="408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342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C8B9-825A-9C89-E4D8-BE1581C0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1148"/>
          </a:xfrm>
        </p:spPr>
        <p:txBody>
          <a:bodyPr>
            <a:normAutofit/>
          </a:bodyPr>
          <a:lstStyle/>
          <a:p>
            <a:r>
              <a:rPr lang="en-IN" sz="4000" dirty="0"/>
              <a:t>Access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FAD0-16A4-5DF3-C1AB-7E4C4BC8F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3268"/>
            <a:ext cx="8596668" cy="4339602"/>
          </a:xfrm>
        </p:spPr>
        <p:txBody>
          <a:bodyPr>
            <a:normAutofit/>
          </a:bodyPr>
          <a:lstStyle/>
          <a:p>
            <a:r>
              <a:rPr lang="en-IN" sz="2800" dirty="0"/>
              <a:t>Private: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 are accessible from outside the class.</a:t>
            </a:r>
            <a:endParaRPr lang="en-I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IN" sz="2800" dirty="0"/>
              <a:t>Public:</a:t>
            </a:r>
          </a:p>
          <a:p>
            <a:pPr lvl="1"/>
            <a:r>
              <a:rPr lang="en-US" sz="2400" dirty="0"/>
              <a:t>members cannot be accessed (or viewed) from outside the class</a:t>
            </a:r>
            <a:endParaRPr lang="en-IN" sz="2400" dirty="0"/>
          </a:p>
          <a:p>
            <a:r>
              <a:rPr lang="en-US" sz="2800" dirty="0"/>
              <a:t>Protected:</a:t>
            </a:r>
          </a:p>
          <a:p>
            <a:pPr lvl="1"/>
            <a:r>
              <a:rPr lang="en-US" sz="2400" dirty="0"/>
              <a:t>members cannot be accessed from outside the class, however, they can be accessed in inherited classes.</a:t>
            </a:r>
          </a:p>
        </p:txBody>
      </p:sp>
    </p:spTree>
    <p:extLst>
      <p:ext uri="{BB962C8B-B14F-4D97-AF65-F5344CB8AC3E}">
        <p14:creationId xmlns:p14="http://schemas.microsoft.com/office/powerpoint/2010/main" val="2809116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13927</TotalTime>
  <Words>217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Verdana</vt:lpstr>
      <vt:lpstr>Wingdings 3</vt:lpstr>
      <vt:lpstr>Facet</vt:lpstr>
      <vt:lpstr>Object Orientated Programming</vt:lpstr>
      <vt:lpstr>Oops Paradigm</vt:lpstr>
      <vt:lpstr>PowerPoint Presentation</vt:lpstr>
      <vt:lpstr>Class and Objects</vt:lpstr>
      <vt:lpstr>PowerPoint Presentation</vt:lpstr>
      <vt:lpstr>Access Specifiers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Orientated Programming</dc:title>
  <dc:creator>Bharat Vilas</dc:creator>
  <cp:lastModifiedBy>Bharat Vilas</cp:lastModifiedBy>
  <cp:revision>2</cp:revision>
  <dcterms:created xsi:type="dcterms:W3CDTF">2023-10-05T02:13:36Z</dcterms:created>
  <dcterms:modified xsi:type="dcterms:W3CDTF">2023-10-15T10:59:24Z</dcterms:modified>
</cp:coreProperties>
</file>