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9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73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9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7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6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5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5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5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1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E62F-FF31-FD74-722D-8C0654DBB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Operator overloading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81C7-441C-8A74-F689-EC8192568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0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F0E3-639A-716E-D4CD-667B938E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75803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1757-02EA-194A-88F1-5D2B1F87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It's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type of polymorphism in which an operator is overloaded to give it the user-defined meaning .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C++ allows us to specify more than one definition for a function name or an operator in the same scope.</a:t>
            </a:r>
          </a:p>
          <a:p>
            <a:r>
              <a:rPr lang="en-US" sz="2400" dirty="0">
                <a:solidFill>
                  <a:srgbClr val="202124"/>
                </a:solidFill>
                <a:latin typeface="Google Sans"/>
              </a:rPr>
              <a:t>Types of operator overloading</a:t>
            </a:r>
          </a:p>
          <a:p>
            <a:pPr lvl="1"/>
            <a:r>
              <a:rPr lang="en-US" sz="2000" dirty="0">
                <a:solidFill>
                  <a:srgbClr val="202124"/>
                </a:solidFill>
                <a:latin typeface="Google Sans"/>
              </a:rPr>
              <a:t>Unary operator overloading</a:t>
            </a:r>
          </a:p>
          <a:p>
            <a:pPr lvl="1"/>
            <a:r>
              <a:rPr lang="en-US" sz="2000" dirty="0">
                <a:solidFill>
                  <a:srgbClr val="202124"/>
                </a:solidFill>
                <a:latin typeface="Google Sans"/>
              </a:rPr>
              <a:t>Binary operator overloading</a:t>
            </a:r>
          </a:p>
          <a:p>
            <a:r>
              <a:rPr lang="en-US" sz="2400" dirty="0">
                <a:solidFill>
                  <a:srgbClr val="202124"/>
                </a:solidFill>
                <a:latin typeface="Google Sans"/>
              </a:rPr>
              <a:t>Some operators cannot be overloaded ( . , .* , :: , ?: )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069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74F8-7544-FF9D-EA97-AE30852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operator overloading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C175-0220-FD8C-019A-22289DD4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To work, at least one of the operands must be a user-defined class object.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We can only overload the existing operators, Can’t overload new operators.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Some operators cannot be overloaded using a friend function. However, such operators can be overloaded using the member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Poppins" panose="020B0502040204020203" pitchFamily="2" charset="0"/>
                <a:cs typeface="Poppins" panose="020B0502040204020203" pitchFamily="2" charset="0"/>
              </a:rPr>
              <a:t>Precedence and associativity of the operators cannot be changed.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Poppins" panose="020B0502040204020203" pitchFamily="2" charset="0"/>
                <a:cs typeface="Poppins" panose="020B0502040204020203" pitchFamily="2" charset="0"/>
              </a:rPr>
              <a:t>Some operators like (assignment)=, (address)&amp; and comma (,) are by default overloaded</a:t>
            </a:r>
            <a:endParaRPr lang="en-IN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270F-6384-188C-AC9A-D729ADC4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and binary operator overloading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DD92-C31E-CB57-7ED1-F251427D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98659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Unary operator overloading: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Operators which work on a single operand are called unary operators.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Examples: Increment operators(++), Decrement operators(–),unary minus operator(-), Logical not operator(!) 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444444"/>
              </a:solidFill>
              <a:effectLst/>
              <a:latin typeface="Poppins" panose="020B0502040204020203" pitchFamily="2" charset="0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Binary operator overloading: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The binary operators are the operators that work on two operands, such as addition (+), multiplication (*),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8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2B7B-96F8-CB87-38EF-AFC3843C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83974"/>
            <a:ext cx="9603275" cy="4482371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Overloading of binary operators using friend function (friend keyword is used to declare the class scope within a function)</a:t>
            </a:r>
          </a:p>
          <a:p>
            <a:r>
              <a:rPr lang="en-US" dirty="0">
                <a:solidFill>
                  <a:srgbClr val="444444"/>
                </a:solidFill>
                <a:latin typeface="Poppins" panose="020B0502040204020203" pitchFamily="2" charset="0"/>
              </a:rPr>
              <a:t>Syntax: 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oppins" panose="020B0502040204020203" pitchFamily="2" charset="0"/>
              </a:rPr>
              <a:t>Unary: </a:t>
            </a:r>
            <a:r>
              <a:rPr lang="en-US" b="1" dirty="0" err="1">
                <a:solidFill>
                  <a:srgbClr val="444444"/>
                </a:solidFill>
                <a:latin typeface="Poppins" panose="020B0502040204020203" pitchFamily="2" charset="0"/>
              </a:rPr>
              <a:t>Return_type</a:t>
            </a:r>
            <a:r>
              <a:rPr lang="en-US" b="1" dirty="0">
                <a:solidFill>
                  <a:srgbClr val="444444"/>
                </a:solidFill>
                <a:latin typeface="Poppins" panose="020B0502040204020203" pitchFamily="2" charset="0"/>
              </a:rPr>
              <a:t> operator symbol()</a:t>
            </a:r>
            <a:r>
              <a:rPr lang="en-US" dirty="0">
                <a:solidFill>
                  <a:srgbClr val="444444"/>
                </a:solidFill>
                <a:latin typeface="Poppins" panose="020B0502040204020203" pitchFamily="2" charset="0"/>
              </a:rPr>
              <a:t> –prefix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oppins" panose="020B0502040204020203" pitchFamily="2" charset="0"/>
              </a:rPr>
              <a:t>           </a:t>
            </a:r>
            <a:r>
              <a:rPr lang="en-US" b="1" dirty="0" err="1">
                <a:solidFill>
                  <a:srgbClr val="444444"/>
                </a:solidFill>
                <a:latin typeface="Poppins" panose="020B0502040204020203" pitchFamily="2" charset="0"/>
              </a:rPr>
              <a:t>Return_type</a:t>
            </a:r>
            <a:r>
              <a:rPr lang="en-US" b="1" dirty="0">
                <a:solidFill>
                  <a:srgbClr val="444444"/>
                </a:solidFill>
                <a:latin typeface="Poppins" panose="020B0502040204020203" pitchFamily="2" charset="0"/>
              </a:rPr>
              <a:t> operator symbol(int) </a:t>
            </a:r>
            <a:r>
              <a:rPr lang="en-US" dirty="0">
                <a:solidFill>
                  <a:srgbClr val="444444"/>
                </a:solidFill>
                <a:latin typeface="Poppins" panose="020B0502040204020203" pitchFamily="2" charset="0"/>
              </a:rPr>
              <a:t>–postfix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oppins" panose="020B0502040204020203" pitchFamily="2" charset="0"/>
              </a:rPr>
              <a:t>Binary: </a:t>
            </a:r>
            <a:r>
              <a:rPr lang="en-US" b="1" dirty="0" err="1">
                <a:solidFill>
                  <a:srgbClr val="444444"/>
                </a:solidFill>
                <a:latin typeface="Poppins" panose="020B0502040204020203" pitchFamily="2" charset="0"/>
              </a:rPr>
              <a:t>Return_type</a:t>
            </a:r>
            <a:r>
              <a:rPr lang="en-US" b="1" dirty="0">
                <a:solidFill>
                  <a:srgbClr val="444444"/>
                </a:solidFill>
                <a:latin typeface="Poppins" panose="020B0502040204020203" pitchFamily="2" charset="0"/>
              </a:rPr>
              <a:t> operator symbol(argument) </a:t>
            </a:r>
            <a:r>
              <a:rPr lang="en-US" dirty="0">
                <a:solidFill>
                  <a:srgbClr val="444444"/>
                </a:solidFill>
                <a:latin typeface="Poppins" panose="020B0502040204020203" pitchFamily="2" charset="0"/>
              </a:rPr>
              <a:t>– class member 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oppins" panose="020B0502040204020203" pitchFamily="2" charset="0"/>
              </a:rPr>
              <a:t>            </a:t>
            </a:r>
            <a:r>
              <a:rPr lang="en-US" b="1" dirty="0">
                <a:solidFill>
                  <a:srgbClr val="444444"/>
                </a:solidFill>
                <a:latin typeface="Poppins" panose="020B0502040204020203" pitchFamily="2" charset="0"/>
              </a:rPr>
              <a:t>friend </a:t>
            </a:r>
            <a:r>
              <a:rPr lang="en-US" b="1" dirty="0" err="1">
                <a:solidFill>
                  <a:srgbClr val="444444"/>
                </a:solidFill>
                <a:latin typeface="Poppins" panose="020B0502040204020203" pitchFamily="2" charset="0"/>
              </a:rPr>
              <a:t>Return_type</a:t>
            </a:r>
            <a:r>
              <a:rPr lang="en-US" b="1" dirty="0">
                <a:solidFill>
                  <a:srgbClr val="444444"/>
                </a:solidFill>
                <a:latin typeface="Poppins" panose="020B0502040204020203" pitchFamily="2" charset="0"/>
              </a:rPr>
              <a:t> operator symbol(argument1,argument2)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44444"/>
                </a:solidFill>
                <a:latin typeface="Poppins" panose="020B0502040204020203" pitchFamily="2" charset="0"/>
              </a:rPr>
              <a:t>	</a:t>
            </a:r>
            <a:r>
              <a:rPr lang="en-US" dirty="0">
                <a:solidFill>
                  <a:srgbClr val="444444"/>
                </a:solidFill>
                <a:latin typeface="Poppins" panose="020B0502040204020203" pitchFamily="2" charset="0"/>
              </a:rPr>
              <a:t>-Global friend function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8475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13403</TotalTime>
  <Words>283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Google Sans</vt:lpstr>
      <vt:lpstr>Poppins</vt:lpstr>
      <vt:lpstr>Gallery</vt:lpstr>
      <vt:lpstr>Operator overloading</vt:lpstr>
      <vt:lpstr>introduction</vt:lpstr>
      <vt:lpstr>Rules for operator overloading</vt:lpstr>
      <vt:lpstr>Unary and binary operator overloading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Bharat Vilas</dc:creator>
  <cp:lastModifiedBy>Bharat Vilas</cp:lastModifiedBy>
  <cp:revision>1</cp:revision>
  <dcterms:created xsi:type="dcterms:W3CDTF">2023-11-08T01:08:09Z</dcterms:created>
  <dcterms:modified xsi:type="dcterms:W3CDTF">2023-11-19T20:31:37Z</dcterms:modified>
</cp:coreProperties>
</file>