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6239-CA93-DA09-ADB4-13334D9C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BEB8-DCD9-D7C7-F0B1-69E6BE360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726A-70A0-AD95-7ECA-3F08D53B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DE2A-9E8D-6431-5161-54B49085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B534-9DF4-F729-638F-40880D7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4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ABD4-D3E8-F93A-0E8F-2B5FDE62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8FE0-0C9A-D574-3EE3-857617ED5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CF57-15F8-B8F9-0233-C1444B5F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662A-1865-6E6F-CD78-A1B179D2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E16D-9A7D-5003-8604-F213FEF6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5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0B3F3-750B-B6CD-14E4-D5202A010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A71A3-BF75-4F78-2313-D4CC5D0E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7707-D4C6-B43E-8FD1-DE142E68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702E-738E-DE15-7E31-190D029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157A-DA69-ED83-2E3A-34261720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7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A232-4955-BA1C-866A-18BEE73E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1E35-3266-EC9C-DCED-577113C1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2A11-EDC9-7690-AD00-2BA75202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6A6A-9F0B-4506-3C65-869E5C19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D593-6603-CD1B-06DC-4042058F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A08F-CEC0-59AB-03C3-B847FD4F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5D9EA-38AC-E611-D33E-396CA777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B56F-7DD8-51A5-74D1-17D9E840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B6729-3ABF-F2AB-236A-5055712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DFA7-8EC7-4446-8B96-0BDA32B3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6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DB35-86BF-F894-69EB-7339C3E6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FCB3-A300-A0CB-F7B6-B6B21A6BA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10DE7-DBC8-2436-EC45-84C64FFF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791C0-D794-F0FD-4270-D0B23265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EB5AD-5A86-4BE0-A596-50BCE2C2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3EE3-B40C-239B-0617-BF386663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08E9-8452-5D87-D7CA-F0543DB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E521A-A175-F2BF-D5E7-9DB72969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7A1E-65CB-0520-775A-158F1A74A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5F578-51A5-31C2-81E3-25A0D6F78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78B17-07FB-6DF1-F606-E3B88E047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ED6F6-78EE-33F6-24AD-14F8F503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A4E99-FCFF-C2EA-A834-AEBF834F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74A61-B209-7B3A-7027-258F47A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2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ED33-B89F-34D4-5685-B6BF1B24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4CB30-9537-276B-6923-99ED9A86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20B46-38A4-E8B2-9857-CE51F994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A7892-438F-8CFC-7DE6-AE38487D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5EF24-1A99-D09F-20C3-03357ABD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49F6B-1292-63D0-A368-2973D77F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1A85-9F2D-FBD8-CB39-C4AA7334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6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1F99-B249-F760-D508-216EC091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DCD7-955E-C66E-C503-BF1908CD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01544-B071-AAB1-03F6-CEA15779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9419D-A310-E8E0-D5E0-00CD2CF2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CAE8-CD3F-C2B4-447E-E54FB974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6046-30E2-07E0-6049-54548F93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0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E2CE-18F6-94D0-B6C7-8E2F723A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D453E-FE8D-6688-055F-47D17D89D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00908-14D3-DFE8-FB1C-E502EB90F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9339D-71AD-BD44-A656-B17CDCE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36C6-1CBD-F7A8-5BA1-DF0AC0E6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A0CBB-3A02-02DF-4419-4853B729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6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2C0F0-867B-3FA2-54BC-3F59B48F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4444-9E9C-216D-D6C9-3A41BEB4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D7C5-8166-9659-F7CD-17401BD96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643C-395E-4376-80F1-CFCB19E24814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03AE-E2BE-5D3C-2311-986A05485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B672-BC62-A6BA-366B-148E47F7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4FDA-88FD-4FFE-AF88-53BF18986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3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1A27-2612-3FBE-5734-F689D0F08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Recursion and It’s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4366D-63A8-FF84-9A13-CC5087103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4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D22-922F-D7F8-9DDC-AD68A2A0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3FB2-70E0-3628-6E4E-A0BCBA95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Direct Recursion:</a:t>
            </a:r>
          </a:p>
          <a:p>
            <a:pPr marL="0" indent="0">
              <a:buNone/>
            </a:pPr>
            <a:r>
              <a:rPr lang="en-IN" sz="2400" dirty="0"/>
              <a:t> A function is called direct recursive if it call itself again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Indirect Recursion</a:t>
            </a:r>
          </a:p>
          <a:p>
            <a:pPr marL="0" indent="0">
              <a:buNone/>
            </a:pPr>
            <a:r>
              <a:rPr lang="en-US" sz="2400" dirty="0"/>
              <a:t> In indirect recursion, a function calls another function which then calls the first function again</a:t>
            </a:r>
            <a:r>
              <a:rPr lang="en-US" sz="1800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pic>
        <p:nvPicPr>
          <p:cNvPr id="1028" name="Picture 4" descr="Recursive Functions in Python">
            <a:extLst>
              <a:ext uri="{FF2B5EF4-FFF2-40B4-BE49-F238E27FC236}">
                <a16:creationId xmlns:a16="http://schemas.microsoft.com/office/drawing/2014/main" id="{9053FF97-4CC4-5B74-AF18-218958DD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98" y="4264068"/>
            <a:ext cx="4998327" cy="20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6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3067-184C-6CAC-97A9-35D3FC79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4E34-DF59-BEA6-2F9E-B74DA23A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occurs when a computer program tries to use more memory space in the call stack than has been allocated to that stack.</a:t>
            </a:r>
            <a:endParaRPr lang="en-IN" dirty="0"/>
          </a:p>
        </p:txBody>
      </p:sp>
      <p:pic>
        <p:nvPicPr>
          <p:cNvPr id="2050" name="Picture 2" descr="STACKOVERFLOWERROR: CAUSES &amp; SOLUTIONS – Fast thread">
            <a:extLst>
              <a:ext uri="{FF2B5EF4-FFF2-40B4-BE49-F238E27FC236}">
                <a16:creationId xmlns:a16="http://schemas.microsoft.com/office/drawing/2014/main" id="{46559CBE-479A-5D1C-9385-77CF3FCD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51188"/>
            <a:ext cx="70104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383-1E1F-D4B3-1679-9F31F1B0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4" y="523875"/>
            <a:ext cx="10334625" cy="5653088"/>
          </a:xfrm>
        </p:spPr>
        <p:txBody>
          <a:bodyPr/>
          <a:lstStyle/>
          <a:p>
            <a:r>
              <a:rPr lang="en-IN" sz="3200" dirty="0"/>
              <a:t>Tail Recursion: </a:t>
            </a:r>
          </a:p>
          <a:p>
            <a:pPr marL="0" indent="0">
              <a:buNone/>
            </a:pPr>
            <a:r>
              <a:rPr lang="en-US" dirty="0"/>
              <a:t>Tail recursion is defined as a recursive function in which the recursive call is the last statement that is executed by the function.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6" name="Picture 4" descr="Types of Recursions - GeeksforGeeks">
            <a:extLst>
              <a:ext uri="{FF2B5EF4-FFF2-40B4-BE49-F238E27FC236}">
                <a16:creationId xmlns:a16="http://schemas.microsoft.com/office/drawing/2014/main" id="{147FA279-876E-A3D7-C6A4-63FBEBF3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8043" r="32271" b="21607"/>
          <a:stretch/>
        </p:blipFill>
        <p:spPr bwMode="auto">
          <a:xfrm>
            <a:off x="3162299" y="2324099"/>
            <a:ext cx="6105526" cy="355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0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3E7C-73B2-8A54-EB92-73D27A2F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r>
              <a:rPr lang="en-IN" dirty="0"/>
              <a:t>Non Tail Recursion: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6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98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Recursion and It’s Type</vt:lpstr>
      <vt:lpstr>Types of Recursion</vt:lpstr>
      <vt:lpstr>Stack Overflow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and It’s Type</dc:title>
  <dc:creator>Bharat Vilas</dc:creator>
  <cp:lastModifiedBy>Bharat Vilas</cp:lastModifiedBy>
  <cp:revision>2</cp:revision>
  <dcterms:created xsi:type="dcterms:W3CDTF">2023-10-03T03:20:08Z</dcterms:created>
  <dcterms:modified xsi:type="dcterms:W3CDTF">2023-10-04T02:13:14Z</dcterms:modified>
</cp:coreProperties>
</file>