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10/20/2023</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9936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3246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0392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1719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277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153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5699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7221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2717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5704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10/20/2023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071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10/20/2023</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457698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92C6B-9E2F-6CB6-8FA4-6A1013DBED0B}"/>
              </a:ext>
            </a:extLst>
          </p:cNvPr>
          <p:cNvSpPr>
            <a:spLocks noGrp="1"/>
          </p:cNvSpPr>
          <p:nvPr>
            <p:ph type="ctrTitle"/>
          </p:nvPr>
        </p:nvSpPr>
        <p:spPr/>
        <p:txBody>
          <a:bodyPr>
            <a:normAutofit/>
          </a:bodyPr>
          <a:lstStyle/>
          <a:p>
            <a:r>
              <a:rPr lang="en-IN" sz="4000" dirty="0"/>
              <a:t>Static , </a:t>
            </a:r>
            <a:r>
              <a:rPr lang="en-IN" sz="4000" dirty="0" err="1"/>
              <a:t>Const</a:t>
            </a:r>
            <a:r>
              <a:rPr lang="en-IN" sz="4000" dirty="0"/>
              <a:t> , constructor and destructor</a:t>
            </a:r>
          </a:p>
        </p:txBody>
      </p:sp>
      <p:sp>
        <p:nvSpPr>
          <p:cNvPr id="3" name="Subtitle 2">
            <a:extLst>
              <a:ext uri="{FF2B5EF4-FFF2-40B4-BE49-F238E27FC236}">
                <a16:creationId xmlns:a16="http://schemas.microsoft.com/office/drawing/2014/main" id="{52FD79AB-F9DC-6C42-3D62-08986F44FA0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17746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2CFA2-35B0-1F79-588A-7A96844AE099}"/>
              </a:ext>
            </a:extLst>
          </p:cNvPr>
          <p:cNvSpPr>
            <a:spLocks noGrp="1"/>
          </p:cNvSpPr>
          <p:nvPr>
            <p:ph type="title"/>
          </p:nvPr>
        </p:nvSpPr>
        <p:spPr>
          <a:xfrm>
            <a:off x="581192" y="702156"/>
            <a:ext cx="11029616" cy="788714"/>
          </a:xfrm>
        </p:spPr>
        <p:txBody>
          <a:bodyPr>
            <a:normAutofit/>
          </a:bodyPr>
          <a:lstStyle/>
          <a:p>
            <a:pPr algn="ctr"/>
            <a:r>
              <a:rPr lang="en-IN" sz="3200" dirty="0"/>
              <a:t>Static Data member and function member</a:t>
            </a:r>
          </a:p>
        </p:txBody>
      </p:sp>
      <p:sp>
        <p:nvSpPr>
          <p:cNvPr id="3" name="Content Placeholder 2">
            <a:extLst>
              <a:ext uri="{FF2B5EF4-FFF2-40B4-BE49-F238E27FC236}">
                <a16:creationId xmlns:a16="http://schemas.microsoft.com/office/drawing/2014/main" id="{FB50282A-4083-4945-F672-7110FBAFF394}"/>
              </a:ext>
            </a:extLst>
          </p:cNvPr>
          <p:cNvSpPr>
            <a:spLocks noGrp="1"/>
          </p:cNvSpPr>
          <p:nvPr>
            <p:ph idx="1"/>
          </p:nvPr>
        </p:nvSpPr>
        <p:spPr>
          <a:xfrm>
            <a:off x="1451579" y="1490870"/>
            <a:ext cx="9291215" cy="4800600"/>
          </a:xfrm>
        </p:spPr>
        <p:txBody>
          <a:bodyPr/>
          <a:lstStyle/>
          <a:p>
            <a:r>
              <a:rPr lang="en-IN" b="1" i="0" dirty="0">
                <a:effectLst/>
                <a:latin typeface="Söhne"/>
              </a:rPr>
              <a:t>Static Members:</a:t>
            </a:r>
          </a:p>
          <a:p>
            <a:pPr lvl="1"/>
            <a:r>
              <a:rPr lang="en-US" dirty="0"/>
              <a:t>In a C++ class, you can declare static members, which are shared by all instances of the class. These members belong to the class itself, not to the individual objects created from the class. Here's how you declare and use static members:</a:t>
            </a:r>
          </a:p>
          <a:p>
            <a:pPr lvl="1"/>
            <a:endParaRPr lang="en-US" dirty="0"/>
          </a:p>
          <a:p>
            <a:pPr lvl="1"/>
            <a:r>
              <a:rPr lang="en-IN" sz="2000" b="0" i="0" dirty="0">
                <a:effectLst/>
                <a:latin typeface="Söhne"/>
              </a:rPr>
              <a:t>1. </a:t>
            </a:r>
            <a:r>
              <a:rPr lang="en-IN" sz="2000" b="1" i="0" dirty="0">
                <a:effectLst/>
                <a:latin typeface="Söhne"/>
              </a:rPr>
              <a:t>Static Data Members: </a:t>
            </a:r>
            <a:r>
              <a:rPr lang="en-US" dirty="0"/>
              <a:t>Static members of a class are not associated with the objects of the class. Just like a static variable once declared is allocated with memory that can’t be changed every object points to the same memory.</a:t>
            </a:r>
            <a:endParaRPr lang="en-IN" dirty="0"/>
          </a:p>
          <a:p>
            <a:pPr lvl="2"/>
            <a:endParaRPr lang="en-IN" b="0" i="0" dirty="0">
              <a:effectLst/>
              <a:latin typeface="Söhne"/>
            </a:endParaRPr>
          </a:p>
          <a:p>
            <a:pPr lvl="2"/>
            <a:r>
              <a:rPr lang="en-US" dirty="0"/>
              <a:t>Once a static member is declared it will be treated as same for all the objects associated with the class.</a:t>
            </a:r>
            <a:endParaRPr lang="en-IN" dirty="0"/>
          </a:p>
        </p:txBody>
      </p:sp>
      <p:sp>
        <p:nvSpPr>
          <p:cNvPr id="11" name="Rectangle 4">
            <a:extLst>
              <a:ext uri="{FF2B5EF4-FFF2-40B4-BE49-F238E27FC236}">
                <a16:creationId xmlns:a16="http://schemas.microsoft.com/office/drawing/2014/main" id="{83C08E7F-1F4F-76B7-927F-7F08FDC96861}"/>
              </a:ext>
            </a:extLst>
          </p:cNvPr>
          <p:cNvSpPr>
            <a:spLocks noChangeArrowheads="1"/>
          </p:cNvSpPr>
          <p:nvPr/>
        </p:nvSpPr>
        <p:spPr bwMode="auto">
          <a:xfrm>
            <a:off x="0" y="0"/>
            <a:ext cx="12192000" cy="0"/>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74151"/>
                </a:solidFill>
                <a:effectLst/>
                <a:latin typeface="Söhne"/>
              </a:rPr>
              <a:t>tatic data members are shared by all objects of the class. They are declared with the </a:t>
            </a:r>
            <a:r>
              <a:rPr kumimoji="0" lang="en-US" altLang="en-US" b="1" i="0" u="none" strike="noStrike" cap="none" normalizeH="0" baseline="0">
                <a:ln>
                  <a:noFill/>
                </a:ln>
                <a:solidFill>
                  <a:schemeClr val="tx1"/>
                </a:solidFill>
                <a:effectLst/>
                <a:latin typeface="Söhne Mono"/>
              </a:rPr>
              <a:t>static</a:t>
            </a:r>
            <a:r>
              <a:rPr kumimoji="0" lang="en-US" altLang="en-US" sz="1200" b="0" i="0" u="none" strike="noStrike" cap="none" normalizeH="0" baseline="0">
                <a:ln>
                  <a:noFill/>
                </a:ln>
                <a:solidFill>
                  <a:srgbClr val="374151"/>
                </a:solidFill>
                <a:effectLst/>
                <a:latin typeface="Söhne"/>
              </a:rPr>
              <a:t> keyword inside the class definition and must be defined outside the class scope.</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569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C4C259-7FA3-3138-A048-643441EE08C8}"/>
              </a:ext>
            </a:extLst>
          </p:cNvPr>
          <p:cNvSpPr>
            <a:spLocks noGrp="1"/>
          </p:cNvSpPr>
          <p:nvPr>
            <p:ph idx="1"/>
          </p:nvPr>
        </p:nvSpPr>
        <p:spPr>
          <a:xfrm>
            <a:off x="1451579" y="606176"/>
            <a:ext cx="9291215" cy="4860170"/>
          </a:xfrm>
        </p:spPr>
        <p:txBody>
          <a:bodyPr>
            <a:normAutofit/>
          </a:bodyPr>
          <a:lstStyle/>
          <a:p>
            <a:r>
              <a:rPr lang="en-IN" sz="2400" dirty="0"/>
              <a:t>2. Static member function:                        </a:t>
            </a:r>
          </a:p>
          <a:p>
            <a:pPr lvl="1" fontAlgn="base"/>
            <a:r>
              <a:rPr lang="en-US" dirty="0"/>
              <a:t>A static member function is independent of any object of the class. </a:t>
            </a:r>
          </a:p>
          <a:p>
            <a:pPr lvl="1" fontAlgn="base"/>
            <a:r>
              <a:rPr lang="en-US" dirty="0"/>
              <a:t>A static member function can be called even if no objects of the class exist.</a:t>
            </a:r>
          </a:p>
          <a:p>
            <a:pPr lvl="1" fontAlgn="base"/>
            <a:r>
              <a:rPr lang="en-US" dirty="0"/>
              <a:t>A static member function can also be accessed using the class name through the scope resolution operator.</a:t>
            </a:r>
          </a:p>
          <a:p>
            <a:pPr lvl="1" fontAlgn="base"/>
            <a:r>
              <a:rPr lang="en-US" dirty="0"/>
              <a:t>A static member function can access static data members and static member functions inside or outside of the class.</a:t>
            </a:r>
          </a:p>
          <a:p>
            <a:pPr lvl="1" fontAlgn="base"/>
            <a:r>
              <a:rPr lang="en-US" dirty="0"/>
              <a:t>Static member functions have a scope inside the class and cannot access the current object pointer.</a:t>
            </a:r>
          </a:p>
          <a:p>
            <a:pPr lvl="1" fontAlgn="base"/>
            <a:r>
              <a:rPr lang="en-US" dirty="0"/>
              <a:t>You can also use a static member function to determine how many objects of the class have been created.</a:t>
            </a:r>
          </a:p>
          <a:p>
            <a:endParaRPr lang="en-IN" dirty="0"/>
          </a:p>
        </p:txBody>
      </p:sp>
    </p:spTree>
    <p:extLst>
      <p:ext uri="{BB962C8B-B14F-4D97-AF65-F5344CB8AC3E}">
        <p14:creationId xmlns:p14="http://schemas.microsoft.com/office/powerpoint/2010/main" val="1056326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B495-7FD6-8D89-D0CA-ED2253D130D8}"/>
              </a:ext>
            </a:extLst>
          </p:cNvPr>
          <p:cNvSpPr>
            <a:spLocks noGrp="1"/>
          </p:cNvSpPr>
          <p:nvPr>
            <p:ph type="title"/>
          </p:nvPr>
        </p:nvSpPr>
        <p:spPr>
          <a:xfrm>
            <a:off x="1450392" y="406953"/>
            <a:ext cx="9291215" cy="1049235"/>
          </a:xfrm>
        </p:spPr>
        <p:txBody>
          <a:bodyPr/>
          <a:lstStyle/>
          <a:p>
            <a:r>
              <a:rPr lang="en-IN" dirty="0" err="1"/>
              <a:t>Const</a:t>
            </a:r>
            <a:r>
              <a:rPr lang="en-IN" dirty="0"/>
              <a:t> object and </a:t>
            </a:r>
            <a:r>
              <a:rPr lang="en-IN" dirty="0" err="1"/>
              <a:t>const</a:t>
            </a:r>
            <a:r>
              <a:rPr lang="en-IN" dirty="0"/>
              <a:t> method</a:t>
            </a:r>
          </a:p>
        </p:txBody>
      </p:sp>
      <p:sp>
        <p:nvSpPr>
          <p:cNvPr id="3" name="Content Placeholder 2">
            <a:extLst>
              <a:ext uri="{FF2B5EF4-FFF2-40B4-BE49-F238E27FC236}">
                <a16:creationId xmlns:a16="http://schemas.microsoft.com/office/drawing/2014/main" id="{FA262D41-8DA9-193B-884C-E09CD0CB4973}"/>
              </a:ext>
            </a:extLst>
          </p:cNvPr>
          <p:cNvSpPr>
            <a:spLocks noGrp="1"/>
          </p:cNvSpPr>
          <p:nvPr>
            <p:ph idx="1"/>
          </p:nvPr>
        </p:nvSpPr>
        <p:spPr>
          <a:xfrm>
            <a:off x="1451579" y="1580322"/>
            <a:ext cx="9291215" cy="4562061"/>
          </a:xfrm>
        </p:spPr>
        <p:txBody>
          <a:bodyPr>
            <a:normAutofit fontScale="92500" lnSpcReduction="10000"/>
          </a:bodyPr>
          <a:lstStyle/>
          <a:p>
            <a:r>
              <a:rPr lang="en-US" dirty="0"/>
              <a:t>An object declared as const cannot be modified and hence, can invoke only const member functions as these functions ensure not to modify the object. A const object can be created by prefixing the const keyword to the object declaration.</a:t>
            </a:r>
          </a:p>
          <a:p>
            <a:pPr lvl="1" fontAlgn="base"/>
            <a:r>
              <a:rPr lang="en-US" dirty="0"/>
              <a:t>When a function is declared as const, it can be called on any type of object, const object as well as non-const objects.</a:t>
            </a:r>
          </a:p>
          <a:p>
            <a:pPr lvl="1" fontAlgn="base"/>
            <a:r>
              <a:rPr lang="en-US" dirty="0"/>
              <a:t>Whenever an object is declared as const, it needs to be initialized at the time of declaration. however, the object initialization while declaring is possible only with the help of constructors.</a:t>
            </a:r>
          </a:p>
          <a:p>
            <a:pPr lvl="1" fontAlgn="base"/>
            <a:r>
              <a:rPr lang="en-US" dirty="0"/>
              <a:t>A function becomes const when the const keyword is used in the function’s declaration. The idea of const functions is not to allow them to modify the object on which they are called.</a:t>
            </a:r>
          </a:p>
          <a:p>
            <a:pPr lvl="1" fontAlgn="base"/>
            <a:r>
              <a:rPr lang="en-US" dirty="0"/>
              <a:t>It is recommended practice to make as many functions const as possible so that accidental changes to objects are avoided.</a:t>
            </a:r>
          </a:p>
          <a:p>
            <a:endParaRPr lang="en-IN" dirty="0"/>
          </a:p>
        </p:txBody>
      </p:sp>
    </p:spTree>
    <p:extLst>
      <p:ext uri="{BB962C8B-B14F-4D97-AF65-F5344CB8AC3E}">
        <p14:creationId xmlns:p14="http://schemas.microsoft.com/office/powerpoint/2010/main" val="1876340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66FAB-D1DA-9265-0F93-E9B9F1BC2C59}"/>
              </a:ext>
            </a:extLst>
          </p:cNvPr>
          <p:cNvSpPr>
            <a:spLocks noGrp="1"/>
          </p:cNvSpPr>
          <p:nvPr>
            <p:ph type="title"/>
          </p:nvPr>
        </p:nvSpPr>
        <p:spPr/>
        <p:txBody>
          <a:bodyPr/>
          <a:lstStyle/>
          <a:p>
            <a:r>
              <a:rPr lang="en-IN" dirty="0" err="1"/>
              <a:t>contructor</a:t>
            </a:r>
            <a:endParaRPr lang="en-IN" dirty="0"/>
          </a:p>
        </p:txBody>
      </p:sp>
      <p:sp>
        <p:nvSpPr>
          <p:cNvPr id="3" name="Content Placeholder 2">
            <a:extLst>
              <a:ext uri="{FF2B5EF4-FFF2-40B4-BE49-F238E27FC236}">
                <a16:creationId xmlns:a16="http://schemas.microsoft.com/office/drawing/2014/main" id="{5F251C1B-733F-F3FA-D35A-D346D6F0AC6E}"/>
              </a:ext>
            </a:extLst>
          </p:cNvPr>
          <p:cNvSpPr>
            <a:spLocks noGrp="1"/>
          </p:cNvSpPr>
          <p:nvPr>
            <p:ph idx="1"/>
          </p:nvPr>
        </p:nvSpPr>
        <p:spPr>
          <a:xfrm>
            <a:off x="1451579" y="1749288"/>
            <a:ext cx="9291215" cy="3717058"/>
          </a:xfrm>
        </p:spPr>
        <p:txBody>
          <a:bodyPr>
            <a:normAutofit lnSpcReduction="10000"/>
          </a:bodyPr>
          <a:lstStyle/>
          <a:p>
            <a:pPr algn="l"/>
            <a:r>
              <a:rPr lang="en-US" dirty="0"/>
              <a:t>A class constructor is a special member function of a class that is executed whenever we create new objects of that class.</a:t>
            </a:r>
          </a:p>
          <a:p>
            <a:pPr algn="l"/>
            <a:r>
              <a:rPr lang="en-US" dirty="0"/>
              <a:t>A constructor will have exact same name as the class and it does not have any return type at all, not even void. Constructors can be very useful for setting initial values for certain member variables.</a:t>
            </a:r>
          </a:p>
          <a:p>
            <a:pPr algn="l"/>
            <a:r>
              <a:rPr lang="en-US" dirty="0"/>
              <a:t>Constructor is of 3 types:</a:t>
            </a:r>
          </a:p>
          <a:p>
            <a:pPr lvl="1"/>
            <a:r>
              <a:rPr lang="en-US" dirty="0"/>
              <a:t> Default constructor</a:t>
            </a:r>
          </a:p>
          <a:p>
            <a:pPr lvl="1"/>
            <a:r>
              <a:rPr lang="en-US" dirty="0"/>
              <a:t>Parameterized constructor</a:t>
            </a:r>
          </a:p>
          <a:p>
            <a:pPr lvl="1"/>
            <a:r>
              <a:rPr lang="en-US" dirty="0"/>
              <a:t> copy constructer</a:t>
            </a:r>
          </a:p>
          <a:p>
            <a:endParaRPr lang="en-IN" dirty="0"/>
          </a:p>
        </p:txBody>
      </p:sp>
    </p:spTree>
    <p:extLst>
      <p:ext uri="{BB962C8B-B14F-4D97-AF65-F5344CB8AC3E}">
        <p14:creationId xmlns:p14="http://schemas.microsoft.com/office/powerpoint/2010/main" val="1452727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E755D1-5589-D190-A1AD-690F79482406}"/>
              </a:ext>
            </a:extLst>
          </p:cNvPr>
          <p:cNvSpPr>
            <a:spLocks noGrp="1"/>
          </p:cNvSpPr>
          <p:nvPr>
            <p:ph idx="1"/>
          </p:nvPr>
        </p:nvSpPr>
        <p:spPr>
          <a:xfrm>
            <a:off x="1451579" y="785191"/>
            <a:ext cx="9291215" cy="5098773"/>
          </a:xfrm>
        </p:spPr>
        <p:txBody>
          <a:bodyPr/>
          <a:lstStyle/>
          <a:p>
            <a:pPr algn="l"/>
            <a:r>
              <a:rPr lang="en-US" dirty="0"/>
              <a:t>Default Constructor</a:t>
            </a:r>
          </a:p>
          <a:p>
            <a:pPr lvl="1"/>
            <a:r>
              <a:rPr lang="en-US" dirty="0"/>
              <a:t>A constructor with no arguments (or parameters) in the definition is a default constructor. It is the type of constructor in C++ usually used to initialize data members (variables) with real values. </a:t>
            </a:r>
          </a:p>
          <a:p>
            <a:pPr algn="l"/>
            <a:r>
              <a:rPr lang="en-US" dirty="0"/>
              <a:t>Parameterized Constructor</a:t>
            </a:r>
          </a:p>
          <a:p>
            <a:pPr lvl="1"/>
            <a:r>
              <a:rPr lang="en-US" dirty="0"/>
              <a:t>Unlike the Default constructor, It contains parameters (or arguments) in the constructor definition and declaration. More than one argument can also pass through a parameterized constructor.</a:t>
            </a:r>
          </a:p>
          <a:p>
            <a:pPr algn="l"/>
            <a:r>
              <a:rPr lang="en-US" dirty="0"/>
              <a:t>Copy Constructor</a:t>
            </a:r>
          </a:p>
          <a:p>
            <a:pPr lvl="1"/>
            <a:r>
              <a:rPr lang="en-US" dirty="0"/>
              <a:t>A copy constructor is the third type among various types of constructors in C++. The member function initializes an object using another object of the same class. It helps to copy data from one object to another.</a:t>
            </a:r>
          </a:p>
          <a:p>
            <a:endParaRPr lang="en-IN" dirty="0"/>
          </a:p>
        </p:txBody>
      </p:sp>
    </p:spTree>
    <p:extLst>
      <p:ext uri="{BB962C8B-B14F-4D97-AF65-F5344CB8AC3E}">
        <p14:creationId xmlns:p14="http://schemas.microsoft.com/office/powerpoint/2010/main" val="885820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7722F-BB9B-2F15-36B2-B717579C9911}"/>
              </a:ext>
            </a:extLst>
          </p:cNvPr>
          <p:cNvSpPr>
            <a:spLocks noGrp="1"/>
          </p:cNvSpPr>
          <p:nvPr>
            <p:ph type="title"/>
          </p:nvPr>
        </p:nvSpPr>
        <p:spPr/>
        <p:txBody>
          <a:bodyPr/>
          <a:lstStyle/>
          <a:p>
            <a:r>
              <a:rPr lang="en-IN" dirty="0"/>
              <a:t>destructor</a:t>
            </a:r>
          </a:p>
        </p:txBody>
      </p:sp>
      <p:sp>
        <p:nvSpPr>
          <p:cNvPr id="3" name="Content Placeholder 2">
            <a:extLst>
              <a:ext uri="{FF2B5EF4-FFF2-40B4-BE49-F238E27FC236}">
                <a16:creationId xmlns:a16="http://schemas.microsoft.com/office/drawing/2014/main" id="{CE66A300-6870-BB01-6391-2B1689B50877}"/>
              </a:ext>
            </a:extLst>
          </p:cNvPr>
          <p:cNvSpPr>
            <a:spLocks noGrp="1"/>
          </p:cNvSpPr>
          <p:nvPr>
            <p:ph idx="1"/>
          </p:nvPr>
        </p:nvSpPr>
        <p:spPr>
          <a:xfrm>
            <a:off x="1451579" y="1759226"/>
            <a:ext cx="9291215" cy="4015409"/>
          </a:xfrm>
        </p:spPr>
        <p:txBody>
          <a:bodyPr/>
          <a:lstStyle/>
          <a:p>
            <a:pPr marL="0" indent="0">
              <a:buNone/>
            </a:pPr>
            <a:r>
              <a:rPr lang="en-US" dirty="0"/>
              <a:t>Destructor is an instance member function that is invoked automatically whenever an object is going to be destroyed.</a:t>
            </a:r>
          </a:p>
          <a:p>
            <a:pPr algn="l" fontAlgn="base">
              <a:buFont typeface="Arial" panose="020B0604020202020204" pitchFamily="34" charset="0"/>
              <a:buChar char="•"/>
            </a:pPr>
            <a:r>
              <a:rPr lang="en-US" sz="1800" dirty="0"/>
              <a:t>Destructor has the same name as their class name preceded by a negation (~) symbol.</a:t>
            </a:r>
          </a:p>
          <a:p>
            <a:pPr algn="l" fontAlgn="base">
              <a:buFont typeface="Arial" panose="020B0604020202020204" pitchFamily="34" charset="0"/>
              <a:buChar char="•"/>
            </a:pPr>
            <a:r>
              <a:rPr lang="en-US" sz="1800" dirty="0"/>
              <a:t>It is not possible to define more than one destructor. </a:t>
            </a:r>
          </a:p>
          <a:p>
            <a:pPr algn="l" fontAlgn="base">
              <a:buFont typeface="Arial" panose="020B0604020202020204" pitchFamily="34" charset="0"/>
              <a:buChar char="•"/>
            </a:pPr>
            <a:r>
              <a:rPr lang="en-US" sz="1800" dirty="0"/>
              <a:t>The destructor is only one way to destroy the object created by the constructor. Hence destructor can-not be overloaded.</a:t>
            </a:r>
          </a:p>
          <a:p>
            <a:pPr fontAlgn="base"/>
            <a:r>
              <a:rPr lang="en-US" sz="1800" dirty="0"/>
              <a:t>It is automatically called when an object goes out of scope. </a:t>
            </a:r>
          </a:p>
          <a:p>
            <a:pPr fontAlgn="base"/>
            <a:r>
              <a:rPr lang="en-US" sz="1800" dirty="0"/>
              <a:t>In destructor, objects are destroyed in the reverse of an object creation.</a:t>
            </a:r>
          </a:p>
          <a:p>
            <a:pPr algn="l" fontAlgn="base">
              <a:buFont typeface="Arial" panose="020B0604020202020204" pitchFamily="34" charset="0"/>
              <a:buChar char="•"/>
            </a:pPr>
            <a:endParaRPr lang="en-US" sz="1800" dirty="0"/>
          </a:p>
          <a:p>
            <a:endParaRPr lang="en-IN" dirty="0"/>
          </a:p>
        </p:txBody>
      </p:sp>
    </p:spTree>
    <p:extLst>
      <p:ext uri="{BB962C8B-B14F-4D97-AF65-F5344CB8AC3E}">
        <p14:creationId xmlns:p14="http://schemas.microsoft.com/office/powerpoint/2010/main" val="41345946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8128</TotalTime>
  <Words>724</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Rockwell</vt:lpstr>
      <vt:lpstr>Söhne</vt:lpstr>
      <vt:lpstr>Söhne Mono</vt:lpstr>
      <vt:lpstr>Gallery</vt:lpstr>
      <vt:lpstr>Static , Const , constructor and destructor</vt:lpstr>
      <vt:lpstr>Static Data member and function member</vt:lpstr>
      <vt:lpstr>PowerPoint Presentation</vt:lpstr>
      <vt:lpstr>Const object and const method</vt:lpstr>
      <vt:lpstr>contructor</vt:lpstr>
      <vt:lpstr>PowerPoint Presentation</vt:lpstr>
      <vt:lpstr>destructor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 Const and constructers</dc:title>
  <dc:creator>Bharat Vilas</dc:creator>
  <cp:lastModifiedBy>Bharat Vilas</cp:lastModifiedBy>
  <cp:revision>2</cp:revision>
  <dcterms:created xsi:type="dcterms:W3CDTF">2023-10-17T02:53:09Z</dcterms:created>
  <dcterms:modified xsi:type="dcterms:W3CDTF">2023-10-25T08:26:09Z</dcterms:modified>
</cp:coreProperties>
</file>