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5"/>
  </p:notesMasterIdLst>
  <p:handoutMasterIdLst>
    <p:handoutMasterId r:id="rId16"/>
  </p:handoutMasterIdLst>
  <p:sldIdLst>
    <p:sldId id="256" r:id="rId3"/>
    <p:sldId id="257" r:id="rId4"/>
    <p:sldId id="267" r:id="rId5"/>
    <p:sldId id="266" r:id="rId6"/>
    <p:sldId id="277" r:id="rId7"/>
    <p:sldId id="269" r:id="rId8"/>
    <p:sldId id="265" r:id="rId9"/>
    <p:sldId id="259" r:id="rId10"/>
    <p:sldId id="262" r:id="rId11"/>
    <p:sldId id="261" r:id="rId12"/>
    <p:sldId id="260" r:id="rId13"/>
    <p:sldId id="275" r:id="rId14"/>
  </p:sldIdLst>
  <p:sldSz cx="10080625" cy="7559675"/>
  <p:notesSz cx="7559675" cy="106918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1" userDrawn="1">
          <p15:clr>
            <a:srgbClr val="A4A3A4"/>
          </p15:clr>
        </p15:guide>
        <p15:guide id="2" pos="317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1" autoAdjust="0"/>
    <p:restoredTop sz="94660"/>
  </p:normalViewPr>
  <p:slideViewPr>
    <p:cSldViewPr snapToGrid="0" showGuides="1">
      <p:cViewPr varScale="1">
        <p:scale>
          <a:sx n="112" d="100"/>
          <a:sy n="112" d="100"/>
        </p:scale>
        <p:origin x="1672" y="200"/>
      </p:cViewPr>
      <p:guideLst>
        <p:guide orient="horz" pos="2381"/>
        <p:guide pos="31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97D69471-F98A-4357-9144-7378AA3DA9EF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t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4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SimSun" pitchFamily="2"/>
              <a:cs typeface="Lucida Sans" pitchFamily="2"/>
            </a:endParaRP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F7728CE-507A-4128-9A1B-C8295174E1C0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278962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t" anchorCtr="0" compatLnSpc="0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4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SimSun" pitchFamily="2"/>
              <a:cs typeface="Lucida Sans" pitchFamily="2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E6D1510-A3DD-44A0-853F-1F157F6283FE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b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4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SimSun" pitchFamily="2"/>
              <a:cs typeface="Lucida Sans" pitchFamily="2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28DEE58-0BB6-4BEC-95B9-873B39278B79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b" anchorCtr="0" compatLnSpc="0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6424688-70FD-4D3A-A73A-1D554D461CB1}" type="slidenum">
              <a:t>‹Nr.›</a:t>
            </a:fld>
            <a:endParaRPr lang="de-DE" sz="14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SimSun" pitchFamily="2"/>
              <a:cs typeface="Lucida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2907341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F23CED78-A436-4956-B50F-C9D845D5B6B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17"/>
            <a:ext cx="5345280" cy="4008958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50FD23B4-6F23-4FF1-86CB-4C7B66634194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55998" y="5078522"/>
            <a:ext cx="6047640" cy="481104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lvl="0"/>
            <a:endParaRPr lang="de-DE"/>
          </a:p>
        </p:txBody>
      </p:sp>
      <p:sp>
        <p:nvSpPr>
          <p:cNvPr id="4" name="Kopfzeilenplatzhalter 3">
            <a:extLst>
              <a:ext uri="{FF2B5EF4-FFF2-40B4-BE49-F238E27FC236}">
                <a16:creationId xmlns:a16="http://schemas.microsoft.com/office/drawing/2014/main" id="{FAAAD51A-9F3A-4443-97BF-F7599BAC8D26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FA55FA9-3F39-403B-9093-5723D9146D24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78962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5AC0273-DC8C-4AF4-86F0-44ACFD65CE83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77FF494-FE5E-48E2-B6F5-3CAA568DBCE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>
            <a:lvl1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fld id="{E2367592-2661-4FF4-A575-5D48626507CA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57170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5999" marR="0" lvl="0" indent="-215999" defTabSz="914400" rtl="0" fontAlgn="auto" hangingPunct="0">
      <a:lnSpc>
        <a:spcPct val="100000"/>
      </a:lnSpc>
      <a:spcBef>
        <a:spcPts val="0"/>
      </a:spcBef>
      <a:spcAft>
        <a:spcPts val="0"/>
      </a:spcAft>
      <a:buNone/>
      <a:tabLst/>
      <a:defRPr lang="de-DE" sz="2810" b="0" i="0" u="none" strike="noStrike" kern="1200" cap="none" spc="0" baseline="0">
        <a:solidFill>
          <a:srgbClr val="000000"/>
        </a:solidFill>
        <a:uFillTx/>
        <a:latin typeface="Arial" pitchFamily="18"/>
        <a:ea typeface="SimSun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6">
            <a:extLst>
              <a:ext uri="{FF2B5EF4-FFF2-40B4-BE49-F238E27FC236}">
                <a16:creationId xmlns:a16="http://schemas.microsoft.com/office/drawing/2014/main" id="{10F16165-F72E-4BE4-947D-8368EA82ED43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3105642-1812-437E-BB09-2B27AD59366F}" type="slidenum">
              <a:t>1</a:t>
            </a:fld>
            <a:endParaRPr lang="de-DE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Lucida Sans Unicode" pitchFamily="2"/>
              <a:cs typeface="Tahoma" pitchFamily="2"/>
            </a:endParaRPr>
          </a:p>
        </p:txBody>
      </p:sp>
      <p:sp>
        <p:nvSpPr>
          <p:cNvPr id="3" name="Folienbildplatzhalter 1">
            <a:extLst>
              <a:ext uri="{FF2B5EF4-FFF2-40B4-BE49-F238E27FC236}">
                <a16:creationId xmlns:a16="http://schemas.microsoft.com/office/drawing/2014/main" id="{3E7E57A1-04C1-417D-9D8D-54EF762C534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4472C4"/>
          </a:solidFill>
          <a:ln w="25402">
            <a:solidFill>
              <a:srgbClr val="2F528F"/>
            </a:solidFill>
            <a:prstDash val="solid"/>
          </a:ln>
        </p:spPr>
      </p:sp>
      <p:sp>
        <p:nvSpPr>
          <p:cNvPr id="4" name="Notizenplatzhalter 2">
            <a:extLst>
              <a:ext uri="{FF2B5EF4-FFF2-40B4-BE49-F238E27FC236}">
                <a16:creationId xmlns:a16="http://schemas.microsoft.com/office/drawing/2014/main" id="{AFDA3770-E620-4DCD-AFDA-4FD6BCB7C61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de-D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6">
            <a:extLst>
              <a:ext uri="{FF2B5EF4-FFF2-40B4-BE49-F238E27FC236}">
                <a16:creationId xmlns:a16="http://schemas.microsoft.com/office/drawing/2014/main" id="{DB1F13B5-C5D1-4B05-AB54-F809FFA7E47C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2A85E337-3049-4890-93DB-BFEED4119323}" type="slidenum">
              <a:t>10</a:t>
            </a:fld>
            <a:endParaRPr lang="de-DE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Lucida Sans Unicode" pitchFamily="2"/>
              <a:cs typeface="Tahoma" pitchFamily="2"/>
            </a:endParaRPr>
          </a:p>
        </p:txBody>
      </p:sp>
      <p:sp>
        <p:nvSpPr>
          <p:cNvPr id="3" name="Folienbildplatzhalter 1">
            <a:extLst>
              <a:ext uri="{FF2B5EF4-FFF2-40B4-BE49-F238E27FC236}">
                <a16:creationId xmlns:a16="http://schemas.microsoft.com/office/drawing/2014/main" id="{2443C813-C7C3-4444-91FC-EC9D69003B7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4472C4"/>
          </a:solidFill>
          <a:ln w="25402">
            <a:solidFill>
              <a:srgbClr val="2F528F"/>
            </a:solidFill>
            <a:prstDash val="solid"/>
          </a:ln>
        </p:spPr>
      </p:sp>
      <p:sp>
        <p:nvSpPr>
          <p:cNvPr id="4" name="Notizenplatzhalter 2">
            <a:extLst>
              <a:ext uri="{FF2B5EF4-FFF2-40B4-BE49-F238E27FC236}">
                <a16:creationId xmlns:a16="http://schemas.microsoft.com/office/drawing/2014/main" id="{3C5C19CE-3DB4-451D-B186-5C2F90BAF8D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de-DE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6">
            <a:extLst>
              <a:ext uri="{FF2B5EF4-FFF2-40B4-BE49-F238E27FC236}">
                <a16:creationId xmlns:a16="http://schemas.microsoft.com/office/drawing/2014/main" id="{62953A0B-3FC5-4CDD-8C80-19F42C68028E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D7D29CB-D357-4BBC-A0C5-E7D2C1BC262A}" type="slidenum">
              <a:t>11</a:t>
            </a:fld>
            <a:endParaRPr lang="de-DE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Lucida Sans Unicode" pitchFamily="2"/>
              <a:cs typeface="Tahoma" pitchFamily="2"/>
            </a:endParaRPr>
          </a:p>
        </p:txBody>
      </p:sp>
      <p:sp>
        <p:nvSpPr>
          <p:cNvPr id="3" name="Folienbildplatzhalter 1">
            <a:extLst>
              <a:ext uri="{FF2B5EF4-FFF2-40B4-BE49-F238E27FC236}">
                <a16:creationId xmlns:a16="http://schemas.microsoft.com/office/drawing/2014/main" id="{4970BFD9-0294-4B10-8511-4D9F4EFB48F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4472C4"/>
          </a:solidFill>
          <a:ln w="25402">
            <a:solidFill>
              <a:srgbClr val="2F528F"/>
            </a:solidFill>
            <a:prstDash val="solid"/>
          </a:ln>
        </p:spPr>
      </p:sp>
      <p:sp>
        <p:nvSpPr>
          <p:cNvPr id="4" name="Notizenplatzhalter 2">
            <a:extLst>
              <a:ext uri="{FF2B5EF4-FFF2-40B4-BE49-F238E27FC236}">
                <a16:creationId xmlns:a16="http://schemas.microsoft.com/office/drawing/2014/main" id="{59495B40-EC01-4A0E-9A3F-490FF1674D5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de-DE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6">
            <a:extLst>
              <a:ext uri="{FF2B5EF4-FFF2-40B4-BE49-F238E27FC236}">
                <a16:creationId xmlns:a16="http://schemas.microsoft.com/office/drawing/2014/main" id="{98596725-6704-4E92-AF0E-E26E6268593B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38570C63-C763-4F55-89D2-5E30B54D0995}" type="slidenum">
              <a:t>12</a:t>
            </a:fld>
            <a:endParaRPr lang="de-DE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Lucida Sans Unicode" pitchFamily="2"/>
              <a:cs typeface="Tahoma" pitchFamily="2"/>
            </a:endParaRPr>
          </a:p>
        </p:txBody>
      </p:sp>
      <p:sp>
        <p:nvSpPr>
          <p:cNvPr id="3" name="Folienbildplatzhalter 1">
            <a:extLst>
              <a:ext uri="{FF2B5EF4-FFF2-40B4-BE49-F238E27FC236}">
                <a16:creationId xmlns:a16="http://schemas.microsoft.com/office/drawing/2014/main" id="{84DFD3EE-E31C-47CA-AC88-1609ABB9910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4472C4"/>
          </a:solidFill>
          <a:ln w="25402">
            <a:solidFill>
              <a:srgbClr val="2F528F"/>
            </a:solidFill>
            <a:prstDash val="solid"/>
          </a:ln>
        </p:spPr>
      </p:sp>
      <p:sp>
        <p:nvSpPr>
          <p:cNvPr id="4" name="Notizenplatzhalter 2">
            <a:extLst>
              <a:ext uri="{FF2B5EF4-FFF2-40B4-BE49-F238E27FC236}">
                <a16:creationId xmlns:a16="http://schemas.microsoft.com/office/drawing/2014/main" id="{EE022AEC-11FA-4D6D-91BF-C7FCCEB77FC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6">
            <a:extLst>
              <a:ext uri="{FF2B5EF4-FFF2-40B4-BE49-F238E27FC236}">
                <a16:creationId xmlns:a16="http://schemas.microsoft.com/office/drawing/2014/main" id="{98486462-D73C-469A-9901-898186CACC04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63A2A512-C4E4-45C5-846E-35ADC005E637}" type="slidenum">
              <a:t>2</a:t>
            </a:fld>
            <a:endParaRPr lang="de-DE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Lucida Sans Unicode" pitchFamily="2"/>
              <a:cs typeface="Tahoma" pitchFamily="2"/>
            </a:endParaRPr>
          </a:p>
        </p:txBody>
      </p:sp>
      <p:sp>
        <p:nvSpPr>
          <p:cNvPr id="3" name="Folienbildplatzhalter 1">
            <a:extLst>
              <a:ext uri="{FF2B5EF4-FFF2-40B4-BE49-F238E27FC236}">
                <a16:creationId xmlns:a16="http://schemas.microsoft.com/office/drawing/2014/main" id="{40BCEC7A-CC8B-4B7B-93A7-89FA1AD8675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4472C4"/>
          </a:solidFill>
          <a:ln w="25402">
            <a:solidFill>
              <a:srgbClr val="2F528F"/>
            </a:solidFill>
            <a:prstDash val="solid"/>
          </a:ln>
        </p:spPr>
      </p:sp>
      <p:sp>
        <p:nvSpPr>
          <p:cNvPr id="4" name="Notizenplatzhalter 2">
            <a:extLst>
              <a:ext uri="{FF2B5EF4-FFF2-40B4-BE49-F238E27FC236}">
                <a16:creationId xmlns:a16="http://schemas.microsoft.com/office/drawing/2014/main" id="{8F0B5761-CFBF-4682-9284-FFBCB1FFF29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de-D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6">
            <a:extLst>
              <a:ext uri="{FF2B5EF4-FFF2-40B4-BE49-F238E27FC236}">
                <a16:creationId xmlns:a16="http://schemas.microsoft.com/office/drawing/2014/main" id="{8B148243-F2CC-4C1C-8DE8-B78B1261D872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CFD4991A-A026-4672-8AB4-43768049F263}" type="slidenum">
              <a:t>3</a:t>
            </a:fld>
            <a:endParaRPr lang="de-DE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Lucida Sans Unicode" pitchFamily="2"/>
              <a:cs typeface="Tahoma" pitchFamily="2"/>
            </a:endParaRPr>
          </a:p>
        </p:txBody>
      </p:sp>
      <p:sp>
        <p:nvSpPr>
          <p:cNvPr id="3" name="Folienbildplatzhalter 1">
            <a:extLst>
              <a:ext uri="{FF2B5EF4-FFF2-40B4-BE49-F238E27FC236}">
                <a16:creationId xmlns:a16="http://schemas.microsoft.com/office/drawing/2014/main" id="{5259BD0B-90A9-471F-85B8-D3CD4422CF5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4472C4"/>
          </a:solidFill>
          <a:ln w="25402">
            <a:solidFill>
              <a:srgbClr val="2F528F"/>
            </a:solidFill>
            <a:prstDash val="solid"/>
          </a:ln>
        </p:spPr>
      </p:sp>
      <p:sp>
        <p:nvSpPr>
          <p:cNvPr id="4" name="Notizenplatzhalter 2">
            <a:extLst>
              <a:ext uri="{FF2B5EF4-FFF2-40B4-BE49-F238E27FC236}">
                <a16:creationId xmlns:a16="http://schemas.microsoft.com/office/drawing/2014/main" id="{8244D856-08B5-4A07-8A09-A9F80A5E5D4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de-D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6">
            <a:extLst>
              <a:ext uri="{FF2B5EF4-FFF2-40B4-BE49-F238E27FC236}">
                <a16:creationId xmlns:a16="http://schemas.microsoft.com/office/drawing/2014/main" id="{11B11C01-43E9-431D-AEB5-57C5590F4415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B880401C-9B7C-4786-819B-54D0637E2152}" type="slidenum">
              <a:t>4</a:t>
            </a:fld>
            <a:endParaRPr lang="de-DE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Lucida Sans Unicode" pitchFamily="2"/>
              <a:cs typeface="Tahoma" pitchFamily="2"/>
            </a:endParaRPr>
          </a:p>
        </p:txBody>
      </p:sp>
      <p:sp>
        <p:nvSpPr>
          <p:cNvPr id="3" name="Folienbildplatzhalter 1">
            <a:extLst>
              <a:ext uri="{FF2B5EF4-FFF2-40B4-BE49-F238E27FC236}">
                <a16:creationId xmlns:a16="http://schemas.microsoft.com/office/drawing/2014/main" id="{56DD1294-88F5-42ED-B274-A166F4AA3F8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4472C4"/>
          </a:solidFill>
          <a:ln w="25402">
            <a:solidFill>
              <a:srgbClr val="2F528F"/>
            </a:solidFill>
            <a:prstDash val="solid"/>
          </a:ln>
        </p:spPr>
      </p:sp>
      <p:sp>
        <p:nvSpPr>
          <p:cNvPr id="4" name="Notizenplatzhalter 2">
            <a:extLst>
              <a:ext uri="{FF2B5EF4-FFF2-40B4-BE49-F238E27FC236}">
                <a16:creationId xmlns:a16="http://schemas.microsoft.com/office/drawing/2014/main" id="{FC00AC13-C489-4C37-9609-E7108F790B1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de-D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6">
            <a:extLst>
              <a:ext uri="{FF2B5EF4-FFF2-40B4-BE49-F238E27FC236}">
                <a16:creationId xmlns:a16="http://schemas.microsoft.com/office/drawing/2014/main" id="{3EBA6969-BEBA-4F5F-A801-CB87CB3650E9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F6C5005A-A58F-4F30-B5D8-72D5A3E18420}" type="slidenum">
              <a:t>5</a:t>
            </a:fld>
            <a:endParaRPr lang="de-DE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Lucida Sans Unicode" pitchFamily="2"/>
              <a:cs typeface="Tahoma" pitchFamily="2"/>
            </a:endParaRPr>
          </a:p>
        </p:txBody>
      </p:sp>
      <p:sp>
        <p:nvSpPr>
          <p:cNvPr id="3" name="Folienbildplatzhalter 1">
            <a:extLst>
              <a:ext uri="{FF2B5EF4-FFF2-40B4-BE49-F238E27FC236}">
                <a16:creationId xmlns:a16="http://schemas.microsoft.com/office/drawing/2014/main" id="{7454F743-FD85-4C3B-8BB0-876AF15D4DC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4472C4"/>
          </a:solidFill>
          <a:ln w="25402">
            <a:solidFill>
              <a:srgbClr val="2F528F"/>
            </a:solidFill>
            <a:prstDash val="solid"/>
          </a:ln>
        </p:spPr>
      </p:sp>
      <p:sp>
        <p:nvSpPr>
          <p:cNvPr id="4" name="Notizenplatzhalter 2">
            <a:extLst>
              <a:ext uri="{FF2B5EF4-FFF2-40B4-BE49-F238E27FC236}">
                <a16:creationId xmlns:a16="http://schemas.microsoft.com/office/drawing/2014/main" id="{761F8024-0B30-4292-A14F-4A1E478C3F6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de-D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6">
            <a:extLst>
              <a:ext uri="{FF2B5EF4-FFF2-40B4-BE49-F238E27FC236}">
                <a16:creationId xmlns:a16="http://schemas.microsoft.com/office/drawing/2014/main" id="{74675AE9-F062-4805-9AAC-8A0F4087216D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9526EB5F-613E-4E0C-92EB-7505BCC6A313}" type="slidenum">
              <a:t>6</a:t>
            </a:fld>
            <a:endParaRPr lang="de-DE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Lucida Sans Unicode" pitchFamily="2"/>
              <a:cs typeface="Tahoma" pitchFamily="2"/>
            </a:endParaRPr>
          </a:p>
        </p:txBody>
      </p:sp>
      <p:sp>
        <p:nvSpPr>
          <p:cNvPr id="3" name="Folienbildplatzhalter 1">
            <a:extLst>
              <a:ext uri="{FF2B5EF4-FFF2-40B4-BE49-F238E27FC236}">
                <a16:creationId xmlns:a16="http://schemas.microsoft.com/office/drawing/2014/main" id="{60D8E544-BCCF-43A9-B8A5-22BB1F9E0E7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4472C4"/>
          </a:solidFill>
          <a:ln w="25402">
            <a:solidFill>
              <a:srgbClr val="2F528F"/>
            </a:solidFill>
            <a:prstDash val="solid"/>
          </a:ln>
        </p:spPr>
      </p:sp>
      <p:sp>
        <p:nvSpPr>
          <p:cNvPr id="4" name="Notizenplatzhalter 2">
            <a:extLst>
              <a:ext uri="{FF2B5EF4-FFF2-40B4-BE49-F238E27FC236}">
                <a16:creationId xmlns:a16="http://schemas.microsoft.com/office/drawing/2014/main" id="{45736F46-8A16-4194-B3C0-D60A92CB5F9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de-D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6">
            <a:extLst>
              <a:ext uri="{FF2B5EF4-FFF2-40B4-BE49-F238E27FC236}">
                <a16:creationId xmlns:a16="http://schemas.microsoft.com/office/drawing/2014/main" id="{A022D73B-CEC5-4D0F-B578-804C57DF7B44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AEC7B7D0-9855-4DE2-A0E4-CBC00469A2AC}" type="slidenum">
              <a:t>7</a:t>
            </a:fld>
            <a:endParaRPr lang="de-DE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Lucida Sans Unicode" pitchFamily="2"/>
              <a:cs typeface="Tahoma" pitchFamily="2"/>
            </a:endParaRPr>
          </a:p>
        </p:txBody>
      </p:sp>
      <p:sp>
        <p:nvSpPr>
          <p:cNvPr id="3" name="Folienbildplatzhalter 1">
            <a:extLst>
              <a:ext uri="{FF2B5EF4-FFF2-40B4-BE49-F238E27FC236}">
                <a16:creationId xmlns:a16="http://schemas.microsoft.com/office/drawing/2014/main" id="{C4527EFC-8170-4805-BEAD-B827FB42D12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4472C4"/>
          </a:solidFill>
          <a:ln w="25402">
            <a:solidFill>
              <a:srgbClr val="2F528F"/>
            </a:solidFill>
            <a:prstDash val="solid"/>
          </a:ln>
        </p:spPr>
      </p:sp>
      <p:sp>
        <p:nvSpPr>
          <p:cNvPr id="4" name="Notizenplatzhalter 2">
            <a:extLst>
              <a:ext uri="{FF2B5EF4-FFF2-40B4-BE49-F238E27FC236}">
                <a16:creationId xmlns:a16="http://schemas.microsoft.com/office/drawing/2014/main" id="{3C3C7C05-8C8E-4CAB-BAC2-FBB87FAA80D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de-D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6">
            <a:extLst>
              <a:ext uri="{FF2B5EF4-FFF2-40B4-BE49-F238E27FC236}">
                <a16:creationId xmlns:a16="http://schemas.microsoft.com/office/drawing/2014/main" id="{A37A84A9-0CD2-400F-80FA-96322C53FBFD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0622825A-C53F-4074-A0A8-9F6FFE6FE548}" type="slidenum">
              <a:t>8</a:t>
            </a:fld>
            <a:endParaRPr lang="de-DE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Lucida Sans Unicode" pitchFamily="2"/>
              <a:cs typeface="Tahoma" pitchFamily="2"/>
            </a:endParaRPr>
          </a:p>
        </p:txBody>
      </p:sp>
      <p:sp>
        <p:nvSpPr>
          <p:cNvPr id="3" name="Folienbildplatzhalter 1">
            <a:extLst>
              <a:ext uri="{FF2B5EF4-FFF2-40B4-BE49-F238E27FC236}">
                <a16:creationId xmlns:a16="http://schemas.microsoft.com/office/drawing/2014/main" id="{4DD01099-8613-4CD9-AA59-43EE5C7B914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4472C4"/>
          </a:solidFill>
          <a:ln w="25402">
            <a:solidFill>
              <a:srgbClr val="2F528F"/>
            </a:solidFill>
            <a:prstDash val="solid"/>
          </a:ln>
        </p:spPr>
      </p:sp>
      <p:sp>
        <p:nvSpPr>
          <p:cNvPr id="4" name="Notizenplatzhalter 2">
            <a:extLst>
              <a:ext uri="{FF2B5EF4-FFF2-40B4-BE49-F238E27FC236}">
                <a16:creationId xmlns:a16="http://schemas.microsoft.com/office/drawing/2014/main" id="{7C0E883F-8D4B-498B-ACAD-FE1E1D67DCC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de-D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6">
            <a:extLst>
              <a:ext uri="{FF2B5EF4-FFF2-40B4-BE49-F238E27FC236}">
                <a16:creationId xmlns:a16="http://schemas.microsoft.com/office/drawing/2014/main" id="{CEE5AD24-C4B7-4130-911F-BB9637B6A70B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2886A4ED-0577-4E67-9D3E-D43D7F030135}" type="slidenum">
              <a:t>9</a:t>
            </a:fld>
            <a:endParaRPr lang="de-DE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Lucida Sans Unicode" pitchFamily="2"/>
              <a:cs typeface="Tahoma" pitchFamily="2"/>
            </a:endParaRPr>
          </a:p>
        </p:txBody>
      </p:sp>
      <p:sp>
        <p:nvSpPr>
          <p:cNvPr id="3" name="Folienbildplatzhalter 1">
            <a:extLst>
              <a:ext uri="{FF2B5EF4-FFF2-40B4-BE49-F238E27FC236}">
                <a16:creationId xmlns:a16="http://schemas.microsoft.com/office/drawing/2014/main" id="{F4036033-D46E-4796-BCE0-42143505400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4472C4"/>
          </a:solidFill>
          <a:ln w="25402">
            <a:solidFill>
              <a:srgbClr val="2F528F"/>
            </a:solidFill>
            <a:prstDash val="solid"/>
          </a:ln>
        </p:spPr>
      </p:sp>
      <p:sp>
        <p:nvSpPr>
          <p:cNvPr id="4" name="Notizenplatzhalter 2">
            <a:extLst>
              <a:ext uri="{FF2B5EF4-FFF2-40B4-BE49-F238E27FC236}">
                <a16:creationId xmlns:a16="http://schemas.microsoft.com/office/drawing/2014/main" id="{4057BBA9-D9EB-47CE-BDBE-11DC5633C07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441F78-A540-4C4D-AF76-50C7A81E1B51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260472" y="1236661"/>
            <a:ext cx="7559673" cy="2632072"/>
          </a:xfrm>
        </p:spPr>
        <p:txBody>
          <a:bodyPr anchor="b" anchorCtr="1"/>
          <a:lstStyle>
            <a:lvl1pPr algn="ctr">
              <a:defRPr sz="6000"/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5C2D73C-AB71-46DA-9BE5-E03C7829289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260472" y="3970333"/>
            <a:ext cx="7559673" cy="1825627"/>
          </a:xfrm>
        </p:spPr>
        <p:txBody>
          <a:bodyPr anchorCtr="1"/>
          <a:lstStyle>
            <a:lvl1pPr algn="ctr">
              <a:defRPr sz="2400"/>
            </a:lvl1pPr>
          </a:lstStyle>
          <a:p>
            <a:pPr lvl="0"/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6E1D560-B05E-4622-BFC2-8161994EEEA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9E96DB7-24BF-4A66-9A35-709D243EB02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B283F36-0699-4C5B-ABC0-612299F2261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4CD6D6A-F0B0-4D6D-BE51-6A41B5C83967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1573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A01613-1909-4B04-882F-933B1FB97C10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C2AB235-4806-4058-B112-703D12C2E3CD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78DB04F-7C6E-4DF0-9935-D1AF3934E77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43D1124-8A4C-4312-858D-300F4D2E1B0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BA18C70-51B2-4D42-BB95-5446EF6155B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8DED283-06DC-47F1-B95A-DEF1732087E8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9787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C98E24A-F3DB-48C5-974E-953818ACAEE0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7308854" y="301623"/>
            <a:ext cx="2266953" cy="6456358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7CA8FAC-AC7F-47C5-8764-CE842EBEE2C6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503240" y="301623"/>
            <a:ext cx="6653210" cy="6456358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FA2A72F-2DEA-4B6E-AB00-13167054F36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821D88E-BD70-4708-A662-CF92ED6FBED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FE03BAA-7E69-4FBD-B6C6-F9F74BA450F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DCF2244-3F87-41AC-942A-3B810672593F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98483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13F3AA-241D-4FBA-ABB8-833C200F22BA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260472" y="1236661"/>
            <a:ext cx="7559673" cy="2632072"/>
          </a:xfrm>
        </p:spPr>
        <p:txBody>
          <a:bodyPr anchor="b" anchorCtr="1"/>
          <a:lstStyle>
            <a:lvl1pPr algn="ctr">
              <a:defRPr sz="6000"/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247879F-2F11-45DA-B308-5C2D26BF1CC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260472" y="3970333"/>
            <a:ext cx="7559673" cy="1825627"/>
          </a:xfrm>
        </p:spPr>
        <p:txBody>
          <a:bodyPr anchorCtr="1"/>
          <a:lstStyle>
            <a:lvl1pPr algn="ctr">
              <a:defRPr sz="2400"/>
            </a:lvl1pPr>
          </a:lstStyle>
          <a:p>
            <a:pPr lvl="0"/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D0AA20-F9BB-4868-ADFE-E5FC56A724E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D14D532-E9D0-4E11-8832-38B2F3A6510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DC177D5-5975-4E24-B01A-B4CA11299C9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E7DC42A-D652-4624-A3A5-ABBB5E9A3A4B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22854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FE8B12-13E6-4CF0-9E86-6986DBCD73BE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9D23BB4-3B76-48F6-9B2C-70AFE2C0C098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C08A318-A5BC-493F-9A98-05A97C931E1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5DD0BA5-4E89-433D-851F-9EFA20BBD42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AC9D033-6FE2-4B93-AC7E-9C392F9298F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AB9D2CB-DC32-4F7A-B3DA-BF90ABA56D3A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86234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303560-8291-4553-8F9F-804F933F385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7391" y="1884358"/>
            <a:ext cx="8694736" cy="3144841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789F74F-A8DC-459F-BEC9-16933A02299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7391" y="5059366"/>
            <a:ext cx="8694736" cy="1652585"/>
          </a:xfrm>
        </p:spPr>
        <p:txBody>
          <a:bodyPr/>
          <a:lstStyle>
            <a:lvl1pPr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0B304B2-8A2F-42C2-A969-9344F10E94A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2027FFB-2F4C-4D8C-BF0A-B1E5B2FE2A1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F0A0A20-AB82-43AF-A299-4F53AE523AA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DEEF401-28F8-44E1-983F-2FE61D4E606B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04726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F74620-4171-4A9A-B9EC-F6A45A6EC09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3AA69FD-DDC7-4063-914D-D8662DA9C33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03240" y="2016123"/>
            <a:ext cx="4459291" cy="474185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3B6A278-D3A9-4F8B-A245-AEE047FFD73A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5114925" y="2016123"/>
            <a:ext cx="4460872" cy="474185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CB410D8-9527-46FB-ABFA-5C79A1DF703D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B95F8F5-A584-4AC6-BA4A-509E2E0B6AD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238D424-BF85-4CEA-9398-6449F72A7AE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2EA3E47-42CE-48F9-8929-D8542E6DA003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58664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401BD2-E9D3-4229-B5A2-E4E2F3B44CA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3736" y="403222"/>
            <a:ext cx="8694736" cy="146049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1A6B75C-B0F2-48B8-9C67-E12DAF482FD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93736" y="1852610"/>
            <a:ext cx="4265611" cy="908054"/>
          </a:xfr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88ADABD-7F27-4F8E-823E-B17B5B0A9196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93736" y="2760665"/>
            <a:ext cx="4265611" cy="406241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9792D2A-F3A7-457F-A0C3-8783D33192D4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5103815" y="1852610"/>
            <a:ext cx="4284658" cy="908054"/>
          </a:xfr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303A99F-A35C-49A4-826B-1942729417E0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5103815" y="2760665"/>
            <a:ext cx="4284658" cy="406241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9BD5C85-8C38-47BB-860F-EFD28EDE570B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F9E33AF-C937-4DFB-8C23-BC0624325542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E3536C1-F5FF-4E16-841C-D4CEE5C256A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C51395C-C122-4068-A36A-95A673ED059F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50070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AA3024-FA7E-4CFE-85BB-2F8D32B3DEC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0F90E53-E7C9-46C8-856E-D55C80CCE59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F2EBFE2-6A6D-4D31-9EB5-3594729CD90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3FE8849-CC5F-4571-9ED1-B3FDB76BFB3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0FFDC32-1570-45CF-83C6-223CC6571B6B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72678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3154525-600A-47D9-ADD6-14AFF0E9406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C1BFC58-51BB-4F84-8A61-3128CBBE2DC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4E2DF99-D1E3-4764-9021-530BC4EDBBE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292838D-B1EF-4E8A-AE1A-6BA247C4AEB5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3604077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696E17-47FF-411E-841C-CC711A3E38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3736" y="503240"/>
            <a:ext cx="3251204" cy="1765304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85ECA9B-AC36-425B-A8BB-CE76C9606774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286249" y="1089022"/>
            <a:ext cx="5102223" cy="5372100"/>
          </a:xfrm>
        </p:spPr>
        <p:txBody>
          <a:bodyPr/>
          <a:lstStyle>
            <a:lvl1pPr>
              <a:defRPr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AF747B4-519D-4EDD-A79D-8A84E1B624AF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693736" y="2268534"/>
            <a:ext cx="3251204" cy="420052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73FF24A-D5F2-4C1D-8FD2-9B7362BC1E8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92D307C-7ADC-4B08-AADD-9DC3D013460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5B1BE86-461E-40EF-9B2E-09C85AA0D73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2C531DA-A4D0-42ED-90A1-4541C75E8BEC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0696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CC19BF-AD2D-4F9C-B338-A9C8ABB90D94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228690-A943-47E2-AAF9-CF97FC886472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3C633C4-0FE4-4624-88D8-6F3BC969FB5B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49CA274-3167-472D-B19C-3BD4E9ACD9A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F69B96E-302E-49F8-B327-603DD6513E1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E4F298E-C904-40B1-B678-4FF240DA02FD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26492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25CCDD-278E-4BDB-89FD-FDF6E54DDD1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3736" y="503240"/>
            <a:ext cx="3251204" cy="1765304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774983A-3FFC-4B8B-95F8-51362547CAB6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4286249" y="1089022"/>
            <a:ext cx="5102223" cy="5372100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F974042-91D3-42CE-B095-334894FEBA74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693736" y="2268534"/>
            <a:ext cx="3251204" cy="420052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557E82C-CC3F-419D-A36D-4C9DBF7C48A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0CE2981-3E55-45CF-AAF2-52BFBC5C39C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3AEE75F-00BB-43EE-8579-60FE8BADDB2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6A35C77-8C76-4765-B65F-7ED83CE48505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68656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DD30E0-C6CB-40E4-8758-2B9E965F4220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9696532-3DDF-43DF-B6B9-56682E7A325A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D3439CA-C409-476E-9EBC-7AB65EB43D2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605B89B-A22C-4663-83C0-40103524C36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8D3BC2A-2C63-41CD-AB97-52A7437C610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1BA72BF-C752-444C-90A8-9D1DAB288871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778758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E2F5C47-E18A-4EAF-B191-50C461ED0F8A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7308854" y="301623"/>
            <a:ext cx="2266953" cy="6456358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1BF642D-E45F-4F40-96FA-2394E276EE10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503240" y="301623"/>
            <a:ext cx="6653210" cy="6456358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C684CCD-77AD-435A-A31D-EF04A033946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282DAAB-F079-462A-BA74-2A326647968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AEBE452-118C-4F74-BFAB-231AEFB05C2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4402E2B-032F-49A0-8A59-F7E78DA862D4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3649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4F1FF7-35FC-40AA-A2D2-04BEA2CF297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7391" y="1884358"/>
            <a:ext cx="8694736" cy="3144841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48011C4-C54E-4349-8FBB-1BB299D79EC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7391" y="5059366"/>
            <a:ext cx="8694736" cy="1652585"/>
          </a:xfrm>
        </p:spPr>
        <p:txBody>
          <a:bodyPr/>
          <a:lstStyle>
            <a:lvl1pPr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D74BE15-35B2-4DFE-A1C8-B6652244570D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0963884-425C-4BDB-AFA1-281F356AEF5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F10D748-F222-4F27-8270-2B0B91864CB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FD4905C-D92B-4A62-8400-EB9F00BF3FE7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737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9A51C3-FB4F-485D-B3AE-F9C4ECBC80D8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9058CBC-C301-4438-B37A-FBBE27731B7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03240" y="2016123"/>
            <a:ext cx="4459291" cy="474185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FC992E9-6C21-4A90-9C0D-EEEC406154B3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5114925" y="2016123"/>
            <a:ext cx="4460872" cy="474185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0B81034-D2D2-4F08-A3B5-C49C03C1A7FB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CF47040-30D8-4369-BA4E-120C1A1BFF5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B6C48C5-5549-4CEB-8040-F72F27A16F6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39FEEBE-7B21-4C98-9B5C-DD0A5088061A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2876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C7B01A-D507-408C-84DB-7C184347D45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3736" y="403222"/>
            <a:ext cx="8694736" cy="146049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6F57C0F-F90B-465B-B19D-368F1CE0D7B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93736" y="1852610"/>
            <a:ext cx="4265611" cy="908054"/>
          </a:xfr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97F6062-676C-4BDD-8992-E1D1580E5E88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93736" y="2760665"/>
            <a:ext cx="4265611" cy="406241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EECEF57-911C-4C65-AE9F-A3812E1B9AFA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5103815" y="1852610"/>
            <a:ext cx="4284658" cy="908054"/>
          </a:xfr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21DC073-8FBC-4922-A939-D82906A51807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5103815" y="2760665"/>
            <a:ext cx="4284658" cy="406241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B2648CB-0D26-4E7F-B88D-5F44348AD27F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92FA6F9-29CD-4647-B0E6-5CDBBD2FC23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9844D8C-E5FC-40F9-87C7-9EF2A50B95A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227A146-3412-4E3E-847C-2A77B99B1170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3287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2A918F-6381-4330-A311-292A7B813FF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F475F72-B039-45A1-9704-A27DC3BB4EB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FC5F30C-1F01-40CE-AE11-9C1CF00AF8C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3E5D488-609E-44A7-BE93-2400D17D86F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89CEA8A-B3F2-45B7-B1A5-05777186916D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2963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8AD9E74-8BCB-414C-90C6-0D350B98E7F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74D7140-A687-4E2D-B620-7DB24AF459E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C25FB73-37D6-4BA5-976C-E29AA39E767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EB8BCF7-3C56-4D90-B78C-8B858A848D4B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2138948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90F247-3679-49A8-8458-915AE8B8BAF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3736" y="503240"/>
            <a:ext cx="3251204" cy="1765304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734E9A0-1E6E-40AF-9511-34B67AD4FED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286249" y="1089022"/>
            <a:ext cx="5102223" cy="5372100"/>
          </a:xfrm>
        </p:spPr>
        <p:txBody>
          <a:bodyPr/>
          <a:lstStyle>
            <a:lvl1pPr>
              <a:defRPr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B456658-F4A7-4932-B122-CF49E56C06A0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693736" y="2268534"/>
            <a:ext cx="3251204" cy="420052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C361E63-A8EF-4723-B2CD-776D6135871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7B5DDEA-FF63-424E-B47A-567576F43A7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4CC687D-7594-4F64-B4F5-674F5B5163C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F581DD1-5486-45E9-822B-899098109864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9310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14081F-24D7-4686-BDA1-2D5E405BD64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3736" y="503240"/>
            <a:ext cx="3251204" cy="1765304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162EE93-8E39-4396-8A72-C84371655CB7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4286249" y="1089022"/>
            <a:ext cx="5102223" cy="5372100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477FC39-B19C-481A-9425-ADBD0E1A5ABB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693736" y="2268534"/>
            <a:ext cx="3251204" cy="420052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625CB82-8382-47A5-93F5-716AEAC9921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21C7580-5BD0-4E3D-BA84-8880C3626E4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C9455F2-1CFD-4579-A60D-71D6C7100A6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2124A8C-D7B2-43F5-A2CC-4FC96B0BDE22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5661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3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4E282CD-8959-479F-A1DC-214F327A96C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998" y="301322"/>
            <a:ext cx="7200003" cy="171468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lvl="0"/>
            <a:endParaRPr lang="de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01B4554-6171-4DF6-B594-1E4C39D9331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998" y="2015995"/>
            <a:ext cx="9071643" cy="474227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EA65E35-2E04-40CE-B9B0-9009CA3BAA58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503998" y="6887160"/>
            <a:ext cx="2348279" cy="5212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7B531F0-E841-44A0-AD8D-A6556CC97637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7361" y="6887160"/>
            <a:ext cx="3194995" cy="5212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1" compatLnSpc="1">
            <a:noAutofit/>
          </a:bodyPr>
          <a:lstStyle>
            <a:lvl1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E69E5B4-E9F3-4EDE-94D4-F7855F190266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227362" y="6887160"/>
            <a:ext cx="2348279" cy="5212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fld id="{A510CD8B-862B-41F6-90BF-B7EE68F7692F}" type="slidenum">
              <a:t>‹Nr.›</a:t>
            </a:fld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0021F3E2-0A17-4B88-BA7D-05FF612AA726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/>
            <a:alphaModFix/>
          </a:blip>
          <a:srcRect/>
          <a:stretch>
            <a:fillRect/>
          </a:stretch>
        </p:blipFill>
        <p:spPr>
          <a:xfrm>
            <a:off x="8172001" y="359999"/>
            <a:ext cx="1428475" cy="663836"/>
          </a:xfrm>
          <a:prstGeom prst="rect">
            <a:avLst/>
          </a:prstGeom>
          <a:noFill/>
          <a:ln cap="flat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l" defTabSz="914400" rtl="0" fontAlgn="auto" hangingPunct="0">
        <a:lnSpc>
          <a:spcPct val="100000"/>
        </a:lnSpc>
        <a:spcBef>
          <a:spcPts val="0"/>
        </a:spcBef>
        <a:spcAft>
          <a:spcPts val="0"/>
        </a:spcAft>
        <a:buNone/>
        <a:tabLst/>
        <a:defRPr lang="de-DE" sz="4400" b="1" i="0" u="none" strike="noStrike" kern="1200" cap="none" spc="0" baseline="0">
          <a:solidFill>
            <a:srgbClr val="666666"/>
          </a:solidFill>
          <a:uFillTx/>
          <a:latin typeface="Arial" pitchFamily="18"/>
          <a:ea typeface="SimSun" pitchFamily="2"/>
        </a:defRPr>
      </a:lvl1pPr>
    </p:titleStyle>
    <p:bodyStyle>
      <a:lvl1pPr marL="0" marR="0" lvl="0" indent="0" defTabSz="914400" rtl="0" fontAlgn="auto" hangingPunct="0">
        <a:lnSpc>
          <a:spcPct val="100000"/>
        </a:lnSpc>
        <a:spcBef>
          <a:spcPts val="0"/>
        </a:spcBef>
        <a:spcAft>
          <a:spcPts val="1415"/>
        </a:spcAft>
        <a:buNone/>
        <a:tabLst/>
        <a:defRPr lang="de-DE" sz="3200" b="0" i="0" u="none" strike="noStrike" kern="1200" cap="none" spc="0" baseline="0">
          <a:solidFill>
            <a:srgbClr val="000000"/>
          </a:solidFill>
          <a:uFillTx/>
          <a:latin typeface="Arial" pitchFamily="18"/>
          <a:ea typeface="SimSun" pitchFamily="2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de-DE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de-DE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de-DE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de-DE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23450CD-7455-4E97-9EBE-8AFB0397DCA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998" y="301322"/>
            <a:ext cx="7200003" cy="171468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lvl="0"/>
            <a:endParaRPr lang="de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9744D1C-B6DA-4777-A3DE-703DFE0AB2F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998" y="2015995"/>
            <a:ext cx="9071643" cy="474227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4CAEBD2-1107-492A-8268-6FA26C0AC745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503998" y="6887160"/>
            <a:ext cx="2348279" cy="5212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DF56353-9595-444F-AB35-96A590B10BF0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7361" y="6887160"/>
            <a:ext cx="3194995" cy="5212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1" compatLnSpc="1">
            <a:noAutofit/>
          </a:bodyPr>
          <a:lstStyle>
            <a:lvl1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042DC20-E073-4C35-8A0B-76006537BA39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227362" y="6887160"/>
            <a:ext cx="2348279" cy="5212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fld id="{9E1CB802-D2F4-4A2A-82FC-FB773C4CA5D9}" type="slidenum">
              <a:t>‹Nr.›</a:t>
            </a:fld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F871F57B-23C4-4124-B2DF-303C25F72FC3}"/>
              </a:ext>
            </a:extLst>
          </p:cNvPr>
          <p:cNvSpPr/>
          <p:nvPr/>
        </p:nvSpPr>
        <p:spPr>
          <a:xfrm>
            <a:off x="0" y="5472363"/>
            <a:ext cx="10079998" cy="2087995"/>
          </a:xfrm>
          <a:prstGeom prst="rect">
            <a:avLst/>
          </a:prstGeom>
          <a:solidFill>
            <a:srgbClr val="FF9400"/>
          </a:solidFill>
          <a:ln cap="flat">
            <a:noFill/>
            <a:prstDash val="solid"/>
          </a:ln>
        </p:spPr>
        <p:txBody>
          <a:bodyPr vert="horz" wrap="none" lIns="90004" tIns="44997" rIns="90004" bIns="44997" anchor="ctr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SimSun" pitchFamily="2"/>
              <a:cs typeface="Lucida Sans" pitchFamily="2"/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C0ED97BD-6003-4A3C-BFA7-FC28879D1BB9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/>
            <a:alphaModFix/>
          </a:blip>
          <a:srcRect/>
          <a:stretch>
            <a:fillRect/>
          </a:stretch>
        </p:blipFill>
        <p:spPr>
          <a:xfrm>
            <a:off x="6119996" y="3095280"/>
            <a:ext cx="3481559" cy="3457081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2D413A80-BB68-45BD-8A3E-987C980AFB5A}"/>
              </a:ext>
            </a:extLst>
          </p:cNvPr>
          <p:cNvPicPr>
            <a:picLocks noChangeAspect="1"/>
          </p:cNvPicPr>
          <p:nvPr/>
        </p:nvPicPr>
        <p:blipFill>
          <a:blip r:embed="rId14">
            <a:lum/>
            <a:alphaModFix/>
          </a:blip>
          <a:srcRect/>
          <a:stretch>
            <a:fillRect/>
          </a:stretch>
        </p:blipFill>
        <p:spPr>
          <a:xfrm>
            <a:off x="7128360" y="504355"/>
            <a:ext cx="2496961" cy="1161004"/>
          </a:xfrm>
          <a:prstGeom prst="rect">
            <a:avLst/>
          </a:prstGeom>
          <a:noFill/>
          <a:ln cap="flat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0" marR="0" lvl="0" indent="0" algn="l" defTabSz="914400" rtl="0" fontAlgn="auto" hangingPunct="0">
        <a:lnSpc>
          <a:spcPct val="100000"/>
        </a:lnSpc>
        <a:spcBef>
          <a:spcPts val="0"/>
        </a:spcBef>
        <a:spcAft>
          <a:spcPts val="0"/>
        </a:spcAft>
        <a:buNone/>
        <a:tabLst/>
        <a:defRPr lang="de-DE" sz="4400" b="1" i="0" u="none" strike="noStrike" kern="1200" cap="none" spc="0" baseline="0">
          <a:solidFill>
            <a:srgbClr val="666666"/>
          </a:solidFill>
          <a:uFillTx/>
          <a:latin typeface="Arial" pitchFamily="18"/>
          <a:ea typeface="SimSun" pitchFamily="2"/>
        </a:defRPr>
      </a:lvl1pPr>
    </p:titleStyle>
    <p:bodyStyle>
      <a:lvl1pPr marL="0" marR="0" lvl="0" indent="0" defTabSz="914400" rtl="0" fontAlgn="auto" hangingPunct="0">
        <a:lnSpc>
          <a:spcPct val="100000"/>
        </a:lnSpc>
        <a:spcBef>
          <a:spcPts val="0"/>
        </a:spcBef>
        <a:spcAft>
          <a:spcPts val="1415"/>
        </a:spcAft>
        <a:buNone/>
        <a:tabLst/>
        <a:defRPr lang="de-DE" sz="3200" b="0" i="0" u="none" strike="noStrike" kern="1200" cap="none" spc="0" baseline="0">
          <a:solidFill>
            <a:srgbClr val="000000"/>
          </a:solidFill>
          <a:uFillTx/>
          <a:latin typeface="Arial" pitchFamily="18"/>
          <a:ea typeface="SimSun" pitchFamily="2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de-DE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de-DE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de-DE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de-DE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mailto:info@isaqb.org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github.com/isaqb-org/curriculum-foundation/issues" TargetMode="External"/><Relationship Id="rId4" Type="http://schemas.openxmlformats.org/officeDocument/2006/relationships/hyperlink" Target="https://github.com/isaqb-org/curriculum-foundation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info@isaqb.org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5D707A29-1087-4EA0-AD9D-FF344524193E}"/>
              </a:ext>
            </a:extLst>
          </p:cNvPr>
          <p:cNvSpPr/>
          <p:nvPr/>
        </p:nvSpPr>
        <p:spPr>
          <a:xfrm>
            <a:off x="0" y="6551996"/>
            <a:ext cx="10079998" cy="1007997"/>
          </a:xfrm>
          <a:prstGeom prst="rect">
            <a:avLst/>
          </a:prstGeom>
          <a:solidFill>
            <a:srgbClr val="FF9400"/>
          </a:solidFill>
          <a:ln cap="flat">
            <a:noFill/>
            <a:prstDash val="solid"/>
          </a:ln>
        </p:spPr>
        <p:txBody>
          <a:bodyPr vert="horz" wrap="none" lIns="90004" tIns="44997" rIns="90004" bIns="44997" anchor="ctr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SimSun" pitchFamily="2"/>
              <a:cs typeface="Lucida Sans" pitchFamily="2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CC02484E-81EE-4229-A8DC-C9A297D4D3B3}"/>
              </a:ext>
            </a:extLst>
          </p:cNvPr>
          <p:cNvSpPr txBox="1"/>
          <p:nvPr/>
        </p:nvSpPr>
        <p:spPr>
          <a:xfrm>
            <a:off x="431368" y="1771823"/>
            <a:ext cx="9648629" cy="490815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0004" tIns="44997" rIns="90004" bIns="44997" anchor="t" anchorCtr="0" compatLnSpc="0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4000" b="1" i="0" u="none" strike="noStrike" kern="1200" cap="none" spc="0" baseline="0" dirty="0">
                <a:solidFill>
                  <a:srgbClr val="595959"/>
                </a:solidFill>
                <a:uFillTx/>
                <a:latin typeface="Roboto"/>
              </a:rPr>
              <a:t>iSAQB</a:t>
            </a:r>
            <a:r>
              <a:rPr lang="en-US" sz="4000" b="1" i="0" u="none" strike="noStrike" kern="1200" cap="none" spc="0" baseline="30000" dirty="0">
                <a:solidFill>
                  <a:srgbClr val="595959"/>
                </a:solidFill>
                <a:uFillTx/>
                <a:latin typeface="Roboto"/>
              </a:rPr>
              <a:t>®</a:t>
            </a:r>
            <a:r>
              <a:rPr lang="en-US" sz="4000" b="1" i="0" u="none" strike="noStrike" kern="1200" cap="none" spc="0" baseline="0" dirty="0">
                <a:solidFill>
                  <a:srgbClr val="595959"/>
                </a:solidFill>
                <a:uFillTx/>
                <a:latin typeface="Roboto"/>
              </a:rPr>
              <a:t> CPSA-F</a:t>
            </a:r>
            <a:r>
              <a:rPr lang="en-US" sz="4000" b="1" i="0" u="none" strike="noStrike" kern="1200" cap="none" spc="0" baseline="30000" dirty="0">
                <a:solidFill>
                  <a:srgbClr val="595959"/>
                </a:solidFill>
                <a:uFillTx/>
                <a:latin typeface="Roboto"/>
              </a:rPr>
              <a:t>®</a:t>
            </a:r>
            <a:r>
              <a:rPr lang="en-US" sz="4000" b="1" i="0" u="none" strike="noStrike" kern="1200" cap="none" spc="0" baseline="0" dirty="0">
                <a:solidFill>
                  <a:srgbClr val="595959"/>
                </a:solidFill>
                <a:uFillTx/>
                <a:latin typeface="Roboto"/>
              </a:rPr>
              <a:t> Examination Guide for iSAQB Accredited Trainers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800" b="1" i="0" u="none" strike="noStrike" kern="1200" cap="none" spc="0" baseline="0" dirty="0">
              <a:solidFill>
                <a:srgbClr val="595959"/>
              </a:solidFill>
              <a:uFillTx/>
              <a:latin typeface="Roboto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800" b="1" i="0" u="none" strike="noStrike" kern="1200" cap="none" spc="0" baseline="0" dirty="0">
              <a:solidFill>
                <a:srgbClr val="595959"/>
              </a:solidFill>
              <a:uFillTx/>
              <a:latin typeface="Roboto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600" b="0" i="0" u="none" strike="noStrike" kern="1200" cap="none" spc="0" baseline="0" dirty="0">
                <a:solidFill>
                  <a:srgbClr val="595959"/>
                </a:solidFill>
                <a:uFillTx/>
                <a:latin typeface="Roboto"/>
              </a:rPr>
              <a:t>Based on the CPSA-F Examination Rules 2020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800" b="0" i="0" u="none" strike="noStrike" kern="1200" cap="none" spc="0" baseline="0" dirty="0">
              <a:solidFill>
                <a:srgbClr val="595959"/>
              </a:solidFill>
              <a:uFillTx/>
              <a:latin typeface="Roboto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600" b="0" i="0" u="none" strike="noStrike" kern="1200" cap="none" spc="0" baseline="0" dirty="0">
                <a:solidFill>
                  <a:srgbClr val="595959"/>
                </a:solidFill>
                <a:uFillTx/>
                <a:latin typeface="Roboto"/>
              </a:rPr>
              <a:t>Refers to V 5.0 of the CPSA-F curriculum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800" b="0" i="0" u="none" strike="noStrike" kern="1200" cap="none" spc="0" baseline="0" dirty="0">
              <a:solidFill>
                <a:srgbClr val="595959"/>
              </a:solidFill>
              <a:uFillTx/>
              <a:latin typeface="Roboto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3600" b="0" i="0" u="none" strike="noStrike" kern="1200" cap="none" spc="0" baseline="0" dirty="0">
              <a:solidFill>
                <a:srgbClr val="000000"/>
              </a:solidFill>
              <a:uFillTx/>
              <a:latin typeface="Times New Roman" pitchFamily="18"/>
            </a:endParaRP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3600" b="1" i="0" u="none" strike="noStrike" kern="1200" cap="none" spc="0" baseline="0" dirty="0">
              <a:solidFill>
                <a:srgbClr val="666666"/>
              </a:solidFill>
              <a:uFillTx/>
              <a:latin typeface="Arial" pitchFamily="18"/>
              <a:ea typeface="SimSun" pitchFamily="2"/>
              <a:cs typeface="Lucida Sans" pitchFamily="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5">
            <a:extLst>
              <a:ext uri="{FF2B5EF4-FFF2-40B4-BE49-F238E27FC236}">
                <a16:creationId xmlns:a16="http://schemas.microsoft.com/office/drawing/2014/main" id="{4F25D5B4-82BC-4D17-B0FB-711B1A34F3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4060" y="1441761"/>
            <a:ext cx="6816568" cy="325932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Titel 1">
            <a:extLst>
              <a:ext uri="{FF2B5EF4-FFF2-40B4-BE49-F238E27FC236}">
                <a16:creationId xmlns:a16="http://schemas.microsoft.com/office/drawing/2014/main" id="{3AEBF555-EC69-42F4-ACFC-FFE9FE402C6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37301" y="416975"/>
            <a:ext cx="7200003" cy="1231102"/>
          </a:xfrm>
        </p:spPr>
        <p:txBody>
          <a:bodyPr>
            <a:spAutoFit/>
          </a:bodyPr>
          <a:lstStyle/>
          <a:p>
            <a:pPr lvl="0"/>
            <a:r>
              <a:rPr lang="en-US" sz="4000" dirty="0">
                <a:latin typeface="Roboto" pitchFamily="2"/>
              </a:rPr>
              <a:t>P-Questions (Pick Multiple)</a:t>
            </a:r>
            <a:br>
              <a:rPr lang="en-US" sz="4000" dirty="0">
                <a:latin typeface="Roboto" pitchFamily="2"/>
              </a:rPr>
            </a:br>
            <a:endParaRPr lang="de-DE" sz="4000" dirty="0">
              <a:latin typeface="Roboto" pitchFamily="2"/>
            </a:endParaRP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11019C38-A1F4-4933-B22B-26257F373427}"/>
              </a:ext>
            </a:extLst>
          </p:cNvPr>
          <p:cNvSpPr/>
          <p:nvPr/>
        </p:nvSpPr>
        <p:spPr>
          <a:xfrm>
            <a:off x="216429" y="1420127"/>
            <a:ext cx="3047914" cy="5562596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marL="228600" marR="0" lvl="0" indent="-228600" algn="l" defTabSz="914400" rtl="0" fontAlgn="auto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Roboto" pitchFamily="2"/>
                <a:ea typeface="Roboto" pitchFamily="2"/>
                <a:cs typeface="Roboto" pitchFamily="2"/>
              </a:rPr>
              <a:t>Never select more options than asked for,  as that results in zero   (0) points.</a:t>
            </a:r>
          </a:p>
          <a:p>
            <a:pPr marL="228600" marR="0" lvl="0" indent="-228600" algn="l" defTabSz="914400" rtl="0" fontAlgn="auto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Roboto" pitchFamily="2"/>
                <a:ea typeface="Roboto" pitchFamily="2"/>
                <a:cs typeface="Roboto" pitchFamily="2"/>
              </a:rPr>
              <a:t>Each correct answer adds one nth of the total points.</a:t>
            </a:r>
          </a:p>
          <a:p>
            <a:pPr marL="228600" marR="0" lvl="0" indent="-228600" algn="l" defTabSz="914400" rtl="0" fontAlgn="auto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Roboto" pitchFamily="2"/>
                <a:ea typeface="Roboto" pitchFamily="2"/>
                <a:cs typeface="Roboto" pitchFamily="2"/>
              </a:rPr>
              <a:t>Each wrong answer subtracts one nth of the points.</a:t>
            </a:r>
          </a:p>
          <a:p>
            <a:pPr marL="228600" marR="0" lvl="0" indent="-228600" algn="l" defTabSz="914400" rtl="0" fontAlgn="auto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Roboto" pitchFamily="2"/>
                <a:ea typeface="Roboto" pitchFamily="2"/>
                <a:cs typeface="Roboto" pitchFamily="2"/>
              </a:rPr>
              <a:t>Giving fewer answers does not lead to deduction. </a:t>
            </a:r>
          </a:p>
          <a:p>
            <a:pPr marL="228600" marR="0" lvl="0" indent="-228600" algn="l" defTabSz="914400" rtl="0" fontAlgn="auto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Roboto" pitchFamily="2"/>
                <a:ea typeface="Roboto" pitchFamily="2"/>
                <a:cs typeface="Roboto" pitchFamily="2"/>
              </a:rPr>
              <a:t>The worst case is zero points for a question.</a:t>
            </a:r>
          </a:p>
          <a:p>
            <a:pPr marL="228600" marR="0" lvl="0" indent="-228600" algn="l" defTabSz="914400" rtl="0" fontAlgn="auto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 dirty="0">
              <a:solidFill>
                <a:srgbClr val="000000"/>
              </a:solidFill>
              <a:uFillTx/>
              <a:latin typeface="Roboto" pitchFamily="2"/>
              <a:ea typeface="Roboto" pitchFamily="2"/>
              <a:cs typeface="Roboto" pitchFamily="2"/>
            </a:endParaRPr>
          </a:p>
          <a:p>
            <a:pPr marL="228600" marR="0" lvl="0" indent="-228600" algn="l" defTabSz="914400" rtl="0" fontAlgn="auto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 dirty="0">
              <a:solidFill>
                <a:srgbClr val="000000"/>
              </a:solidFill>
              <a:uFillTx/>
              <a:latin typeface="Roboto" pitchFamily="2"/>
              <a:ea typeface="Roboto" pitchFamily="2"/>
              <a:cs typeface="Roboto" pitchFamily="2"/>
            </a:endParaRPr>
          </a:p>
        </p:txBody>
      </p:sp>
      <p:sp>
        <p:nvSpPr>
          <p:cNvPr id="5" name="Ellipse 6">
            <a:extLst>
              <a:ext uri="{FF2B5EF4-FFF2-40B4-BE49-F238E27FC236}">
                <a16:creationId xmlns:a16="http://schemas.microsoft.com/office/drawing/2014/main" id="{395261D3-7CB5-4394-8CDB-88D8CAF46AB6}"/>
              </a:ext>
            </a:extLst>
          </p:cNvPr>
          <p:cNvSpPr/>
          <p:nvPr/>
        </p:nvSpPr>
        <p:spPr>
          <a:xfrm>
            <a:off x="2980550" y="1904750"/>
            <a:ext cx="1680182" cy="515712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FFC000">
              <a:alpha val="32941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D002642A-98ED-4FA1-8262-A86A6A5ECCAE}"/>
              </a:ext>
            </a:extLst>
          </p:cNvPr>
          <p:cNvSpPr txBox="1"/>
          <p:nvPr/>
        </p:nvSpPr>
        <p:spPr>
          <a:xfrm>
            <a:off x="4934559" y="5158368"/>
            <a:ext cx="5070759" cy="191741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marL="285750" marR="0" lvl="0" indent="-285750" algn="l" defTabSz="914400" rtl="0" fontAlgn="auto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7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000" b="0" i="0" u="none" strike="noStrike" kern="1200" cap="none" spc="0" baseline="0" dirty="0">
                <a:solidFill>
                  <a:srgbClr val="000000"/>
                </a:solidFill>
                <a:uFillTx/>
                <a:latin typeface="Roboto" pitchFamily="2"/>
                <a:ea typeface="Roboto" pitchFamily="2"/>
                <a:cs typeface="Roboto" pitchFamily="2"/>
              </a:rPr>
              <a:t>only one correct answer given: 0.5 points</a:t>
            </a:r>
          </a:p>
          <a:p>
            <a:pPr marL="0" marR="0" lvl="0" indent="0" algn="l" defTabSz="914400" rtl="0" fontAlgn="auto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7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000" b="0" i="0" u="none" strike="noStrike" kern="1200" cap="none" spc="0" baseline="0" dirty="0">
              <a:solidFill>
                <a:srgbClr val="000000"/>
              </a:solidFill>
              <a:uFillTx/>
              <a:latin typeface="Roboto" pitchFamily="2"/>
              <a:ea typeface="Roboto" pitchFamily="2"/>
              <a:cs typeface="Roboto" pitchFamily="2"/>
            </a:endParaRPr>
          </a:p>
          <a:p>
            <a:pPr marL="285750" marR="0" lvl="0" indent="-285750" algn="l" defTabSz="914400" rtl="0" fontAlgn="auto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7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000" b="0" i="0" u="none" strike="noStrike" kern="1200" cap="none" spc="0" baseline="0" dirty="0">
                <a:solidFill>
                  <a:srgbClr val="000000"/>
                </a:solidFill>
                <a:uFillTx/>
                <a:latin typeface="Roboto" pitchFamily="2"/>
                <a:ea typeface="Roboto" pitchFamily="2"/>
                <a:cs typeface="Roboto" pitchFamily="2"/>
              </a:rPr>
              <a:t>two correct answers: 1 point</a:t>
            </a:r>
          </a:p>
          <a:p>
            <a:pPr marL="0" marR="0" lvl="0" indent="0" algn="l" defTabSz="914400" rtl="0" fontAlgn="auto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7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000" b="0" i="0" u="none" strike="noStrike" kern="1200" cap="none" spc="0" baseline="0" dirty="0">
              <a:solidFill>
                <a:srgbClr val="000000"/>
              </a:solidFill>
              <a:uFillTx/>
              <a:latin typeface="Roboto" pitchFamily="2"/>
              <a:ea typeface="Roboto" pitchFamily="2"/>
              <a:cs typeface="Roboto" pitchFamily="2"/>
            </a:endParaRPr>
          </a:p>
          <a:p>
            <a:pPr marL="285750" marR="0" lvl="0" indent="-285750" algn="l" defTabSz="914400" rtl="0" fontAlgn="auto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7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000" b="0" i="0" u="none" strike="noStrike" kern="1200" cap="none" spc="0" baseline="0" dirty="0">
                <a:solidFill>
                  <a:srgbClr val="000000"/>
                </a:solidFill>
                <a:uFillTx/>
                <a:latin typeface="Roboto" pitchFamily="2"/>
                <a:ea typeface="Roboto" pitchFamily="2"/>
                <a:cs typeface="Roboto" pitchFamily="2"/>
              </a:rPr>
              <a:t>two wrong answers: 0 points</a:t>
            </a:r>
          </a:p>
          <a:p>
            <a:pPr marL="0" marR="0" lvl="0" indent="0" algn="l" defTabSz="914400" rtl="0" fontAlgn="auto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7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000" b="0" i="0" u="none" strike="noStrike" kern="1200" cap="none" spc="0" baseline="0" dirty="0">
              <a:solidFill>
                <a:srgbClr val="000000"/>
              </a:solidFill>
              <a:uFillTx/>
              <a:latin typeface="Roboto" pitchFamily="2"/>
              <a:ea typeface="Roboto" pitchFamily="2"/>
              <a:cs typeface="Roboto" pitchFamily="2"/>
            </a:endParaRPr>
          </a:p>
          <a:p>
            <a:pPr marL="285750" marR="0" lvl="0" indent="-285750" algn="l" defTabSz="914400" rtl="0" fontAlgn="auto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7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000" b="0" i="0" u="none" strike="noStrike" kern="1200" cap="none" spc="0" baseline="0" dirty="0">
                <a:solidFill>
                  <a:srgbClr val="000000"/>
                </a:solidFill>
                <a:uFillTx/>
                <a:latin typeface="Roboto" pitchFamily="2"/>
                <a:ea typeface="Roboto" pitchFamily="2"/>
                <a:cs typeface="Roboto" pitchFamily="2"/>
              </a:rPr>
              <a:t>one wrong answer: 0 points</a:t>
            </a:r>
            <a:endParaRPr lang="en-US" sz="20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7" name="Fußzeilenplatzhalter 3">
            <a:extLst>
              <a:ext uri="{FF2B5EF4-FFF2-40B4-BE49-F238E27FC236}">
                <a16:creationId xmlns:a16="http://schemas.microsoft.com/office/drawing/2014/main" id="{B646BF72-E099-4038-97B4-6CFE4165E6DD}"/>
              </a:ext>
            </a:extLst>
          </p:cNvPr>
          <p:cNvSpPr/>
          <p:nvPr/>
        </p:nvSpPr>
        <p:spPr>
          <a:xfrm>
            <a:off x="-1115750" y="6893222"/>
            <a:ext cx="4114800" cy="365129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400" b="0" i="0" u="none" strike="noStrike" kern="1200" cap="none" spc="0" baseline="0" dirty="0">
                <a:solidFill>
                  <a:srgbClr val="898989"/>
                </a:solidFill>
                <a:uFillTx/>
                <a:latin typeface="Roboto" panose="02000000000000000000" pitchFamily="2" charset="0"/>
                <a:ea typeface="Roboto" panose="02000000000000000000" pitchFamily="2" charset="0"/>
              </a:rPr>
              <a:t>(C) iSAQB e.V.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9289A8-76D5-4BCF-9E13-48602FE9621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79299" y="412339"/>
            <a:ext cx="7200003" cy="1908215"/>
          </a:xfrm>
        </p:spPr>
        <p:txBody>
          <a:bodyPr>
            <a:spAutoFit/>
          </a:bodyPr>
          <a:lstStyle/>
          <a:p>
            <a:pPr lvl="0"/>
            <a:r>
              <a:rPr lang="en-US" sz="4000" dirty="0">
                <a:latin typeface="Roboto" pitchFamily="2"/>
              </a:rPr>
              <a:t>C-Questions (Choose Category)</a:t>
            </a:r>
            <a:br>
              <a:rPr lang="en-US" dirty="0"/>
            </a:b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CD1A2CC-9524-4B41-8327-512020757E0E}"/>
              </a:ext>
            </a:extLst>
          </p:cNvPr>
          <p:cNvSpPr/>
          <p:nvPr/>
        </p:nvSpPr>
        <p:spPr>
          <a:xfrm>
            <a:off x="348304" y="2283201"/>
            <a:ext cx="2168993" cy="4864132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marL="228600" marR="0" lvl="0" indent="-228600" algn="l" defTabSz="914400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Roboto" pitchFamily="2"/>
                <a:ea typeface="Roboto" pitchFamily="2"/>
                <a:cs typeface="Roboto" pitchFamily="2"/>
              </a:rPr>
              <a:t>Mark none or just one option per row.</a:t>
            </a:r>
          </a:p>
          <a:p>
            <a:pPr marL="228600" marR="0" lvl="0" indent="-228600" algn="l" defTabSz="914400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Roboto" pitchFamily="2"/>
                <a:ea typeface="Roboto" pitchFamily="2"/>
                <a:cs typeface="Roboto" pitchFamily="2"/>
              </a:rPr>
              <a:t>No mark in a row counts neutral.</a:t>
            </a:r>
          </a:p>
          <a:p>
            <a:pPr marL="228600" marR="0" lvl="0" indent="-228600" algn="l" defTabSz="914400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Roboto" pitchFamily="2"/>
                <a:ea typeface="Roboto" pitchFamily="2"/>
                <a:cs typeface="Roboto" pitchFamily="2"/>
              </a:rPr>
              <a:t>Each correct mark adds one nth of the points.</a:t>
            </a:r>
          </a:p>
          <a:p>
            <a:pPr marL="228600" marR="0" lvl="0" indent="-228600" algn="l" defTabSz="914400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Roboto" pitchFamily="2"/>
                <a:ea typeface="Roboto" pitchFamily="2"/>
                <a:cs typeface="Roboto" pitchFamily="2"/>
              </a:rPr>
              <a:t>Each wrong mark subtracts one nth of the points.</a:t>
            </a:r>
          </a:p>
          <a:p>
            <a:pPr marL="228600" marR="0" lvl="0" indent="-228600" algn="l" defTabSz="914400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Roboto" pitchFamily="2"/>
                <a:ea typeface="Roboto" pitchFamily="2"/>
                <a:cs typeface="Roboto" pitchFamily="2"/>
              </a:rPr>
              <a:t>The worst case is zero points for a question.</a:t>
            </a:r>
          </a:p>
          <a:p>
            <a:pPr marL="228600" marR="0" lvl="0" indent="-228600" algn="l" defTabSz="914400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4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pic>
        <p:nvPicPr>
          <p:cNvPr id="4" name="Grafik 5">
            <a:extLst>
              <a:ext uri="{FF2B5EF4-FFF2-40B4-BE49-F238E27FC236}">
                <a16:creationId xmlns:a16="http://schemas.microsoft.com/office/drawing/2014/main" id="{5B7D087D-7FFE-4E91-82F6-816F900B67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0625" y="2283201"/>
            <a:ext cx="7200003" cy="3075602"/>
          </a:xfrm>
          <a:prstGeom prst="rect">
            <a:avLst/>
          </a:prstGeom>
          <a:noFill/>
          <a:ln cap="flat">
            <a:noFill/>
          </a:ln>
        </p:spPr>
      </p:pic>
      <p:grpSp>
        <p:nvGrpSpPr>
          <p:cNvPr id="5" name="Gruppieren 6">
            <a:extLst>
              <a:ext uri="{FF2B5EF4-FFF2-40B4-BE49-F238E27FC236}">
                <a16:creationId xmlns:a16="http://schemas.microsoft.com/office/drawing/2014/main" id="{94264ADD-C367-4E4B-8D62-ABE6DBC1DB10}"/>
              </a:ext>
            </a:extLst>
          </p:cNvPr>
          <p:cNvGrpSpPr/>
          <p:nvPr/>
        </p:nvGrpSpPr>
        <p:grpSpPr>
          <a:xfrm>
            <a:off x="2999049" y="2998226"/>
            <a:ext cx="6505307" cy="3406648"/>
            <a:chOff x="2999049" y="2998226"/>
            <a:chExt cx="6505307" cy="3406648"/>
          </a:xfrm>
        </p:grpSpPr>
        <p:sp>
          <p:nvSpPr>
            <p:cNvPr id="6" name="Ellipse 12">
              <a:extLst>
                <a:ext uri="{FF2B5EF4-FFF2-40B4-BE49-F238E27FC236}">
                  <a16:creationId xmlns:a16="http://schemas.microsoft.com/office/drawing/2014/main" id="{2D4FE765-DE9C-48A2-84DD-F862B3BF89DF}"/>
                </a:ext>
              </a:extLst>
            </p:cNvPr>
            <p:cNvSpPr/>
            <p:nvPr/>
          </p:nvSpPr>
          <p:spPr>
            <a:xfrm>
              <a:off x="2999049" y="2998226"/>
              <a:ext cx="1805299" cy="2476981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solidFill>
              <a:srgbClr val="FFC000">
                <a:alpha val="32941"/>
              </a:srgbClr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7" name="Textfeld 5">
              <a:extLst>
                <a:ext uri="{FF2B5EF4-FFF2-40B4-BE49-F238E27FC236}">
                  <a16:creationId xmlns:a16="http://schemas.microsoft.com/office/drawing/2014/main" id="{48E8F259-D0D9-44CB-ADDD-7C69F6493360}"/>
                </a:ext>
              </a:extLst>
            </p:cNvPr>
            <p:cNvSpPr txBox="1"/>
            <p:nvPr/>
          </p:nvSpPr>
          <p:spPr>
            <a:xfrm>
              <a:off x="2999049" y="6004764"/>
              <a:ext cx="6505307" cy="400110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91440" tIns="45720" rIns="91440" bIns="4572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2000" b="0" i="0" u="none" strike="noStrike" kern="1200" cap="none" spc="0" baseline="0" dirty="0">
                  <a:solidFill>
                    <a:srgbClr val="000000"/>
                  </a:solidFill>
                  <a:uFillTx/>
                  <a:latin typeface="Roboto" pitchFamily="2"/>
                  <a:ea typeface="Roboto" pitchFamily="2"/>
                </a:rPr>
                <a:t>There are always exactly 2 mutual exclusive categories.</a:t>
              </a:r>
            </a:p>
          </p:txBody>
        </p:sp>
      </p:grpSp>
      <p:sp>
        <p:nvSpPr>
          <p:cNvPr id="8" name="Ellipse 10">
            <a:extLst>
              <a:ext uri="{FF2B5EF4-FFF2-40B4-BE49-F238E27FC236}">
                <a16:creationId xmlns:a16="http://schemas.microsoft.com/office/drawing/2014/main" id="{9518A412-BF78-4BC4-AF3B-59DBBE55B1B9}"/>
              </a:ext>
            </a:extLst>
          </p:cNvPr>
          <p:cNvSpPr/>
          <p:nvPr/>
        </p:nvSpPr>
        <p:spPr>
          <a:xfrm>
            <a:off x="2295070" y="3100629"/>
            <a:ext cx="1884230" cy="449381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FFC000">
              <a:alpha val="32941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BA05FBF0-DE59-4147-B028-3AE437968145}"/>
              </a:ext>
            </a:extLst>
          </p:cNvPr>
          <p:cNvSpPr/>
          <p:nvPr/>
        </p:nvSpPr>
        <p:spPr>
          <a:xfrm>
            <a:off x="3791276" y="3111630"/>
            <a:ext cx="2448159" cy="438381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FFC000">
              <a:alpha val="32941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0" name="Fußzeilenplatzhalter 3">
            <a:extLst>
              <a:ext uri="{FF2B5EF4-FFF2-40B4-BE49-F238E27FC236}">
                <a16:creationId xmlns:a16="http://schemas.microsoft.com/office/drawing/2014/main" id="{AA3D26D1-5027-4770-9575-454B7FF09A25}"/>
              </a:ext>
            </a:extLst>
          </p:cNvPr>
          <p:cNvSpPr/>
          <p:nvPr/>
        </p:nvSpPr>
        <p:spPr>
          <a:xfrm>
            <a:off x="-1115750" y="6893222"/>
            <a:ext cx="4114800" cy="365129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400" b="0" i="0" u="none" strike="noStrike" kern="1200" cap="none" spc="0" baseline="0" dirty="0">
                <a:solidFill>
                  <a:srgbClr val="898989"/>
                </a:solidFill>
                <a:uFillTx/>
                <a:latin typeface="Roboto" panose="02000000000000000000" pitchFamily="2" charset="0"/>
                <a:ea typeface="Roboto" panose="02000000000000000000" pitchFamily="2" charset="0"/>
              </a:rPr>
              <a:t>(C) iSAQB e.V.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D10A48AB-031D-45C4-9BF1-CD018D6FA54E}"/>
              </a:ext>
            </a:extLst>
          </p:cNvPr>
          <p:cNvSpPr txBox="1"/>
          <p:nvPr/>
        </p:nvSpPr>
        <p:spPr>
          <a:xfrm>
            <a:off x="2735930" y="3166804"/>
            <a:ext cx="407813" cy="338556"/>
          </a:xfrm>
          <a:prstGeom prst="rect">
            <a:avLst/>
          </a:prstGeom>
          <a:solidFill>
            <a:srgbClr val="FFE699"/>
          </a:solidFill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600" b="0" i="1" u="none" strike="noStrike" kern="1200" cap="none" spc="0" baseline="0">
                <a:solidFill>
                  <a:srgbClr val="595959"/>
                </a:solidFill>
                <a:uFillTx/>
                <a:latin typeface="Arial" pitchFamily="34"/>
                <a:ea typeface="Roboto" pitchFamily="2"/>
                <a:cs typeface="Arial" pitchFamily="34"/>
              </a:rPr>
              <a:t>C-</a:t>
            </a:r>
            <a:endParaRPr lang="de-DE" sz="1600" b="0" i="1" u="none" strike="noStrike" kern="1200" cap="none" spc="0" baseline="0">
              <a:solidFill>
                <a:srgbClr val="595959"/>
              </a:solidFill>
              <a:uFillTx/>
              <a:latin typeface="Roboto" pitchFamily="2"/>
              <a:ea typeface="Roboto" pitchFamily="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5468CA-3F38-4614-AD62-D64207B317F7}"/>
              </a:ext>
            </a:extLst>
          </p:cNvPr>
          <p:cNvSpPr/>
          <p:nvPr/>
        </p:nvSpPr>
        <p:spPr>
          <a:xfrm>
            <a:off x="490319" y="-116476"/>
            <a:ext cx="10515600" cy="1158151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b" anchorCtr="0" compatLnSpc="1">
            <a:normAutofit/>
          </a:bodyPr>
          <a:lstStyle/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4000" b="1" i="0" u="none" strike="noStrike" kern="1200" cap="none" spc="0" baseline="0">
                <a:solidFill>
                  <a:srgbClr val="595959"/>
                </a:solidFill>
                <a:uFillTx/>
                <a:latin typeface="Roboto"/>
              </a:rPr>
              <a:t>Thank you for your interest</a:t>
            </a:r>
            <a:r>
              <a:rPr lang="de-DE" sz="4000" b="1" i="0" u="none" strike="noStrike" kern="0" cap="none" spc="0" baseline="0">
                <a:solidFill>
                  <a:srgbClr val="595959"/>
                </a:solidFill>
                <a:uFillTx/>
                <a:latin typeface="Roboto"/>
              </a:rPr>
              <a:t>!</a:t>
            </a:r>
            <a:endParaRPr lang="de-DE" sz="4000" b="1" i="0" u="none" strike="noStrike" kern="1200" cap="none" spc="0" baseline="0">
              <a:solidFill>
                <a:srgbClr val="595959"/>
              </a:solidFill>
              <a:uFillTx/>
              <a:latin typeface="Roboto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500EAF7-40F8-4E44-B2D9-A0F01E7E941A}"/>
              </a:ext>
            </a:extLst>
          </p:cNvPr>
          <p:cNvSpPr/>
          <p:nvPr/>
        </p:nvSpPr>
        <p:spPr>
          <a:xfrm>
            <a:off x="628421" y="1641366"/>
            <a:ext cx="8038060" cy="3662729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3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2000" b="0" i="0" u="none" strike="noStrike" kern="1200" cap="none" spc="0" baseline="0" dirty="0" err="1">
                <a:solidFill>
                  <a:srgbClr val="000000"/>
                </a:solidFill>
                <a:uFillTx/>
                <a:latin typeface="Roboto"/>
              </a:rPr>
              <a:t>If</a:t>
            </a:r>
            <a:r>
              <a:rPr lang="de-DE" sz="2000" b="0" i="0" u="none" strike="noStrike" kern="1200" cap="none" spc="0" baseline="0" dirty="0">
                <a:solidFill>
                  <a:srgbClr val="000000"/>
                </a:solidFill>
                <a:uFillTx/>
                <a:latin typeface="Roboto"/>
              </a:rPr>
              <a:t> </a:t>
            </a:r>
            <a:r>
              <a:rPr lang="de-DE" sz="2000" b="0" i="0" u="none" strike="noStrike" kern="1200" cap="none" spc="0" baseline="0" dirty="0" err="1">
                <a:solidFill>
                  <a:srgbClr val="000000"/>
                </a:solidFill>
                <a:uFillTx/>
                <a:latin typeface="Roboto"/>
              </a:rPr>
              <a:t>you</a:t>
            </a:r>
            <a:r>
              <a:rPr lang="de-DE" sz="2000" b="0" i="0" u="none" strike="noStrike" kern="1200" cap="none" spc="0" baseline="0" dirty="0">
                <a:solidFill>
                  <a:srgbClr val="000000"/>
                </a:solidFill>
                <a:uFillTx/>
                <a:latin typeface="Roboto"/>
              </a:rPr>
              <a:t> </a:t>
            </a:r>
            <a:r>
              <a:rPr lang="de-DE" sz="2000" b="0" i="0" u="none" strike="noStrike" kern="1200" cap="none" spc="0" baseline="0" dirty="0" err="1">
                <a:solidFill>
                  <a:srgbClr val="000000"/>
                </a:solidFill>
                <a:uFillTx/>
                <a:latin typeface="Roboto"/>
              </a:rPr>
              <a:t>have</a:t>
            </a:r>
            <a:r>
              <a:rPr lang="de-DE" sz="2000" b="0" i="0" u="none" strike="noStrike" kern="1200" cap="none" spc="0" baseline="0" dirty="0">
                <a:solidFill>
                  <a:srgbClr val="000000"/>
                </a:solidFill>
                <a:uFillTx/>
                <a:latin typeface="Roboto"/>
              </a:rPr>
              <a:t> </a:t>
            </a:r>
            <a:r>
              <a:rPr lang="de-DE" sz="2000" b="0" i="0" u="none" strike="noStrike" kern="1200" cap="none" spc="0" baseline="0" dirty="0" err="1">
                <a:solidFill>
                  <a:srgbClr val="000000"/>
                </a:solidFill>
                <a:uFillTx/>
                <a:latin typeface="Roboto"/>
              </a:rPr>
              <a:t>any</a:t>
            </a:r>
            <a:r>
              <a:rPr lang="de-DE" sz="2000" b="0" i="0" u="none" strike="noStrike" kern="1200" cap="none" spc="0" baseline="0" dirty="0">
                <a:solidFill>
                  <a:srgbClr val="000000"/>
                </a:solidFill>
                <a:uFillTx/>
                <a:latin typeface="Roboto"/>
              </a:rPr>
              <a:t> </a:t>
            </a:r>
            <a:r>
              <a:rPr lang="de-DE" sz="2000" b="0" i="0" u="none" strike="noStrike" kern="1200" cap="none" spc="0" baseline="0" dirty="0" err="1">
                <a:solidFill>
                  <a:srgbClr val="000000"/>
                </a:solidFill>
                <a:uFillTx/>
                <a:latin typeface="Roboto"/>
              </a:rPr>
              <a:t>questions</a:t>
            </a:r>
            <a:r>
              <a:rPr lang="de-DE" sz="2000" b="0" i="0" u="none" strike="noStrike" kern="1200" cap="none" spc="0" baseline="0" dirty="0">
                <a:solidFill>
                  <a:srgbClr val="000000"/>
                </a:solidFill>
                <a:uFillTx/>
                <a:latin typeface="Roboto"/>
              </a:rPr>
              <a:t>, </a:t>
            </a:r>
            <a:r>
              <a:rPr lang="de-DE" sz="2000" b="0" i="0" u="none" strike="noStrike" kern="1200" cap="none" spc="0" baseline="0" dirty="0" err="1">
                <a:solidFill>
                  <a:srgbClr val="000000"/>
                </a:solidFill>
                <a:uFillTx/>
                <a:latin typeface="Roboto"/>
              </a:rPr>
              <a:t>please</a:t>
            </a:r>
            <a:r>
              <a:rPr lang="de-DE" sz="2000" b="0" i="0" u="none" strike="noStrike" kern="1200" cap="none" spc="0" baseline="0" dirty="0">
                <a:solidFill>
                  <a:srgbClr val="000000"/>
                </a:solidFill>
                <a:uFillTx/>
                <a:latin typeface="Roboto"/>
              </a:rPr>
              <a:t> </a:t>
            </a:r>
            <a:r>
              <a:rPr lang="de-DE" sz="2000" b="0" i="0" u="none" strike="noStrike" kern="1200" cap="none" spc="0" baseline="0" dirty="0" err="1">
                <a:solidFill>
                  <a:srgbClr val="000000"/>
                </a:solidFill>
                <a:uFillTx/>
                <a:latin typeface="Roboto"/>
              </a:rPr>
              <a:t>contact</a:t>
            </a:r>
            <a:r>
              <a:rPr lang="de-DE" sz="2000" b="0" i="0" u="none" strike="noStrike" kern="1200" cap="none" spc="0" baseline="0" dirty="0">
                <a:solidFill>
                  <a:srgbClr val="000000"/>
                </a:solidFill>
                <a:uFillTx/>
                <a:latin typeface="Roboto"/>
              </a:rPr>
              <a:t> </a:t>
            </a:r>
            <a:r>
              <a:rPr lang="de-DE" sz="2000" b="0" i="0" u="none" strike="noStrike" kern="1200" cap="none" spc="0" baseline="0" dirty="0">
                <a:solidFill>
                  <a:srgbClr val="000000"/>
                </a:solidFill>
                <a:uFillTx/>
                <a:latin typeface="Roboto"/>
                <a:hlinkClick r:id="rId3"/>
              </a:rPr>
              <a:t>info@isaqb.org</a:t>
            </a:r>
            <a:r>
              <a:rPr lang="de-DE" sz="2000" b="0" i="0" u="none" strike="noStrike" kern="1200" cap="none" spc="0" baseline="0" dirty="0">
                <a:solidFill>
                  <a:srgbClr val="000000"/>
                </a:solidFill>
                <a:uFillTx/>
                <a:latin typeface="Roboto"/>
              </a:rPr>
              <a:t> and </a:t>
            </a:r>
            <a:r>
              <a:rPr lang="de-DE" sz="2000" b="0" i="0" u="none" strike="noStrike" kern="1200" cap="none" spc="0" baseline="0" dirty="0" err="1">
                <a:solidFill>
                  <a:srgbClr val="000000"/>
                </a:solidFill>
                <a:uFillTx/>
                <a:latin typeface="Roboto"/>
              </a:rPr>
              <a:t>ask</a:t>
            </a:r>
            <a:r>
              <a:rPr lang="de-DE" sz="2000" b="0" i="0" u="none" strike="noStrike" kern="1200" cap="none" spc="0" baseline="0" dirty="0">
                <a:solidFill>
                  <a:srgbClr val="000000"/>
                </a:solidFill>
                <a:uFillTx/>
                <a:latin typeface="Roboto"/>
              </a:rPr>
              <a:t> </a:t>
            </a:r>
            <a:r>
              <a:rPr lang="de-DE" sz="2000" b="0" i="0" u="none" strike="noStrike" kern="1200" cap="none" spc="0" baseline="0" dirty="0" err="1">
                <a:solidFill>
                  <a:srgbClr val="000000"/>
                </a:solidFill>
                <a:uFillTx/>
                <a:latin typeface="Roboto"/>
              </a:rPr>
              <a:t>for</a:t>
            </a:r>
            <a:r>
              <a:rPr lang="de-DE" sz="2000" b="0" i="0" u="none" strike="noStrike" kern="1200" cap="none" spc="0" baseline="0" dirty="0">
                <a:solidFill>
                  <a:srgbClr val="000000"/>
                </a:solidFill>
                <a:uFillTx/>
                <a:latin typeface="Roboto"/>
              </a:rPr>
              <a:t> </a:t>
            </a:r>
            <a:r>
              <a:rPr lang="de-DE" sz="2000" b="0" i="0" u="none" strike="noStrike" kern="1200" cap="none" spc="0" baseline="0" dirty="0" err="1">
                <a:solidFill>
                  <a:srgbClr val="000000"/>
                </a:solidFill>
                <a:uFillTx/>
                <a:latin typeface="Roboto"/>
              </a:rPr>
              <a:t>the</a:t>
            </a:r>
            <a:r>
              <a:rPr lang="de-DE" sz="2000" b="0" i="0" u="none" strike="noStrike" kern="1200" cap="none" spc="0" baseline="0" dirty="0">
                <a:solidFill>
                  <a:srgbClr val="000000"/>
                </a:solidFill>
                <a:uFillTx/>
                <a:latin typeface="Roboto"/>
              </a:rPr>
              <a:t> </a:t>
            </a:r>
            <a:r>
              <a:rPr lang="de-DE" sz="2000" b="0" i="0" u="none" strike="noStrike" kern="1200" cap="none" spc="0" baseline="0" dirty="0" err="1">
                <a:solidFill>
                  <a:srgbClr val="000000"/>
                </a:solidFill>
                <a:uFillTx/>
                <a:latin typeface="Roboto"/>
              </a:rPr>
              <a:t>Foundation</a:t>
            </a:r>
            <a:r>
              <a:rPr lang="de-DE" sz="2000" b="0" i="0" u="none" strike="noStrike" kern="1200" cap="none" spc="0" baseline="0" dirty="0">
                <a:solidFill>
                  <a:srgbClr val="000000"/>
                </a:solidFill>
                <a:uFillTx/>
                <a:latin typeface="Roboto"/>
              </a:rPr>
              <a:t> Level Working Group (FLWG).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3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000" b="0" i="0" u="none" strike="noStrike" kern="1200" cap="none" spc="0" baseline="0" dirty="0">
              <a:solidFill>
                <a:srgbClr val="000000"/>
              </a:solidFill>
              <a:uFillTx/>
              <a:latin typeface="Roboto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3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2000" b="0" i="0" u="none" strike="noStrike" kern="1200" cap="none" spc="0" baseline="0" dirty="0" err="1">
                <a:solidFill>
                  <a:srgbClr val="000000"/>
                </a:solidFill>
                <a:uFillTx/>
                <a:latin typeface="Roboto"/>
              </a:rPr>
              <a:t>Remarks</a:t>
            </a:r>
            <a:r>
              <a:rPr lang="de-DE" sz="2000" b="0" i="0" u="none" strike="noStrike" kern="1200" cap="none" spc="0" baseline="0" dirty="0">
                <a:solidFill>
                  <a:srgbClr val="000000"/>
                </a:solidFill>
                <a:uFillTx/>
                <a:latin typeface="Roboto"/>
              </a:rPr>
              <a:t> </a:t>
            </a:r>
            <a:r>
              <a:rPr lang="de-DE" sz="2000" b="0" i="0" u="none" strike="noStrike" kern="1200" cap="none" spc="0" baseline="0" dirty="0" err="1">
                <a:solidFill>
                  <a:srgbClr val="000000"/>
                </a:solidFill>
                <a:uFillTx/>
                <a:latin typeface="Roboto"/>
              </a:rPr>
              <a:t>or</a:t>
            </a:r>
            <a:r>
              <a:rPr lang="de-DE" sz="2000" b="0" i="0" u="none" strike="noStrike" kern="1200" cap="none" spc="0" baseline="0" dirty="0">
                <a:solidFill>
                  <a:srgbClr val="000000"/>
                </a:solidFill>
                <a:uFillTx/>
                <a:latin typeface="Roboto"/>
              </a:rPr>
              <a:t> </a:t>
            </a:r>
            <a:r>
              <a:rPr lang="de-DE" sz="2000" b="0" i="0" u="none" strike="noStrike" kern="1200" cap="none" spc="0" baseline="0" dirty="0" err="1">
                <a:solidFill>
                  <a:srgbClr val="000000"/>
                </a:solidFill>
                <a:uFillTx/>
                <a:latin typeface="Roboto"/>
              </a:rPr>
              <a:t>questions</a:t>
            </a:r>
            <a:r>
              <a:rPr lang="de-DE" sz="2000" b="0" i="0" u="none" strike="noStrike" kern="1200" cap="none" spc="0" baseline="0" dirty="0">
                <a:solidFill>
                  <a:srgbClr val="000000"/>
                </a:solidFill>
                <a:uFillTx/>
                <a:latin typeface="Roboto"/>
              </a:rPr>
              <a:t> </a:t>
            </a:r>
            <a:r>
              <a:rPr lang="de-DE" sz="2000" b="0" i="0" u="none" strike="noStrike" kern="1200" cap="none" spc="0" baseline="0" dirty="0" err="1">
                <a:solidFill>
                  <a:srgbClr val="000000"/>
                </a:solidFill>
                <a:uFillTx/>
                <a:latin typeface="Roboto"/>
              </a:rPr>
              <a:t>concerning</a:t>
            </a:r>
            <a:r>
              <a:rPr lang="de-DE" sz="2000" b="0" i="0" u="none" strike="noStrike" kern="1200" cap="none" spc="0" baseline="0" dirty="0">
                <a:solidFill>
                  <a:srgbClr val="000000"/>
                </a:solidFill>
                <a:uFillTx/>
                <a:latin typeface="Roboto"/>
              </a:rPr>
              <a:t> </a:t>
            </a:r>
            <a:r>
              <a:rPr lang="de-DE" sz="2000" b="0" i="0" u="none" strike="noStrike" kern="1200" cap="none" spc="0" baseline="0" dirty="0" err="1">
                <a:solidFill>
                  <a:srgbClr val="000000"/>
                </a:solidFill>
                <a:uFillTx/>
                <a:latin typeface="Roboto"/>
              </a:rPr>
              <a:t>specific</a:t>
            </a:r>
            <a:r>
              <a:rPr lang="de-DE" sz="2000" b="0" i="0" u="none" strike="noStrike" kern="1200" cap="none" spc="0" baseline="0" dirty="0">
                <a:solidFill>
                  <a:srgbClr val="000000"/>
                </a:solidFill>
                <a:uFillTx/>
                <a:latin typeface="Roboto"/>
              </a:rPr>
              <a:t> </a:t>
            </a:r>
            <a:r>
              <a:rPr lang="de-DE" sz="2000" b="0" i="0" u="none" strike="noStrike" kern="1200" cap="none" spc="0" baseline="0" dirty="0" err="1">
                <a:solidFill>
                  <a:srgbClr val="000000"/>
                </a:solidFill>
                <a:uFillTx/>
                <a:latin typeface="Roboto"/>
              </a:rPr>
              <a:t>learning</a:t>
            </a:r>
            <a:r>
              <a:rPr lang="de-DE" sz="2000" b="0" i="0" u="none" strike="noStrike" kern="1200" cap="none" spc="0" baseline="0" dirty="0">
                <a:solidFill>
                  <a:srgbClr val="000000"/>
                </a:solidFill>
                <a:uFillTx/>
                <a:latin typeface="Roboto"/>
              </a:rPr>
              <a:t> </a:t>
            </a:r>
            <a:r>
              <a:rPr lang="de-DE" sz="2000" b="0" i="0" u="none" strike="noStrike" kern="1200" cap="none" spc="0" baseline="0" dirty="0" err="1">
                <a:solidFill>
                  <a:srgbClr val="000000"/>
                </a:solidFill>
                <a:uFillTx/>
                <a:latin typeface="Roboto"/>
              </a:rPr>
              <a:t>goals</a:t>
            </a:r>
            <a:r>
              <a:rPr lang="de-DE" sz="2000" b="0" i="0" u="none" strike="noStrike" kern="1200" cap="none" spc="0" baseline="0" dirty="0">
                <a:solidFill>
                  <a:srgbClr val="000000"/>
                </a:solidFill>
                <a:uFillTx/>
                <a:latin typeface="Roboto"/>
              </a:rPr>
              <a:t> </a:t>
            </a:r>
            <a:r>
              <a:rPr lang="de-DE" sz="2000" b="0" i="0" u="none" strike="noStrike" kern="1200" cap="none" spc="0" baseline="0" dirty="0" err="1">
                <a:solidFill>
                  <a:srgbClr val="000000"/>
                </a:solidFill>
                <a:uFillTx/>
                <a:latin typeface="Roboto"/>
              </a:rPr>
              <a:t>can</a:t>
            </a:r>
            <a:r>
              <a:rPr lang="de-DE" sz="2000" b="0" i="0" u="none" strike="noStrike" kern="1200" cap="none" spc="0" baseline="0" dirty="0">
                <a:solidFill>
                  <a:srgbClr val="000000"/>
                </a:solidFill>
                <a:uFillTx/>
                <a:latin typeface="Roboto"/>
              </a:rPr>
              <a:t> </a:t>
            </a:r>
            <a:r>
              <a:rPr lang="de-DE" sz="2000" b="0" i="0" u="none" strike="noStrike" kern="1200" cap="none" spc="0" baseline="0" dirty="0" err="1">
                <a:solidFill>
                  <a:srgbClr val="000000"/>
                </a:solidFill>
                <a:uFillTx/>
                <a:latin typeface="Roboto"/>
              </a:rPr>
              <a:t>be</a:t>
            </a:r>
            <a:r>
              <a:rPr lang="de-DE" sz="2000" b="0" i="0" u="none" strike="noStrike" kern="1200" cap="none" spc="0" baseline="0" dirty="0">
                <a:solidFill>
                  <a:srgbClr val="000000"/>
                </a:solidFill>
                <a:uFillTx/>
                <a:latin typeface="Roboto"/>
              </a:rPr>
              <a:t> </a:t>
            </a:r>
            <a:r>
              <a:rPr lang="de-DE" sz="2000" b="0" i="0" u="none" strike="noStrike" kern="1200" cap="none" spc="0" baseline="0" dirty="0" err="1">
                <a:solidFill>
                  <a:srgbClr val="000000"/>
                </a:solidFill>
                <a:uFillTx/>
                <a:latin typeface="Roboto"/>
              </a:rPr>
              <a:t>left</a:t>
            </a:r>
            <a:r>
              <a:rPr lang="de-DE" sz="2000" b="0" i="0" u="none" strike="noStrike" kern="1200" cap="none" spc="0" baseline="0" dirty="0">
                <a:solidFill>
                  <a:srgbClr val="000000"/>
                </a:solidFill>
                <a:uFillTx/>
                <a:latin typeface="Roboto"/>
              </a:rPr>
              <a:t> in </a:t>
            </a:r>
            <a:r>
              <a:rPr lang="de-DE" sz="2000" b="0" i="0" u="none" strike="noStrike" kern="1200" cap="none" spc="0" baseline="0" dirty="0" err="1">
                <a:solidFill>
                  <a:srgbClr val="000000"/>
                </a:solidFill>
                <a:uFillTx/>
                <a:latin typeface="Roboto"/>
              </a:rPr>
              <a:t>our</a:t>
            </a:r>
            <a:r>
              <a:rPr lang="de-DE" sz="2000" b="0" i="0" u="none" strike="noStrike" kern="1200" cap="none" spc="0" baseline="0" dirty="0">
                <a:solidFill>
                  <a:srgbClr val="000000"/>
                </a:solidFill>
                <a:uFillTx/>
                <a:latin typeface="Roboto"/>
              </a:rPr>
              <a:t> </a:t>
            </a:r>
            <a:r>
              <a:rPr lang="de-DE" sz="2000" b="0" i="0" u="none" strike="noStrike" kern="1200" cap="none" spc="0" baseline="0" dirty="0" err="1">
                <a:solidFill>
                  <a:srgbClr val="000000"/>
                </a:solidFill>
                <a:uFillTx/>
                <a:latin typeface="Roboto"/>
              </a:rPr>
              <a:t>public</a:t>
            </a:r>
            <a:r>
              <a:rPr lang="de-DE" sz="2000" b="0" i="0" u="none" strike="noStrike" kern="1200" cap="none" spc="0" baseline="0" dirty="0">
                <a:solidFill>
                  <a:srgbClr val="000000"/>
                </a:solidFill>
                <a:uFillTx/>
                <a:latin typeface="Roboto"/>
              </a:rPr>
              <a:t> </a:t>
            </a:r>
            <a:r>
              <a:rPr lang="de-DE" sz="2000" b="0" i="0" u="none" strike="noStrike" kern="1200" cap="none" spc="0" baseline="0" dirty="0" err="1">
                <a:solidFill>
                  <a:srgbClr val="000000"/>
                </a:solidFill>
                <a:uFillTx/>
                <a:latin typeface="Roboto"/>
              </a:rPr>
              <a:t>Github</a:t>
            </a:r>
            <a:r>
              <a:rPr lang="de-DE" sz="2000" b="0" i="0" u="none" strike="noStrike" kern="1200" cap="none" spc="0" baseline="0" dirty="0">
                <a:solidFill>
                  <a:srgbClr val="000000"/>
                </a:solidFill>
                <a:uFillTx/>
                <a:latin typeface="Roboto"/>
              </a:rPr>
              <a:t> </a:t>
            </a:r>
            <a:r>
              <a:rPr lang="de-DE" sz="2000" b="0" i="0" u="none" strike="noStrike" kern="1200" cap="none" spc="0" baseline="0" dirty="0" err="1">
                <a:solidFill>
                  <a:srgbClr val="000000"/>
                </a:solidFill>
                <a:uFillTx/>
                <a:latin typeface="Roboto"/>
              </a:rPr>
              <a:t>repository</a:t>
            </a:r>
            <a:r>
              <a:rPr lang="de-DE" sz="2000" b="0" i="0" u="none" strike="noStrike" kern="1200" cap="none" spc="0" baseline="0" dirty="0">
                <a:solidFill>
                  <a:srgbClr val="000000"/>
                </a:solidFill>
                <a:uFillTx/>
                <a:latin typeface="Roboto"/>
              </a:rPr>
              <a:t>, </a:t>
            </a:r>
            <a:r>
              <a:rPr lang="de-DE" sz="2000" b="0" i="0" u="none" strike="noStrike" kern="1200" cap="none" spc="0" baseline="0" dirty="0" err="1">
                <a:solidFill>
                  <a:srgbClr val="000000"/>
                </a:solidFill>
                <a:uFillTx/>
                <a:latin typeface="Roboto"/>
              </a:rPr>
              <a:t>where</a:t>
            </a:r>
            <a:r>
              <a:rPr lang="de-DE" sz="2000" b="0" i="0" u="none" strike="noStrike" kern="1200" cap="none" spc="0" baseline="0" dirty="0">
                <a:solidFill>
                  <a:srgbClr val="000000"/>
                </a:solidFill>
                <a:uFillTx/>
                <a:latin typeface="Roboto"/>
              </a:rPr>
              <a:t> </a:t>
            </a:r>
            <a:r>
              <a:rPr lang="de-DE" sz="2000" b="0" i="0" u="none" strike="noStrike" kern="1200" cap="none" spc="0" baseline="0" dirty="0" err="1">
                <a:solidFill>
                  <a:srgbClr val="000000"/>
                </a:solidFill>
                <a:uFillTx/>
                <a:latin typeface="Roboto"/>
              </a:rPr>
              <a:t>the</a:t>
            </a:r>
            <a:r>
              <a:rPr lang="de-DE" sz="2000" b="0" i="0" u="none" strike="noStrike" kern="1200" cap="none" spc="0" baseline="0" dirty="0">
                <a:solidFill>
                  <a:srgbClr val="000000"/>
                </a:solidFill>
                <a:uFillTx/>
                <a:latin typeface="Roboto"/>
              </a:rPr>
              <a:t> FLWG </a:t>
            </a:r>
            <a:r>
              <a:rPr lang="de-DE" sz="2000" b="0" i="0" u="none" strike="noStrike" kern="1200" cap="none" spc="0" baseline="0" dirty="0" err="1">
                <a:solidFill>
                  <a:srgbClr val="000000"/>
                </a:solidFill>
                <a:uFillTx/>
                <a:latin typeface="Roboto"/>
              </a:rPr>
              <a:t>maintains</a:t>
            </a:r>
            <a:r>
              <a:rPr lang="de-DE" sz="2000" b="0" i="0" u="none" strike="noStrike" kern="1200" cap="none" spc="0" baseline="0" dirty="0">
                <a:solidFill>
                  <a:srgbClr val="000000"/>
                </a:solidFill>
                <a:uFillTx/>
                <a:latin typeface="Roboto"/>
              </a:rPr>
              <a:t> </a:t>
            </a:r>
            <a:r>
              <a:rPr lang="de-DE" sz="2000" b="0" i="0" u="none" strike="noStrike" kern="1200" cap="none" spc="0" baseline="0" dirty="0" err="1">
                <a:solidFill>
                  <a:srgbClr val="000000"/>
                </a:solidFill>
                <a:uFillTx/>
                <a:latin typeface="Roboto"/>
              </a:rPr>
              <a:t>the</a:t>
            </a:r>
            <a:r>
              <a:rPr lang="de-DE" sz="2000" b="0" i="0" u="none" strike="noStrike" kern="1200" cap="none" spc="0" baseline="0" dirty="0">
                <a:solidFill>
                  <a:srgbClr val="000000"/>
                </a:solidFill>
                <a:uFillTx/>
                <a:latin typeface="Roboto"/>
              </a:rPr>
              <a:t> </a:t>
            </a:r>
            <a:r>
              <a:rPr lang="de-DE" sz="2000" b="0" i="0" u="none" strike="noStrike" kern="1200" cap="none" spc="0" baseline="0" dirty="0" err="1">
                <a:solidFill>
                  <a:srgbClr val="000000"/>
                </a:solidFill>
                <a:uFillTx/>
                <a:latin typeface="Roboto"/>
              </a:rPr>
              <a:t>curriculum</a:t>
            </a:r>
            <a:r>
              <a:rPr lang="de-DE" sz="2000" b="0" i="0" u="none" strike="noStrike" kern="1200" cap="none" spc="0" baseline="0" dirty="0">
                <a:solidFill>
                  <a:srgbClr val="000000"/>
                </a:solidFill>
                <a:uFillTx/>
                <a:latin typeface="Roboto"/>
              </a:rPr>
              <a:t>:</a:t>
            </a:r>
          </a:p>
          <a:p>
            <a:pPr marL="0" marR="0" lvl="0" indent="0" algn="l" defTabSz="914400" rtl="0" fontAlgn="auto" hangingPunct="1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  <a:tabLst/>
              <a:defRPr sz="13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2000" b="0" i="0" u="none" strike="noStrike" kern="1200" cap="none" spc="0" baseline="0" dirty="0">
                <a:solidFill>
                  <a:srgbClr val="898989"/>
                </a:solidFill>
                <a:uFillTx/>
                <a:latin typeface="Roboto"/>
                <a:hlinkClick r:id="rId4"/>
              </a:rPr>
              <a:t>https://github.com/isaqb-org/curriculum-foundation</a:t>
            </a:r>
            <a:r>
              <a:rPr lang="de-DE" sz="2000" b="0" i="0" u="none" strike="noStrike" kern="1200" cap="none" spc="0" baseline="0" dirty="0">
                <a:solidFill>
                  <a:srgbClr val="898989"/>
                </a:solidFill>
                <a:uFillTx/>
                <a:latin typeface="Roboto"/>
              </a:rPr>
              <a:t>.</a:t>
            </a:r>
          </a:p>
          <a:p>
            <a:pPr marL="0" marR="0" lvl="0" indent="0" algn="l" defTabSz="914400" rtl="0" fontAlgn="auto" hangingPunct="1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  <a:tabLst/>
              <a:defRPr sz="13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000" b="0" i="0" u="none" strike="noStrike" kern="1200" cap="none" spc="0" baseline="0" dirty="0">
              <a:solidFill>
                <a:srgbClr val="898989"/>
              </a:solidFill>
              <a:uFillTx/>
              <a:latin typeface="Roboto"/>
            </a:endParaRPr>
          </a:p>
          <a:p>
            <a:pPr marL="0" marR="0" lvl="0" indent="0" algn="l" defTabSz="914400" rtl="0" fontAlgn="auto" hangingPunct="1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  <a:tabLst/>
              <a:defRPr sz="13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2000" b="0" i="0" u="none" strike="noStrike" kern="1200" cap="none" spc="0" baseline="0" dirty="0" err="1">
                <a:solidFill>
                  <a:srgbClr val="000000"/>
                </a:solidFill>
                <a:uFillTx/>
                <a:latin typeface="Roboto"/>
              </a:rPr>
              <a:t>You</a:t>
            </a:r>
            <a:r>
              <a:rPr lang="de-DE" sz="2000" b="0" i="0" u="none" strike="noStrike" kern="1200" cap="none" spc="0" baseline="0" dirty="0">
                <a:solidFill>
                  <a:srgbClr val="000000"/>
                </a:solidFill>
                <a:uFillTx/>
                <a:latin typeface="Roboto"/>
              </a:rPr>
              <a:t> </a:t>
            </a:r>
            <a:r>
              <a:rPr lang="de-DE" sz="2000" b="0" i="0" u="none" strike="noStrike" kern="1200" cap="none" spc="0" baseline="0" dirty="0" err="1">
                <a:solidFill>
                  <a:srgbClr val="000000"/>
                </a:solidFill>
                <a:uFillTx/>
                <a:latin typeface="Roboto"/>
              </a:rPr>
              <a:t>may</a:t>
            </a:r>
            <a:r>
              <a:rPr lang="de-DE" sz="2000" b="0" i="0" u="none" strike="noStrike" kern="1200" cap="none" spc="0" baseline="0" dirty="0">
                <a:solidFill>
                  <a:srgbClr val="000000"/>
                </a:solidFill>
                <a:uFillTx/>
                <a:latin typeface="Roboto"/>
              </a:rPr>
              <a:t> open an </a:t>
            </a:r>
            <a:r>
              <a:rPr lang="de-DE" sz="2000" b="0" i="0" u="none" strike="noStrike" kern="1200" cap="none" spc="0" baseline="0" dirty="0" err="1">
                <a:solidFill>
                  <a:srgbClr val="000000"/>
                </a:solidFill>
                <a:uFillTx/>
                <a:latin typeface="Roboto"/>
              </a:rPr>
              <a:t>issue</a:t>
            </a:r>
            <a:r>
              <a:rPr lang="de-DE" sz="2000" b="0" i="0" u="none" strike="noStrike" kern="1200" cap="none" spc="0" baseline="0" dirty="0">
                <a:solidFill>
                  <a:srgbClr val="000000"/>
                </a:solidFill>
                <a:uFillTx/>
                <a:latin typeface="Roboto"/>
              </a:rPr>
              <a:t> in </a:t>
            </a:r>
            <a:r>
              <a:rPr lang="de-DE" sz="2000" b="0" i="0" u="none" strike="noStrike" kern="1200" cap="none" spc="0" baseline="0" dirty="0" err="1">
                <a:solidFill>
                  <a:srgbClr val="000000"/>
                </a:solidFill>
                <a:uFillTx/>
                <a:latin typeface="Roboto"/>
              </a:rPr>
              <a:t>our</a:t>
            </a:r>
            <a:r>
              <a:rPr lang="de-DE" sz="2000" b="0" i="0" u="none" strike="noStrike" kern="1200" cap="none" spc="0" baseline="0" dirty="0">
                <a:solidFill>
                  <a:srgbClr val="000000"/>
                </a:solidFill>
                <a:uFillTx/>
                <a:latin typeface="Roboto"/>
              </a:rPr>
              <a:t> </a:t>
            </a:r>
            <a:r>
              <a:rPr lang="de-DE" sz="2000" b="0" i="0" u="none" strike="noStrike" kern="1200" cap="none" spc="0" baseline="0" dirty="0" err="1">
                <a:solidFill>
                  <a:srgbClr val="000000"/>
                </a:solidFill>
                <a:uFillTx/>
                <a:latin typeface="Roboto"/>
              </a:rPr>
              <a:t>public</a:t>
            </a:r>
            <a:r>
              <a:rPr lang="de-DE" sz="2000" b="0" i="0" u="none" strike="noStrike" kern="1200" cap="none" spc="0" baseline="0" dirty="0">
                <a:solidFill>
                  <a:srgbClr val="000000"/>
                </a:solidFill>
                <a:uFillTx/>
                <a:latin typeface="Roboto"/>
              </a:rPr>
              <a:t> </a:t>
            </a:r>
            <a:r>
              <a:rPr lang="de-DE" sz="2000" b="0" i="0" u="none" strike="noStrike" kern="1200" cap="none" spc="0" baseline="0" dirty="0" err="1">
                <a:solidFill>
                  <a:srgbClr val="000000"/>
                </a:solidFill>
                <a:uFillTx/>
                <a:latin typeface="Roboto"/>
              </a:rPr>
              <a:t>issue</a:t>
            </a:r>
            <a:r>
              <a:rPr lang="de-DE" sz="2000" b="0" i="0" u="none" strike="noStrike" kern="1200" cap="none" spc="0" baseline="0" dirty="0">
                <a:solidFill>
                  <a:srgbClr val="000000"/>
                </a:solidFill>
                <a:uFillTx/>
                <a:latin typeface="Roboto"/>
              </a:rPr>
              <a:t> </a:t>
            </a:r>
            <a:r>
              <a:rPr lang="de-DE" sz="2000" b="0" i="0" u="none" strike="noStrike" kern="1200" cap="none" spc="0" baseline="0" dirty="0" err="1">
                <a:solidFill>
                  <a:srgbClr val="000000"/>
                </a:solidFill>
                <a:uFillTx/>
                <a:latin typeface="Roboto"/>
              </a:rPr>
              <a:t>tracker</a:t>
            </a:r>
            <a:r>
              <a:rPr lang="de-DE" sz="2000" b="0" i="0" u="none" strike="noStrike" kern="1200" cap="none" spc="0" baseline="0" dirty="0">
                <a:solidFill>
                  <a:srgbClr val="000000"/>
                </a:solidFill>
                <a:uFillTx/>
                <a:latin typeface="Roboto"/>
              </a:rPr>
              <a:t>:</a:t>
            </a:r>
          </a:p>
          <a:p>
            <a:pPr marL="0" marR="0" lvl="0" indent="0" algn="l" defTabSz="914400" rtl="0" fontAlgn="auto" hangingPunct="1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  <a:tabLst/>
              <a:defRPr sz="13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2000" b="0" i="0" u="none" strike="noStrike" kern="1200" cap="none" spc="0" baseline="0" dirty="0">
                <a:solidFill>
                  <a:srgbClr val="898989"/>
                </a:solidFill>
                <a:uFillTx/>
                <a:latin typeface="Roboto"/>
                <a:hlinkClick r:id="rId5"/>
              </a:rPr>
              <a:t>https://github.com/isaqb-org/curriculum-foundation/issues</a:t>
            </a:r>
            <a:r>
              <a:rPr lang="de-DE" sz="2000" b="0" i="0" u="none" strike="noStrike" kern="1200" cap="none" spc="0" baseline="0" dirty="0">
                <a:solidFill>
                  <a:srgbClr val="898989"/>
                </a:solidFill>
                <a:uFillTx/>
                <a:latin typeface="Roboto"/>
              </a:rPr>
              <a:t>.</a:t>
            </a:r>
          </a:p>
          <a:p>
            <a:pPr marL="0" marR="0" lvl="0" indent="0" algn="l" defTabSz="914400" rtl="0" fontAlgn="auto" hangingPunct="1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  <a:tabLst/>
              <a:defRPr sz="13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700" b="0" i="0" u="none" strike="noStrike" kern="1200" cap="none" spc="0" baseline="0" dirty="0">
              <a:solidFill>
                <a:srgbClr val="898989"/>
              </a:solidFill>
              <a:uFillTx/>
              <a:latin typeface="Calibri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9BBEA8AD-71F2-4354-8F13-7E8D6A9CA867}"/>
              </a:ext>
            </a:extLst>
          </p:cNvPr>
          <p:cNvSpPr txBox="1"/>
          <p:nvPr/>
        </p:nvSpPr>
        <p:spPr>
          <a:xfrm>
            <a:off x="311974" y="6944118"/>
            <a:ext cx="1559856" cy="55399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400" b="0" i="0" u="none" strike="noStrike" kern="1200" cap="none" spc="0" baseline="0" dirty="0">
                <a:solidFill>
                  <a:srgbClr val="898989"/>
                </a:solidFill>
                <a:uFillTx/>
                <a:latin typeface="Roboto" panose="02000000000000000000" pitchFamily="2" charset="0"/>
                <a:ea typeface="Roboto" panose="02000000000000000000" pitchFamily="2" charset="0"/>
              </a:rPr>
              <a:t>(C) iSAQB e.V.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600" b="0" i="0" u="none" strike="noStrike" kern="1200" cap="none" spc="0" baseline="0" dirty="0">
              <a:solidFill>
                <a:srgbClr val="000000"/>
              </a:solidFill>
              <a:uFillTx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B0701F-0430-4FB3-B597-6CC3E3DA288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79299" y="430417"/>
            <a:ext cx="7200003" cy="1231102"/>
          </a:xfrm>
        </p:spPr>
        <p:txBody>
          <a:bodyPr>
            <a:spAutoFit/>
          </a:bodyPr>
          <a:lstStyle/>
          <a:p>
            <a:pPr lvl="0"/>
            <a:r>
              <a:rPr lang="de-DE" sz="4000">
                <a:latin typeface="Roboto" pitchFamily="2"/>
              </a:rPr>
              <a:t>Copyright Notice</a:t>
            </a:r>
            <a:br>
              <a:rPr lang="de-DE" sz="4000"/>
            </a:br>
            <a:endParaRPr lang="de-DE" sz="4000">
              <a:latin typeface="Roboto" pitchFamily="2"/>
            </a:endParaRP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AB14E62-8001-427D-A99D-98FA588CDBF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79299" y="1246802"/>
            <a:ext cx="9071643" cy="4742279"/>
          </a:xfrm>
        </p:spPr>
        <p:txBody>
          <a:bodyPr/>
          <a:lstStyle/>
          <a:p>
            <a:pPr lvl="0">
              <a:lnSpc>
                <a:spcPct val="120000"/>
              </a:lnSpc>
            </a:pPr>
            <a:r>
              <a:rPr lang="en-US" sz="2000" dirty="0">
                <a:latin typeface="Roboto" pitchFamily="2"/>
              </a:rPr>
              <a:t>© (Copyright), International Software Architecture Qualification Board </a:t>
            </a:r>
            <a:r>
              <a:rPr lang="en-US" sz="2000" dirty="0" err="1">
                <a:latin typeface="Roboto" pitchFamily="2"/>
              </a:rPr>
              <a:t>e.V</a:t>
            </a:r>
            <a:r>
              <a:rPr lang="en-US" sz="2000" dirty="0">
                <a:latin typeface="Roboto" pitchFamily="2"/>
              </a:rPr>
              <a:t>. (iSAQB</a:t>
            </a:r>
            <a:r>
              <a:rPr lang="en-US" sz="2000" baseline="30000" dirty="0">
                <a:latin typeface="Roboto" pitchFamily="2"/>
              </a:rPr>
              <a:t>®</a:t>
            </a:r>
            <a:r>
              <a:rPr lang="en-US" sz="2000" dirty="0">
                <a:latin typeface="Roboto" pitchFamily="2"/>
              </a:rPr>
              <a:t> </a:t>
            </a:r>
            <a:r>
              <a:rPr lang="en-US" sz="2000" dirty="0" err="1">
                <a:latin typeface="Roboto" pitchFamily="2"/>
              </a:rPr>
              <a:t>e.V</a:t>
            </a:r>
            <a:r>
              <a:rPr lang="en-US" sz="2000" dirty="0">
                <a:latin typeface="Roboto" pitchFamily="2"/>
              </a:rPr>
              <a:t>.) 2020</a:t>
            </a:r>
          </a:p>
          <a:p>
            <a:pPr lvl="0">
              <a:lnSpc>
                <a:spcPct val="120000"/>
              </a:lnSpc>
            </a:pPr>
            <a:r>
              <a:rPr lang="en-US" sz="2000" dirty="0">
                <a:latin typeface="Roboto" pitchFamily="2"/>
              </a:rPr>
              <a:t>This Guide may only be used subject to the conditions stated in the iSAQB Foundation Level Curriculum, especially:</a:t>
            </a:r>
          </a:p>
          <a:p>
            <a:pPr lvl="0">
              <a:lnSpc>
                <a:spcPct val="120000"/>
              </a:lnSpc>
            </a:pPr>
            <a:r>
              <a:rPr lang="en-US" sz="2000" dirty="0">
                <a:latin typeface="Roboto" pitchFamily="2"/>
              </a:rPr>
              <a:t>If you are a trainer or training provider, it shall be possible for you to use the documents and/or curricula once you have obtained a usage license. Please address any enquiries to </a:t>
            </a:r>
            <a:r>
              <a:rPr lang="en-US" sz="2000" dirty="0">
                <a:latin typeface="Roboto" pitchFamily="2"/>
                <a:hlinkClick r:id="rId3"/>
              </a:rPr>
              <a:t>info@isaqb.org</a:t>
            </a:r>
            <a:r>
              <a:rPr lang="en-US" sz="2000" dirty="0">
                <a:latin typeface="Roboto" pitchFamily="2"/>
              </a:rPr>
              <a:t>.</a:t>
            </a:r>
          </a:p>
          <a:p>
            <a:pPr lvl="0">
              <a:lnSpc>
                <a:spcPct val="120000"/>
              </a:lnSpc>
            </a:pPr>
            <a:r>
              <a:rPr lang="en-US" sz="2000" dirty="0">
                <a:latin typeface="Roboto" pitchFamily="2"/>
              </a:rPr>
              <a:t>The International Software Architecture Qualification Board e. V. (iSAQB </a:t>
            </a:r>
            <a:r>
              <a:rPr lang="en-US" sz="2000" dirty="0" err="1">
                <a:latin typeface="Roboto" pitchFamily="2"/>
              </a:rPr>
              <a:t>e.V</a:t>
            </a:r>
            <a:r>
              <a:rPr lang="en-US" sz="2000" dirty="0">
                <a:latin typeface="Roboto" pitchFamily="2"/>
              </a:rPr>
              <a:t>.) has exclusive entitlement to these copyrights. The abbreviation "</a:t>
            </a:r>
            <a:r>
              <a:rPr lang="en-US" sz="2000" dirty="0" err="1">
                <a:latin typeface="Roboto" pitchFamily="2"/>
              </a:rPr>
              <a:t>e.V</a:t>
            </a:r>
            <a:r>
              <a:rPr lang="en-US" sz="2000" dirty="0">
                <a:latin typeface="Roboto" pitchFamily="2"/>
              </a:rPr>
              <a:t>." is part of the </a:t>
            </a:r>
            <a:r>
              <a:rPr lang="en-US" sz="2000" dirty="0" err="1">
                <a:latin typeface="Roboto" pitchFamily="2"/>
              </a:rPr>
              <a:t>iSAQB’s</a:t>
            </a:r>
            <a:r>
              <a:rPr lang="en-US" sz="2000" dirty="0">
                <a:latin typeface="Roboto" pitchFamily="2"/>
              </a:rPr>
              <a:t> official name and stands for registered association, which describes its status as a legal entity according to German law. For the purpose of simplicity, iSAQB </a:t>
            </a:r>
            <a:r>
              <a:rPr lang="en-US" sz="2000" dirty="0" err="1">
                <a:latin typeface="Roboto" pitchFamily="2"/>
              </a:rPr>
              <a:t>e.V</a:t>
            </a:r>
            <a:r>
              <a:rPr lang="en-US" sz="2000" dirty="0">
                <a:latin typeface="Roboto" pitchFamily="2"/>
              </a:rPr>
              <a:t>. shall hereafter be referred to as iSAQB without the use of said abbreviation.</a:t>
            </a:r>
            <a:endParaRPr lang="de-DE" sz="2000" dirty="0">
              <a:latin typeface="Roboto" pitchFamily="2"/>
            </a:endParaRPr>
          </a:p>
          <a:p>
            <a:pPr lvl="0"/>
            <a:endParaRPr lang="de-DE" sz="2000" dirty="0">
              <a:latin typeface="Roboto" pitchFamily="2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B70BE9E-C1EC-4078-9DB2-46B4186EB27C}"/>
              </a:ext>
            </a:extLst>
          </p:cNvPr>
          <p:cNvSpPr/>
          <p:nvPr/>
        </p:nvSpPr>
        <p:spPr>
          <a:xfrm>
            <a:off x="-1099465" y="6893222"/>
            <a:ext cx="4114800" cy="365129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400" b="0" i="0" u="none" strike="noStrike" kern="1200" cap="none" spc="0" baseline="0" dirty="0">
                <a:solidFill>
                  <a:srgbClr val="898989"/>
                </a:solidFill>
                <a:uFillTx/>
                <a:latin typeface="Roboto" panose="02000000000000000000" pitchFamily="2" charset="0"/>
                <a:ea typeface="Roboto" panose="02000000000000000000" pitchFamily="2" charset="0"/>
              </a:rPr>
              <a:t>(C) iSAQB e.V.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7686D7-2851-4975-AD67-3137E8E36E5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62593" y="388793"/>
            <a:ext cx="7200003" cy="1231102"/>
          </a:xfrm>
        </p:spPr>
        <p:txBody>
          <a:bodyPr>
            <a:spAutoFit/>
          </a:bodyPr>
          <a:lstStyle/>
          <a:p>
            <a:pPr lvl="0"/>
            <a:r>
              <a:rPr lang="de-DE" sz="4000">
                <a:solidFill>
                  <a:srgbClr val="595959"/>
                </a:solidFill>
                <a:latin typeface="Roboto"/>
              </a:rPr>
              <a:t>About this Guide</a:t>
            </a:r>
            <a:br>
              <a:rPr lang="de-DE" sz="4000">
                <a:solidFill>
                  <a:srgbClr val="595959"/>
                </a:solidFill>
                <a:latin typeface="Roboto"/>
              </a:rPr>
            </a:br>
            <a:endParaRPr lang="de-DE" sz="4000">
              <a:solidFill>
                <a:srgbClr val="595959"/>
              </a:solidFill>
              <a:latin typeface="Roboto"/>
            </a:endParaRPr>
          </a:p>
        </p:txBody>
      </p:sp>
      <p:sp>
        <p:nvSpPr>
          <p:cNvPr id="3" name="Titel 1">
            <a:extLst>
              <a:ext uri="{FF2B5EF4-FFF2-40B4-BE49-F238E27FC236}">
                <a16:creationId xmlns:a16="http://schemas.microsoft.com/office/drawing/2014/main" id="{9105861A-BCCA-486B-82BF-E1FAD1383238}"/>
              </a:ext>
            </a:extLst>
          </p:cNvPr>
          <p:cNvSpPr/>
          <p:nvPr/>
        </p:nvSpPr>
        <p:spPr>
          <a:xfrm>
            <a:off x="-217490" y="601666"/>
            <a:ext cx="10515600" cy="1325559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4400" b="0" i="0" u="none" strike="noStrike" kern="1200" cap="none" spc="0" baseline="0">
              <a:solidFill>
                <a:srgbClr val="000000"/>
              </a:solidFill>
              <a:uFillTx/>
              <a:latin typeface="Calibri Light"/>
            </a:endParaRP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F91ABFD1-A2D1-47D0-A323-5B7240F3E94C}"/>
              </a:ext>
            </a:extLst>
          </p:cNvPr>
          <p:cNvSpPr/>
          <p:nvPr/>
        </p:nvSpPr>
        <p:spPr>
          <a:xfrm>
            <a:off x="562593" y="1832768"/>
            <a:ext cx="8922056" cy="4351336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marL="228600" marR="0" lvl="0" indent="-228600" algn="l" defTabSz="914400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000" b="0" i="0" u="none" strike="noStrike" kern="1200" cap="none" spc="0" baseline="0" dirty="0">
                <a:solidFill>
                  <a:srgbClr val="000000"/>
                </a:solidFill>
                <a:uFillTx/>
                <a:latin typeface="Roboto"/>
              </a:rPr>
              <a:t>This Guide adds information to the examination rules as published by iSAQB. </a:t>
            </a:r>
          </a:p>
          <a:p>
            <a:pPr marL="228600" marR="0" lvl="0" indent="-228600" algn="l" defTabSz="914400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000" b="0" i="0" u="none" strike="noStrike" kern="1200" cap="none" spc="0" baseline="0" dirty="0">
              <a:solidFill>
                <a:srgbClr val="000000"/>
              </a:solidFill>
              <a:uFillTx/>
              <a:latin typeface="Roboto"/>
            </a:endParaRPr>
          </a:p>
          <a:p>
            <a:pPr marL="228600" marR="0" lvl="0" indent="-228600" algn="l" defTabSz="914400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000" b="0" i="0" u="none" strike="noStrike" kern="1200" cap="none" spc="0" baseline="0" dirty="0">
                <a:solidFill>
                  <a:srgbClr val="000000"/>
                </a:solidFill>
                <a:uFillTx/>
                <a:latin typeface="Roboto"/>
              </a:rPr>
              <a:t>This guide only provides explanation – and does NOT replace or overrule the official examination rules.</a:t>
            </a:r>
          </a:p>
          <a:p>
            <a:pPr marL="228600" marR="0" lvl="0" indent="-228600" algn="l" defTabSz="914400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000" b="0" i="0" u="none" strike="noStrike" kern="1200" cap="none" spc="0" baseline="0" dirty="0">
              <a:solidFill>
                <a:srgbClr val="000000"/>
              </a:solidFill>
              <a:uFillTx/>
              <a:latin typeface="Roboto"/>
            </a:endParaRPr>
          </a:p>
          <a:p>
            <a:pPr marL="228600" marR="0" lvl="0" indent="-228600" algn="l" defTabSz="914400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000" b="0" i="0" u="none" strike="noStrike" kern="1200" cap="none" spc="0" baseline="0" dirty="0">
                <a:solidFill>
                  <a:srgbClr val="000000"/>
                </a:solidFill>
                <a:uFillTx/>
                <a:latin typeface="Roboto"/>
              </a:rPr>
              <a:t>The official examination rules have precedence over everything stated here.</a:t>
            </a:r>
          </a:p>
        </p:txBody>
      </p:sp>
      <p:sp>
        <p:nvSpPr>
          <p:cNvPr id="5" name="Fußzeilenplatzhalter 3">
            <a:extLst>
              <a:ext uri="{FF2B5EF4-FFF2-40B4-BE49-F238E27FC236}">
                <a16:creationId xmlns:a16="http://schemas.microsoft.com/office/drawing/2014/main" id="{EA54F017-5F49-4397-A764-A594D73DC392}"/>
              </a:ext>
            </a:extLst>
          </p:cNvPr>
          <p:cNvSpPr/>
          <p:nvPr/>
        </p:nvSpPr>
        <p:spPr>
          <a:xfrm>
            <a:off x="-1109697" y="6893222"/>
            <a:ext cx="4114800" cy="365129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400" b="0" i="0" u="none" strike="noStrike" kern="1200" cap="none" spc="0" baseline="0" dirty="0">
                <a:solidFill>
                  <a:srgbClr val="898989"/>
                </a:solidFill>
                <a:uFillTx/>
                <a:latin typeface="Roboto" panose="02000000000000000000" pitchFamily="2" charset="0"/>
                <a:ea typeface="Roboto" panose="02000000000000000000" pitchFamily="2" charset="0"/>
              </a:rPr>
              <a:t>(C) iSAQB e.V.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55CB44-0353-4F6F-8EDD-F482EF4F347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72780" y="419499"/>
            <a:ext cx="7200003" cy="615555"/>
          </a:xfrm>
        </p:spPr>
        <p:txBody>
          <a:bodyPr>
            <a:spAutoFit/>
          </a:bodyPr>
          <a:lstStyle/>
          <a:p>
            <a:pPr lvl="0"/>
            <a:r>
              <a:rPr lang="de-DE" sz="4000">
                <a:latin typeface="Roboto"/>
              </a:rPr>
              <a:t>The Curriculum</a:t>
            </a:r>
          </a:p>
        </p:txBody>
      </p:sp>
      <p:sp>
        <p:nvSpPr>
          <p:cNvPr id="3" name="Titel 1">
            <a:extLst>
              <a:ext uri="{FF2B5EF4-FFF2-40B4-BE49-F238E27FC236}">
                <a16:creationId xmlns:a16="http://schemas.microsoft.com/office/drawing/2014/main" id="{D2F3167B-EEAB-4C27-BE51-2FF0502FB6D5}"/>
              </a:ext>
            </a:extLst>
          </p:cNvPr>
          <p:cNvSpPr/>
          <p:nvPr/>
        </p:nvSpPr>
        <p:spPr>
          <a:xfrm>
            <a:off x="-217490" y="601666"/>
            <a:ext cx="10515600" cy="1325559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4400" b="0" i="0" u="none" strike="noStrike" kern="1200" cap="none" spc="0" baseline="0">
              <a:solidFill>
                <a:srgbClr val="000000"/>
              </a:solidFill>
              <a:uFillTx/>
              <a:latin typeface="Calibri Light"/>
            </a:endParaRP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D8C2E8D1-02E4-43F3-95D6-E61B3FB970C9}"/>
              </a:ext>
            </a:extLst>
          </p:cNvPr>
          <p:cNvSpPr/>
          <p:nvPr/>
        </p:nvSpPr>
        <p:spPr>
          <a:xfrm>
            <a:off x="572780" y="1809926"/>
            <a:ext cx="9604665" cy="4351336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rmAutofit fontScale="85000" lnSpcReduction="20000"/>
          </a:bodyPr>
          <a:lstStyle/>
          <a:p>
            <a:pPr marL="228600" marR="0" lvl="0" indent="-228600" algn="l" defTabSz="914400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 dirty="0">
                <a:solidFill>
                  <a:srgbClr val="000000"/>
                </a:solidFill>
                <a:uFillTx/>
                <a:latin typeface="Roboto"/>
              </a:rPr>
              <a:t>The curriculum standardizes the contents and their relative priorities </a:t>
            </a:r>
          </a:p>
          <a:p>
            <a:pPr marR="0" lvl="0" algn="l" defTabSz="914400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 dirty="0">
                <a:solidFill>
                  <a:srgbClr val="000000"/>
                </a:solidFill>
                <a:uFillTx/>
                <a:latin typeface="Roboto"/>
              </a:rPr>
              <a:t>    for all Accredited CPSA-F </a:t>
            </a:r>
            <a:r>
              <a:rPr lang="en-US" sz="2400" b="0" i="0" u="none" strike="noStrike" kern="0" cap="none" spc="0" baseline="0" dirty="0">
                <a:solidFill>
                  <a:srgbClr val="000000"/>
                </a:solidFill>
                <a:uFillTx/>
                <a:latin typeface="Roboto"/>
              </a:rPr>
              <a:t>T</a:t>
            </a:r>
            <a:r>
              <a:rPr lang="en-US" sz="2400" b="0" i="0" u="none" strike="noStrike" kern="1200" cap="none" spc="0" baseline="0" dirty="0">
                <a:solidFill>
                  <a:srgbClr val="000000"/>
                </a:solidFill>
                <a:uFillTx/>
                <a:latin typeface="Roboto"/>
              </a:rPr>
              <a:t>rainings. </a:t>
            </a:r>
          </a:p>
          <a:p>
            <a:pPr marL="228600" marR="0" lvl="0" indent="-228600" algn="l" defTabSz="914400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200" b="0" i="0" u="none" strike="noStrike" kern="1200" cap="none" spc="0" baseline="0" dirty="0">
              <a:solidFill>
                <a:srgbClr val="000000"/>
              </a:solidFill>
              <a:uFillTx/>
              <a:latin typeface="Roboto"/>
            </a:endParaRPr>
          </a:p>
          <a:p>
            <a:pPr marL="228600" marR="0" lvl="0" indent="-228600" algn="l" defTabSz="914400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 dirty="0">
                <a:solidFill>
                  <a:srgbClr val="000000"/>
                </a:solidFill>
                <a:uFillTx/>
                <a:latin typeface="Roboto"/>
              </a:rPr>
              <a:t>iSAQB </a:t>
            </a:r>
            <a:r>
              <a:rPr lang="en-US" sz="2400" b="0" i="0" u="none" strike="noStrike" kern="0" cap="none" spc="0" baseline="0" dirty="0">
                <a:solidFill>
                  <a:srgbClr val="000000"/>
                </a:solidFill>
                <a:uFillTx/>
                <a:latin typeface="Roboto"/>
              </a:rPr>
              <a:t>Accredited</a:t>
            </a:r>
            <a:r>
              <a:rPr lang="en-US" sz="2400" b="0" i="0" u="none" strike="noStrike" kern="1200" cap="none" spc="0" baseline="0" dirty="0">
                <a:solidFill>
                  <a:srgbClr val="000000"/>
                </a:solidFill>
                <a:uFillTx/>
                <a:latin typeface="Roboto"/>
              </a:rPr>
              <a:t> </a:t>
            </a:r>
            <a:r>
              <a:rPr lang="en-US" sz="2400" b="0" i="0" u="none" strike="noStrike" kern="0" cap="none" spc="0" baseline="0" dirty="0">
                <a:solidFill>
                  <a:srgbClr val="000000"/>
                </a:solidFill>
                <a:uFillTx/>
                <a:latin typeface="Roboto"/>
              </a:rPr>
              <a:t>T</a:t>
            </a:r>
            <a:r>
              <a:rPr lang="en-US" sz="2400" b="0" i="0" u="none" strike="noStrike" kern="1200" cap="none" spc="0" baseline="0" dirty="0">
                <a:solidFill>
                  <a:srgbClr val="000000"/>
                </a:solidFill>
                <a:uFillTx/>
                <a:latin typeface="Roboto"/>
              </a:rPr>
              <a:t>rainers must know and understand the curriculum, </a:t>
            </a:r>
          </a:p>
          <a:p>
            <a:pPr marR="0" lvl="0" algn="l" defTabSz="914400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dirty="0">
                <a:solidFill>
                  <a:srgbClr val="000000"/>
                </a:solidFill>
                <a:latin typeface="Roboto"/>
              </a:rPr>
              <a:t>    </a:t>
            </a:r>
            <a:r>
              <a:rPr lang="en-US" sz="2400" b="0" i="0" u="none" strike="noStrike" kern="1200" cap="none" spc="0" baseline="0" dirty="0">
                <a:solidFill>
                  <a:srgbClr val="000000"/>
                </a:solidFill>
                <a:uFillTx/>
                <a:latin typeface="Roboto"/>
              </a:rPr>
              <a:t>especially all R1 and R2 learning goals.</a:t>
            </a:r>
          </a:p>
          <a:p>
            <a:pPr marL="228600" marR="0" lvl="0" indent="-228600" algn="l" defTabSz="914400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200" b="0" i="0" u="none" strike="noStrike" kern="1200" cap="none" spc="0" baseline="0" dirty="0">
              <a:solidFill>
                <a:srgbClr val="000000"/>
              </a:solidFill>
              <a:uFillTx/>
              <a:latin typeface="Roboto"/>
            </a:endParaRPr>
          </a:p>
          <a:p>
            <a:pPr marL="228600" marR="0" lvl="0" indent="-228600" algn="l" defTabSz="914400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0" cap="none" spc="0" baseline="0" dirty="0">
                <a:solidFill>
                  <a:srgbClr val="000000"/>
                </a:solidFill>
                <a:uFillTx/>
                <a:latin typeface="Roboto"/>
              </a:rPr>
              <a:t>Individuals</a:t>
            </a:r>
            <a:r>
              <a:rPr lang="en-US" sz="2400" b="0" i="0" u="none" strike="noStrike" kern="1200" cap="none" spc="0" baseline="0" dirty="0">
                <a:solidFill>
                  <a:srgbClr val="000000"/>
                </a:solidFill>
                <a:uFillTx/>
                <a:latin typeface="Roboto"/>
              </a:rPr>
              <a:t> who want to obtain the CPSA-F certificate should read </a:t>
            </a:r>
          </a:p>
          <a:p>
            <a:pPr marR="0" lvl="0" algn="l" defTabSz="914400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 dirty="0">
                <a:solidFill>
                  <a:srgbClr val="000000"/>
                </a:solidFill>
                <a:uFillTx/>
                <a:latin typeface="Roboto"/>
              </a:rPr>
              <a:t>   through it.</a:t>
            </a:r>
          </a:p>
          <a:p>
            <a:pPr marL="228600" marR="0" lvl="0" indent="-228600" algn="l" defTabSz="914400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200" b="0" i="0" u="none" strike="noStrike" kern="1200" cap="none" spc="0" baseline="0" dirty="0">
              <a:solidFill>
                <a:srgbClr val="000000"/>
              </a:solidFill>
              <a:uFillTx/>
              <a:latin typeface="Roboto"/>
            </a:endParaRPr>
          </a:p>
          <a:p>
            <a:pPr marL="228600" marR="0" lvl="0" indent="-228600" algn="l" defTabSz="914400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 dirty="0">
                <a:solidFill>
                  <a:srgbClr val="000000"/>
                </a:solidFill>
                <a:uFillTx/>
                <a:latin typeface="Roboto"/>
              </a:rPr>
              <a:t>The learning goals listed in the curriculum are grouped into chapters </a:t>
            </a:r>
          </a:p>
          <a:p>
            <a:pPr marR="0" lvl="0" algn="l" defTabSz="914400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dirty="0">
                <a:solidFill>
                  <a:srgbClr val="000000"/>
                </a:solidFill>
                <a:latin typeface="Roboto"/>
              </a:rPr>
              <a:t>   </a:t>
            </a:r>
            <a:r>
              <a:rPr lang="en-US" sz="2400" b="0" i="0" u="none" strike="noStrike" kern="1200" cap="none" spc="0" baseline="0" dirty="0">
                <a:solidFill>
                  <a:srgbClr val="000000"/>
                </a:solidFill>
                <a:uFillTx/>
                <a:latin typeface="Roboto"/>
              </a:rPr>
              <a:t>and detailed with learning items.  </a:t>
            </a:r>
          </a:p>
          <a:p>
            <a:pPr marL="228600" marR="0" lvl="0" indent="-228600" algn="l" defTabSz="914400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200" b="0" i="0" u="none" strike="noStrike" kern="1200" cap="none" spc="0" baseline="0" dirty="0">
              <a:solidFill>
                <a:srgbClr val="000000"/>
              </a:solidFill>
              <a:uFillTx/>
              <a:latin typeface="Roboto"/>
            </a:endParaRPr>
          </a:p>
          <a:p>
            <a:pPr marL="228600" marR="0" lvl="0" indent="-228600" algn="l" defTabSz="914400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 dirty="0">
                <a:solidFill>
                  <a:srgbClr val="000000"/>
                </a:solidFill>
                <a:uFillTx/>
                <a:latin typeface="Roboto"/>
              </a:rPr>
              <a:t>The curriculum informs about the relevance of learning goals and </a:t>
            </a:r>
          </a:p>
          <a:p>
            <a:pPr marR="0" lvl="0" algn="l" defTabSz="914400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dirty="0">
                <a:solidFill>
                  <a:srgbClr val="000000"/>
                </a:solidFill>
                <a:latin typeface="Roboto"/>
              </a:rPr>
              <a:t>   </a:t>
            </a:r>
            <a:r>
              <a:rPr lang="en-US" sz="2400" b="0" i="0" u="none" strike="noStrike" kern="1200" cap="none" spc="0" baseline="0" dirty="0">
                <a:solidFill>
                  <a:srgbClr val="000000"/>
                </a:solidFill>
                <a:uFillTx/>
                <a:latin typeface="Roboto"/>
              </a:rPr>
              <a:t>learning items with respect to the examination.</a:t>
            </a:r>
          </a:p>
        </p:txBody>
      </p:sp>
      <p:sp>
        <p:nvSpPr>
          <p:cNvPr id="5" name="Fußzeilenplatzhalter 3">
            <a:extLst>
              <a:ext uri="{FF2B5EF4-FFF2-40B4-BE49-F238E27FC236}">
                <a16:creationId xmlns:a16="http://schemas.microsoft.com/office/drawing/2014/main" id="{BFB961DB-FA4D-4A31-A5FA-E14A9B5FA066}"/>
              </a:ext>
            </a:extLst>
          </p:cNvPr>
          <p:cNvSpPr/>
          <p:nvPr/>
        </p:nvSpPr>
        <p:spPr>
          <a:xfrm>
            <a:off x="-1109697" y="6893222"/>
            <a:ext cx="4114800" cy="365129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400" b="0" i="0" u="none" strike="noStrike" kern="1200" cap="none" spc="0" baseline="0" dirty="0">
                <a:solidFill>
                  <a:srgbClr val="898989"/>
                </a:solidFill>
                <a:uFillTx/>
                <a:latin typeface="Roboto" panose="02000000000000000000" pitchFamily="2" charset="0"/>
                <a:ea typeface="Roboto" panose="02000000000000000000" pitchFamily="2" charset="0"/>
              </a:rPr>
              <a:t>(C) iSAQB e.V.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8A8D00-A2CD-43C2-8FF0-4487CB6B049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61505" y="419654"/>
            <a:ext cx="7858765" cy="2523771"/>
          </a:xfrm>
        </p:spPr>
        <p:txBody>
          <a:bodyPr>
            <a:spAutoFit/>
          </a:bodyPr>
          <a:lstStyle/>
          <a:p>
            <a:pPr lvl="0"/>
            <a:r>
              <a:rPr lang="en-US" sz="4000" dirty="0">
                <a:solidFill>
                  <a:srgbClr val="595959"/>
                </a:solidFill>
                <a:latin typeface="Roboto"/>
              </a:rPr>
              <a:t>Structure and Relative Size in </a:t>
            </a:r>
            <a:br>
              <a:rPr lang="en-US" sz="4000" dirty="0">
                <a:solidFill>
                  <a:srgbClr val="595959"/>
                </a:solidFill>
                <a:latin typeface="Roboto"/>
              </a:rPr>
            </a:br>
            <a:r>
              <a:rPr lang="en-US" sz="4000" dirty="0">
                <a:solidFill>
                  <a:srgbClr val="595959"/>
                </a:solidFill>
                <a:latin typeface="Roboto"/>
              </a:rPr>
              <a:t>the iSAQB</a:t>
            </a:r>
            <a:r>
              <a:rPr lang="en-US" sz="4000" b="1" i="0" u="none" strike="noStrike" kern="1200" cap="none" spc="0" baseline="30000" dirty="0">
                <a:solidFill>
                  <a:srgbClr val="595959"/>
                </a:solidFill>
                <a:uFillTx/>
                <a:latin typeface="Roboto"/>
              </a:rPr>
              <a:t>®</a:t>
            </a:r>
            <a:r>
              <a:rPr lang="en-US" sz="4000" dirty="0">
                <a:solidFill>
                  <a:srgbClr val="595959"/>
                </a:solidFill>
                <a:latin typeface="Roboto"/>
              </a:rPr>
              <a:t> Foundation Level Curriculum</a:t>
            </a:r>
            <a:br>
              <a:rPr lang="en-US" b="0" dirty="0">
                <a:solidFill>
                  <a:srgbClr val="595959"/>
                </a:solidFill>
                <a:latin typeface="Calibri Light"/>
              </a:rPr>
            </a:br>
            <a:endParaRPr lang="de-DE" dirty="0">
              <a:solidFill>
                <a:srgbClr val="595959"/>
              </a:solidFill>
            </a:endParaRPr>
          </a:p>
        </p:txBody>
      </p:sp>
      <p:sp>
        <p:nvSpPr>
          <p:cNvPr id="3" name="Titel 1">
            <a:extLst>
              <a:ext uri="{FF2B5EF4-FFF2-40B4-BE49-F238E27FC236}">
                <a16:creationId xmlns:a16="http://schemas.microsoft.com/office/drawing/2014/main" id="{139E7873-C7E4-4058-891F-3AE4AE678B31}"/>
              </a:ext>
            </a:extLst>
          </p:cNvPr>
          <p:cNvSpPr/>
          <p:nvPr/>
        </p:nvSpPr>
        <p:spPr>
          <a:xfrm>
            <a:off x="-217490" y="601666"/>
            <a:ext cx="10515600" cy="1325559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4400" b="0" i="0" u="none" strike="noStrike" kern="1200" cap="none" spc="0" baseline="0">
              <a:solidFill>
                <a:srgbClr val="000000"/>
              </a:solidFill>
              <a:uFillTx/>
              <a:latin typeface="Calibri Light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F55CC7F-A64F-4AAA-9DDD-07202831E112}"/>
              </a:ext>
            </a:extLst>
          </p:cNvPr>
          <p:cNvSpPr/>
          <p:nvPr/>
        </p:nvSpPr>
        <p:spPr>
          <a:xfrm>
            <a:off x="-1109697" y="6893222"/>
            <a:ext cx="4114800" cy="365129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400" b="0" i="0" u="none" strike="noStrike" kern="1200" cap="none" spc="0" baseline="0" dirty="0">
                <a:solidFill>
                  <a:srgbClr val="898989"/>
                </a:solidFill>
                <a:uFillTx/>
                <a:latin typeface="Roboto" panose="02000000000000000000" pitchFamily="2" charset="0"/>
                <a:ea typeface="Roboto" panose="02000000000000000000" pitchFamily="2" charset="0"/>
              </a:rPr>
              <a:t>(C) iSAQB e.V.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3ADF1D9C-A445-42F5-B63E-DDECD83A69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0128" y="2411108"/>
            <a:ext cx="6770491" cy="4207959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EA3411D0-D992-432A-9700-0F0FF1C10246}"/>
              </a:ext>
            </a:extLst>
          </p:cNvPr>
          <p:cNvSpPr/>
          <p:nvPr/>
        </p:nvSpPr>
        <p:spPr>
          <a:xfrm>
            <a:off x="561505" y="3046223"/>
            <a:ext cx="2860636" cy="3911784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000" b="0" i="0" u="none" strike="noStrike" kern="1200" cap="none" spc="0" baseline="0" dirty="0">
                <a:solidFill>
                  <a:srgbClr val="000000"/>
                </a:solidFill>
                <a:uFillTx/>
                <a:latin typeface="Roboto"/>
              </a:rPr>
              <a:t>The sizes of segments indicate the relative proposed duration of the topics in CPSA-F trainings.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2E61DF-24FB-4894-818F-8D2F651E36D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68546" y="430417"/>
            <a:ext cx="7200003" cy="1846658"/>
          </a:xfrm>
        </p:spPr>
        <p:txBody>
          <a:bodyPr>
            <a:spAutoFit/>
          </a:bodyPr>
          <a:lstStyle/>
          <a:p>
            <a:pPr lvl="0"/>
            <a:r>
              <a:rPr lang="en-US" sz="4000">
                <a:solidFill>
                  <a:srgbClr val="595959"/>
                </a:solidFill>
                <a:latin typeface="Roboto"/>
              </a:rPr>
              <a:t>Explanation of Relevance Levels</a:t>
            </a:r>
            <a:br>
              <a:rPr lang="en-US" sz="4000">
                <a:solidFill>
                  <a:srgbClr val="595959"/>
                </a:solidFill>
                <a:latin typeface="Roboto"/>
              </a:rPr>
            </a:br>
            <a:endParaRPr lang="de-DE" sz="4000">
              <a:solidFill>
                <a:srgbClr val="595959"/>
              </a:solidFill>
              <a:latin typeface="Roboto"/>
            </a:endParaRPr>
          </a:p>
        </p:txBody>
      </p:sp>
      <p:sp>
        <p:nvSpPr>
          <p:cNvPr id="3" name="Titel 1">
            <a:extLst>
              <a:ext uri="{FF2B5EF4-FFF2-40B4-BE49-F238E27FC236}">
                <a16:creationId xmlns:a16="http://schemas.microsoft.com/office/drawing/2014/main" id="{458495D2-76B3-4432-BC90-9AC04A90D147}"/>
              </a:ext>
            </a:extLst>
          </p:cNvPr>
          <p:cNvSpPr/>
          <p:nvPr/>
        </p:nvSpPr>
        <p:spPr>
          <a:xfrm>
            <a:off x="-407072" y="601666"/>
            <a:ext cx="10515600" cy="1325559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4400" b="0" i="0" u="none" strike="noStrike" kern="1200" cap="none" spc="0" baseline="0">
              <a:solidFill>
                <a:srgbClr val="000000"/>
              </a:solidFill>
              <a:uFillTx/>
              <a:latin typeface="Calibri Light"/>
            </a:endParaRPr>
          </a:p>
        </p:txBody>
      </p:sp>
      <p:pic>
        <p:nvPicPr>
          <p:cNvPr id="4" name="table">
            <a:extLst>
              <a:ext uri="{FF2B5EF4-FFF2-40B4-BE49-F238E27FC236}">
                <a16:creationId xmlns:a16="http://schemas.microsoft.com/office/drawing/2014/main" id="{CB2E09A0-F3C6-4D6E-B1EC-BAC5FAEBBE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540" y="2147980"/>
            <a:ext cx="9406368" cy="3994638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5" name="Fußzeilenplatzhalter 3">
            <a:extLst>
              <a:ext uri="{FF2B5EF4-FFF2-40B4-BE49-F238E27FC236}">
                <a16:creationId xmlns:a16="http://schemas.microsoft.com/office/drawing/2014/main" id="{48BDBFB8-D45C-43D9-894E-B80E770F5C31}"/>
              </a:ext>
            </a:extLst>
          </p:cNvPr>
          <p:cNvSpPr/>
          <p:nvPr/>
        </p:nvSpPr>
        <p:spPr>
          <a:xfrm>
            <a:off x="-1109697" y="6893222"/>
            <a:ext cx="4114800" cy="365129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400" b="0" i="0" u="none" strike="noStrike" kern="1200" cap="none" spc="0" baseline="0" dirty="0">
                <a:solidFill>
                  <a:srgbClr val="898989"/>
                </a:solidFill>
                <a:uFillTx/>
                <a:latin typeface="Roboto" panose="02000000000000000000" pitchFamily="2" charset="0"/>
                <a:ea typeface="Roboto" panose="02000000000000000000" pitchFamily="2" charset="0"/>
              </a:rPr>
              <a:t>(C) iSAQB e.V.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A053DA-19DA-4FB3-85C7-FD08747FFB4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90546" y="414406"/>
            <a:ext cx="8125093" cy="1231102"/>
          </a:xfrm>
        </p:spPr>
        <p:txBody>
          <a:bodyPr>
            <a:spAutoFit/>
          </a:bodyPr>
          <a:lstStyle/>
          <a:p>
            <a:pPr lvl="0"/>
            <a:r>
              <a:rPr lang="en-US" sz="4000" dirty="0">
                <a:latin typeface="Roboto" pitchFamily="2"/>
              </a:rPr>
              <a:t>Formalities of CPSA-F</a:t>
            </a:r>
            <a:r>
              <a:rPr lang="en-US" sz="4000" b="1" i="0" u="none" strike="noStrike" kern="1200" cap="none" spc="0" baseline="30000" dirty="0">
                <a:solidFill>
                  <a:srgbClr val="595959"/>
                </a:solidFill>
                <a:uFillTx/>
                <a:latin typeface="Roboto"/>
              </a:rPr>
              <a:t>®</a:t>
            </a:r>
            <a:r>
              <a:rPr lang="en-US" sz="4000" dirty="0">
                <a:latin typeface="Roboto" pitchFamily="2"/>
              </a:rPr>
              <a:t> </a:t>
            </a:r>
            <a:br>
              <a:rPr lang="en-US" sz="4000" dirty="0">
                <a:latin typeface="Roboto" pitchFamily="2"/>
              </a:rPr>
            </a:br>
            <a:r>
              <a:rPr lang="en-US" sz="4000" dirty="0">
                <a:latin typeface="Roboto" pitchFamily="2"/>
              </a:rPr>
              <a:t>Examination</a:t>
            </a:r>
            <a:endParaRPr lang="de-DE" sz="4000" dirty="0">
              <a:latin typeface="Roboto" pitchFamily="2"/>
            </a:endParaRP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D1FB5DE-9AAA-464B-9FE6-5DF0F711F64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20884" y="1867972"/>
            <a:ext cx="9576136" cy="5121654"/>
          </a:xfrm>
        </p:spPr>
        <p:txBody>
          <a:bodyPr/>
          <a:lstStyle/>
          <a:p>
            <a:pPr marL="266703" lvl="0" indent="-266703" algn="l">
              <a:spcAft>
                <a:spcPts val="0"/>
              </a:spcAft>
              <a:buSzPct val="100000"/>
              <a:buFont typeface="Arial" pitchFamily="34"/>
              <a:buChar char="•"/>
            </a:pPr>
            <a:r>
              <a:rPr lang="en-US" sz="2000" dirty="0">
                <a:latin typeface="Roboto" pitchFamily="2"/>
              </a:rPr>
              <a:t>Required: Passport or any other official document with participants name and image on it. Will be checked by examination provider.</a:t>
            </a:r>
          </a:p>
          <a:p>
            <a:pPr marL="266703" lvl="0" indent="-266703" algn="l">
              <a:spcAft>
                <a:spcPts val="0"/>
              </a:spcAft>
            </a:pPr>
            <a:endParaRPr lang="en-US" sz="1000" dirty="0">
              <a:latin typeface="Roboto" pitchFamily="2"/>
            </a:endParaRPr>
          </a:p>
          <a:p>
            <a:pPr lvl="0" indent="-266703" algn="l">
              <a:spcAft>
                <a:spcPts val="0"/>
              </a:spcAft>
              <a:buSzPct val="100000"/>
              <a:buFont typeface="Arial" pitchFamily="34"/>
              <a:buChar char="•"/>
            </a:pPr>
            <a:r>
              <a:rPr lang="en-US" sz="2000" dirty="0">
                <a:latin typeface="Roboto" pitchFamily="2"/>
              </a:rPr>
              <a:t>Multiple Choice:</a:t>
            </a:r>
          </a:p>
          <a:p>
            <a:pPr marL="444498" lvl="1" indent="-177795">
              <a:spcBef>
                <a:spcPts val="0"/>
              </a:spcBef>
            </a:pPr>
            <a:r>
              <a:rPr lang="en-US" sz="2000" dirty="0">
                <a:latin typeface="Roboto" pitchFamily="2"/>
              </a:rPr>
              <a:t>75 min (plus 15 min extra, if examination taken in foreign language)</a:t>
            </a:r>
          </a:p>
          <a:p>
            <a:pPr marL="444498" lvl="1" indent="-177795">
              <a:spcBef>
                <a:spcPts val="0"/>
              </a:spcBef>
            </a:pPr>
            <a:r>
              <a:rPr lang="en-US" sz="2000" dirty="0">
                <a:latin typeface="Roboto" pitchFamily="2"/>
              </a:rPr>
              <a:t>About 45 questions – depending on the exam sheet you‘ll get</a:t>
            </a:r>
          </a:p>
          <a:p>
            <a:pPr marL="444498" lvl="1" indent="-177795">
              <a:spcBef>
                <a:spcPts val="0"/>
              </a:spcBef>
            </a:pPr>
            <a:r>
              <a:rPr lang="en-US" sz="2000" dirty="0">
                <a:latin typeface="Roboto" pitchFamily="2"/>
              </a:rPr>
              <a:t>Each question has max 1-3 points</a:t>
            </a:r>
          </a:p>
          <a:p>
            <a:pPr marL="444498" lvl="1" indent="-177795">
              <a:spcBef>
                <a:spcPts val="0"/>
              </a:spcBef>
            </a:pPr>
            <a:r>
              <a:rPr lang="en-US" sz="2000" dirty="0">
                <a:latin typeface="Roboto" pitchFamily="2"/>
              </a:rPr>
              <a:t>At least 60% of the achievable points required for passing</a:t>
            </a:r>
          </a:p>
          <a:p>
            <a:pPr marL="0" lvl="1" indent="-266703">
              <a:spcBef>
                <a:spcPts val="0"/>
              </a:spcBef>
              <a:buNone/>
            </a:pPr>
            <a:endParaRPr lang="en-US" sz="1000" dirty="0">
              <a:latin typeface="Roboto" pitchFamily="2"/>
            </a:endParaRPr>
          </a:p>
          <a:p>
            <a:pPr lvl="0" indent="-266703" algn="l">
              <a:spcAft>
                <a:spcPts val="0"/>
              </a:spcAft>
              <a:buSzPct val="100000"/>
              <a:buFont typeface="Arial" pitchFamily="34"/>
              <a:buChar char="•"/>
              <a:tabLst>
                <a:tab pos="266703" algn="l"/>
              </a:tabLst>
            </a:pPr>
            <a:r>
              <a:rPr lang="en-US" sz="2000" dirty="0">
                <a:latin typeface="Roboto" pitchFamily="2"/>
              </a:rPr>
              <a:t>During examination:</a:t>
            </a:r>
          </a:p>
          <a:p>
            <a:pPr marL="444498" lvl="1" indent="-177795">
              <a:spcBef>
                <a:spcPts val="0"/>
              </a:spcBef>
            </a:pPr>
            <a:r>
              <a:rPr lang="en-US" sz="2000" dirty="0">
                <a:latin typeface="Roboto" pitchFamily="2"/>
              </a:rPr>
              <a:t>No mobile devices </a:t>
            </a:r>
          </a:p>
          <a:p>
            <a:pPr marL="444498" lvl="1" indent="-177795">
              <a:spcBef>
                <a:spcPts val="0"/>
              </a:spcBef>
            </a:pPr>
            <a:r>
              <a:rPr lang="en-US" sz="2000" dirty="0">
                <a:latin typeface="Roboto" pitchFamily="2"/>
              </a:rPr>
              <a:t>No printed/written material</a:t>
            </a:r>
          </a:p>
          <a:p>
            <a:pPr marL="444498" lvl="1" indent="-177795">
              <a:spcBef>
                <a:spcPts val="0"/>
              </a:spcBef>
            </a:pPr>
            <a:r>
              <a:rPr lang="en-US" sz="2000" dirty="0">
                <a:latin typeface="Roboto" pitchFamily="2"/>
              </a:rPr>
              <a:t>No talk about examination topics</a:t>
            </a:r>
          </a:p>
          <a:p>
            <a:pPr lvl="0"/>
            <a:endParaRPr lang="de-DE" sz="2800" dirty="0">
              <a:latin typeface="Roboto" pitchFamily="2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174CD5B-5B3A-4289-8623-4F511708E372}"/>
              </a:ext>
            </a:extLst>
          </p:cNvPr>
          <p:cNvSpPr/>
          <p:nvPr/>
        </p:nvSpPr>
        <p:spPr>
          <a:xfrm>
            <a:off x="-1109697" y="6893222"/>
            <a:ext cx="4114800" cy="365129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400" b="0" i="0" u="none" strike="noStrike" kern="1200" cap="none" spc="0" baseline="0" dirty="0">
                <a:solidFill>
                  <a:srgbClr val="898989"/>
                </a:solidFill>
                <a:uFillTx/>
                <a:latin typeface="Roboto" panose="02000000000000000000" pitchFamily="2" charset="0"/>
                <a:ea typeface="Roboto" panose="02000000000000000000" pitchFamily="2" charset="0"/>
              </a:rPr>
              <a:t>(C) iSAQB e.V.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15D510-2C83-405A-8BBB-D1EFEE9AF80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68546" y="403195"/>
            <a:ext cx="7200003" cy="1231102"/>
          </a:xfrm>
        </p:spPr>
        <p:txBody>
          <a:bodyPr>
            <a:spAutoFit/>
          </a:bodyPr>
          <a:lstStyle/>
          <a:p>
            <a:pPr lvl="0"/>
            <a:r>
              <a:rPr lang="en-US" sz="4000">
                <a:latin typeface="Roboto" pitchFamily="2"/>
              </a:rPr>
              <a:t>The Structure of Examination Questions</a:t>
            </a:r>
            <a:endParaRPr lang="de-DE" sz="4000">
              <a:latin typeface="Roboto" pitchFamily="2"/>
            </a:endParaRPr>
          </a:p>
        </p:txBody>
      </p:sp>
      <p:pic>
        <p:nvPicPr>
          <p:cNvPr id="3" name="Grafik 4">
            <a:extLst>
              <a:ext uri="{FF2B5EF4-FFF2-40B4-BE49-F238E27FC236}">
                <a16:creationId xmlns:a16="http://schemas.microsoft.com/office/drawing/2014/main" id="{C82D0EDB-9D80-4042-B3BB-1BB8B6CE4A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3580" y="3269373"/>
            <a:ext cx="6921879" cy="2000003"/>
          </a:xfrm>
          <a:prstGeom prst="rect">
            <a:avLst/>
          </a:prstGeom>
          <a:noFill/>
          <a:ln cap="flat">
            <a:noFill/>
          </a:ln>
        </p:spPr>
      </p:pic>
      <p:grpSp>
        <p:nvGrpSpPr>
          <p:cNvPr id="4" name="Gruppieren 5">
            <a:extLst>
              <a:ext uri="{FF2B5EF4-FFF2-40B4-BE49-F238E27FC236}">
                <a16:creationId xmlns:a16="http://schemas.microsoft.com/office/drawing/2014/main" id="{A381C908-D764-4937-A211-A677703FAE5A}"/>
              </a:ext>
            </a:extLst>
          </p:cNvPr>
          <p:cNvGrpSpPr/>
          <p:nvPr/>
        </p:nvGrpSpPr>
        <p:grpSpPr>
          <a:xfrm>
            <a:off x="7917570" y="2603047"/>
            <a:ext cx="1933544" cy="1172930"/>
            <a:chOff x="7917570" y="2603047"/>
            <a:chExt cx="1933544" cy="1172930"/>
          </a:xfrm>
        </p:grpSpPr>
        <p:sp>
          <p:nvSpPr>
            <p:cNvPr id="5" name="Textfeld 5">
              <a:extLst>
                <a:ext uri="{FF2B5EF4-FFF2-40B4-BE49-F238E27FC236}">
                  <a16:creationId xmlns:a16="http://schemas.microsoft.com/office/drawing/2014/main" id="{E20FDF29-AC43-4B6F-943A-A528B04B5D0D}"/>
                </a:ext>
              </a:extLst>
            </p:cNvPr>
            <p:cNvSpPr txBox="1"/>
            <p:nvPr/>
          </p:nvSpPr>
          <p:spPr>
            <a:xfrm>
              <a:off x="7917570" y="2603047"/>
              <a:ext cx="1933544" cy="707882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91440" tIns="45720" rIns="91440" bIns="4572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2000" b="0" i="0" u="none" strike="noStrike" kern="0" cap="none" spc="0" baseline="0" dirty="0">
                  <a:solidFill>
                    <a:srgbClr val="000000"/>
                  </a:solidFill>
                  <a:uFillTx/>
                  <a:latin typeface="Roboto" pitchFamily="2"/>
                  <a:ea typeface="Roboto" pitchFamily="2"/>
                  <a:cs typeface="Roboto" pitchFamily="2"/>
                </a:rPr>
                <a:t>M</a:t>
              </a:r>
              <a:r>
                <a:rPr lang="en-US" sz="2000" b="0" i="0" u="none" strike="noStrike" kern="1200" cap="none" spc="0" baseline="0" dirty="0">
                  <a:solidFill>
                    <a:srgbClr val="000000"/>
                  </a:solidFill>
                  <a:uFillTx/>
                  <a:latin typeface="Roboto" pitchFamily="2"/>
                  <a:ea typeface="Roboto" pitchFamily="2"/>
                  <a:cs typeface="Roboto" pitchFamily="2"/>
                </a:rPr>
                <a:t>ax. points for </a:t>
              </a:r>
            </a:p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2000" b="0" i="0" u="none" strike="noStrike" kern="1200" cap="none" spc="0" baseline="0" dirty="0">
                  <a:solidFill>
                    <a:srgbClr val="000000"/>
                  </a:solidFill>
                  <a:uFillTx/>
                  <a:latin typeface="Roboto" pitchFamily="2"/>
                  <a:ea typeface="Roboto" pitchFamily="2"/>
                  <a:cs typeface="Roboto" pitchFamily="2"/>
                </a:rPr>
                <a:t>this question</a:t>
              </a:r>
            </a:p>
          </p:txBody>
        </p:sp>
        <p:sp>
          <p:nvSpPr>
            <p:cNvPr id="6" name="Rechteck 20">
              <a:extLst>
                <a:ext uri="{FF2B5EF4-FFF2-40B4-BE49-F238E27FC236}">
                  <a16:creationId xmlns:a16="http://schemas.microsoft.com/office/drawing/2014/main" id="{98435B58-3071-44E8-B4AA-E9CA7F7CB5A3}"/>
                </a:ext>
              </a:extLst>
            </p:cNvPr>
            <p:cNvSpPr/>
            <p:nvPr/>
          </p:nvSpPr>
          <p:spPr>
            <a:xfrm>
              <a:off x="8515185" y="3513865"/>
              <a:ext cx="738313" cy="262112"/>
            </a:xfrm>
            <a:prstGeom prst="rect">
              <a:avLst/>
            </a:prstGeom>
            <a:solidFill>
              <a:srgbClr val="FFC000">
                <a:alpha val="32941"/>
              </a:srgbClr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</p:grp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63819FDB-AB85-489D-893E-2182D38DF06E}"/>
              </a:ext>
            </a:extLst>
          </p:cNvPr>
          <p:cNvGrpSpPr/>
          <p:nvPr/>
        </p:nvGrpSpPr>
        <p:grpSpPr>
          <a:xfrm>
            <a:off x="1558146" y="2906630"/>
            <a:ext cx="2249332" cy="601300"/>
            <a:chOff x="1558146" y="2906630"/>
            <a:chExt cx="2249332" cy="601300"/>
          </a:xfrm>
        </p:grpSpPr>
        <p:sp>
          <p:nvSpPr>
            <p:cNvPr id="8" name="Textfeld 4">
              <a:extLst>
                <a:ext uri="{FF2B5EF4-FFF2-40B4-BE49-F238E27FC236}">
                  <a16:creationId xmlns:a16="http://schemas.microsoft.com/office/drawing/2014/main" id="{2E8D5652-14C3-41C6-A1B1-C9689A7521C4}"/>
                </a:ext>
              </a:extLst>
            </p:cNvPr>
            <p:cNvSpPr txBox="1"/>
            <p:nvPr/>
          </p:nvSpPr>
          <p:spPr>
            <a:xfrm>
              <a:off x="1558146" y="2906630"/>
              <a:ext cx="2249332" cy="400114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91440" tIns="45720" rIns="91440" bIns="4572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2000" b="0" i="0" u="none" strike="noStrike" kern="1200" cap="none" spc="0" baseline="0" dirty="0">
                  <a:solidFill>
                    <a:srgbClr val="000000"/>
                  </a:solidFill>
                  <a:uFillTx/>
                  <a:latin typeface="Roboto" pitchFamily="2"/>
                  <a:ea typeface="Roboto" pitchFamily="2"/>
                  <a:cs typeface="Roboto" pitchFamily="2"/>
                </a:rPr>
                <a:t>Question No. &amp; ID</a:t>
              </a:r>
            </a:p>
          </p:txBody>
        </p:sp>
        <p:sp>
          <p:nvSpPr>
            <p:cNvPr id="9" name="Rechteck 18">
              <a:extLst>
                <a:ext uri="{FF2B5EF4-FFF2-40B4-BE49-F238E27FC236}">
                  <a16:creationId xmlns:a16="http://schemas.microsoft.com/office/drawing/2014/main" id="{95F96FE0-192E-4C13-91CF-655ECAA5F809}"/>
                </a:ext>
              </a:extLst>
            </p:cNvPr>
            <p:cNvSpPr/>
            <p:nvPr/>
          </p:nvSpPr>
          <p:spPr>
            <a:xfrm>
              <a:off x="2338175" y="3316537"/>
              <a:ext cx="1331494" cy="191393"/>
            </a:xfrm>
            <a:prstGeom prst="rect">
              <a:avLst/>
            </a:prstGeom>
            <a:solidFill>
              <a:srgbClr val="FFC000">
                <a:alpha val="32941"/>
              </a:srgbClr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</p:grpSp>
      <p:grpSp>
        <p:nvGrpSpPr>
          <p:cNvPr id="10" name="Gruppieren 7">
            <a:extLst>
              <a:ext uri="{FF2B5EF4-FFF2-40B4-BE49-F238E27FC236}">
                <a16:creationId xmlns:a16="http://schemas.microsoft.com/office/drawing/2014/main" id="{1915149F-5378-41EA-B9A9-220D80C7B220}"/>
              </a:ext>
            </a:extLst>
          </p:cNvPr>
          <p:cNvGrpSpPr/>
          <p:nvPr/>
        </p:nvGrpSpPr>
        <p:grpSpPr>
          <a:xfrm>
            <a:off x="174805" y="3943478"/>
            <a:ext cx="3128143" cy="1323438"/>
            <a:chOff x="174805" y="3943478"/>
            <a:chExt cx="3128143" cy="1323438"/>
          </a:xfrm>
        </p:grpSpPr>
        <p:sp>
          <p:nvSpPr>
            <p:cNvPr id="11" name="Textfeld 6">
              <a:extLst>
                <a:ext uri="{FF2B5EF4-FFF2-40B4-BE49-F238E27FC236}">
                  <a16:creationId xmlns:a16="http://schemas.microsoft.com/office/drawing/2014/main" id="{681AF74B-0B9E-4F86-86D4-6AA0DE428088}"/>
                </a:ext>
              </a:extLst>
            </p:cNvPr>
            <p:cNvSpPr txBox="1"/>
            <p:nvPr/>
          </p:nvSpPr>
          <p:spPr>
            <a:xfrm>
              <a:off x="174805" y="3943478"/>
              <a:ext cx="2218873" cy="1323438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91440" tIns="45720" rIns="91440" bIns="4572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2000" b="0" i="0" u="none" strike="noStrike" kern="1200" cap="none" spc="0" baseline="0" dirty="0">
                  <a:solidFill>
                    <a:srgbClr val="000000"/>
                  </a:solidFill>
                  <a:uFillTx/>
                  <a:latin typeface="Roboto" pitchFamily="2"/>
                  <a:ea typeface="Roboto" pitchFamily="2"/>
                  <a:cs typeface="Roboto" pitchFamily="2"/>
                </a:rPr>
                <a:t>Type of question: </a:t>
              </a:r>
              <a:br>
                <a:rPr lang="en-US" sz="2000" b="0" i="0" u="none" strike="noStrike" kern="1200" cap="none" spc="0" baseline="0" dirty="0">
                  <a:solidFill>
                    <a:srgbClr val="000000"/>
                  </a:solidFill>
                  <a:uFillTx/>
                  <a:latin typeface="Roboto" pitchFamily="2"/>
                  <a:ea typeface="Roboto" pitchFamily="2"/>
                  <a:cs typeface="Roboto" pitchFamily="2"/>
                </a:rPr>
              </a:br>
              <a:r>
                <a:rPr lang="en-US" sz="2000" b="0" i="0" u="none" strike="noStrike" kern="1200" cap="none" spc="0" baseline="0" dirty="0">
                  <a:solidFill>
                    <a:srgbClr val="000000"/>
                  </a:solidFill>
                  <a:uFillTx/>
                  <a:latin typeface="Roboto" pitchFamily="2"/>
                  <a:ea typeface="Roboto" pitchFamily="2"/>
                  <a:cs typeface="Roboto" pitchFamily="2"/>
                </a:rPr>
                <a:t>Selection, </a:t>
              </a:r>
            </a:p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2000" b="0" i="0" u="none" strike="noStrike" kern="1200" cap="none" spc="0" baseline="0" dirty="0">
                  <a:solidFill>
                    <a:srgbClr val="000000"/>
                  </a:solidFill>
                  <a:uFillTx/>
                  <a:latin typeface="Roboto" pitchFamily="2"/>
                  <a:ea typeface="Roboto" pitchFamily="2"/>
                  <a:cs typeface="Roboto" pitchFamily="2"/>
                </a:rPr>
                <a:t>Pick Multiple, </a:t>
              </a:r>
              <a:br>
                <a:rPr lang="en-US" sz="2000" b="0" i="0" u="none" strike="noStrike" kern="1200" cap="none" spc="0" baseline="0" dirty="0">
                  <a:solidFill>
                    <a:srgbClr val="000000"/>
                  </a:solidFill>
                  <a:uFillTx/>
                  <a:latin typeface="Roboto" pitchFamily="2"/>
                  <a:ea typeface="Roboto" pitchFamily="2"/>
                  <a:cs typeface="Roboto" pitchFamily="2"/>
                </a:rPr>
              </a:br>
              <a:r>
                <a:rPr lang="en-US" sz="2000" b="0" i="0" u="none" strike="noStrike" kern="1200" cap="none" spc="0" baseline="0" dirty="0">
                  <a:solidFill>
                    <a:srgbClr val="000000"/>
                  </a:solidFill>
                  <a:uFillTx/>
                  <a:latin typeface="Roboto" pitchFamily="2"/>
                  <a:ea typeface="Roboto" pitchFamily="2"/>
                  <a:cs typeface="Roboto" pitchFamily="2"/>
                </a:rPr>
                <a:t>Categorize</a:t>
              </a:r>
            </a:p>
          </p:txBody>
        </p:sp>
        <p:sp>
          <p:nvSpPr>
            <p:cNvPr id="12" name="Rechteck 16">
              <a:extLst>
                <a:ext uri="{FF2B5EF4-FFF2-40B4-BE49-F238E27FC236}">
                  <a16:creationId xmlns:a16="http://schemas.microsoft.com/office/drawing/2014/main" id="{FCF2D5C8-F6ED-4842-8893-0591A9254CF2}"/>
                </a:ext>
              </a:extLst>
            </p:cNvPr>
            <p:cNvSpPr/>
            <p:nvPr/>
          </p:nvSpPr>
          <p:spPr>
            <a:xfrm>
              <a:off x="2338385" y="4041583"/>
              <a:ext cx="964563" cy="233007"/>
            </a:xfrm>
            <a:prstGeom prst="rect">
              <a:avLst/>
            </a:prstGeom>
            <a:solidFill>
              <a:srgbClr val="FFC000">
                <a:alpha val="32941"/>
              </a:srgbClr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</p:grpSp>
      <p:grpSp>
        <p:nvGrpSpPr>
          <p:cNvPr id="13" name="Gruppieren 8">
            <a:extLst>
              <a:ext uri="{FF2B5EF4-FFF2-40B4-BE49-F238E27FC236}">
                <a16:creationId xmlns:a16="http://schemas.microsoft.com/office/drawing/2014/main" id="{D2C90BB7-A3F6-423D-B928-C3D9946591D6}"/>
              </a:ext>
            </a:extLst>
          </p:cNvPr>
          <p:cNvGrpSpPr/>
          <p:nvPr/>
        </p:nvGrpSpPr>
        <p:grpSpPr>
          <a:xfrm>
            <a:off x="2338385" y="3129323"/>
            <a:ext cx="5950229" cy="808192"/>
            <a:chOff x="2338385" y="3129323"/>
            <a:chExt cx="5950229" cy="808192"/>
          </a:xfrm>
        </p:grpSpPr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60FFE5C0-0BE8-47F4-86BA-D414FBAB4864}"/>
                </a:ext>
              </a:extLst>
            </p:cNvPr>
            <p:cNvSpPr/>
            <p:nvPr/>
          </p:nvSpPr>
          <p:spPr>
            <a:xfrm>
              <a:off x="2338385" y="3517724"/>
              <a:ext cx="5950229" cy="419791"/>
            </a:xfrm>
            <a:prstGeom prst="rect">
              <a:avLst/>
            </a:prstGeom>
            <a:solidFill>
              <a:srgbClr val="FFC000">
                <a:alpha val="32941"/>
              </a:srgbClr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8BE518F1-83D2-4FB6-9C66-E6CFC58000A0}"/>
                </a:ext>
              </a:extLst>
            </p:cNvPr>
            <p:cNvSpPr txBox="1"/>
            <p:nvPr/>
          </p:nvSpPr>
          <p:spPr>
            <a:xfrm>
              <a:off x="4403210" y="3129323"/>
              <a:ext cx="1204173" cy="388930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91440" tIns="45720" rIns="91440" bIns="4572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2000" b="0" i="0" u="none" strike="noStrike" kern="1200" cap="none" spc="0" baseline="0" dirty="0">
                  <a:solidFill>
                    <a:srgbClr val="000000"/>
                  </a:solidFill>
                  <a:uFillTx/>
                  <a:latin typeface="Roboto" pitchFamily="2"/>
                  <a:ea typeface="Roboto" pitchFamily="2"/>
                  <a:cs typeface="Roboto" pitchFamily="2"/>
                </a:rPr>
                <a:t>Question</a:t>
              </a:r>
            </a:p>
          </p:txBody>
        </p:sp>
      </p:grpSp>
      <p:grpSp>
        <p:nvGrpSpPr>
          <p:cNvPr id="16" name="Gruppieren 9">
            <a:extLst>
              <a:ext uri="{FF2B5EF4-FFF2-40B4-BE49-F238E27FC236}">
                <a16:creationId xmlns:a16="http://schemas.microsoft.com/office/drawing/2014/main" id="{2389C7BC-9F71-4EA4-81B7-AC56348CA771}"/>
              </a:ext>
            </a:extLst>
          </p:cNvPr>
          <p:cNvGrpSpPr/>
          <p:nvPr/>
        </p:nvGrpSpPr>
        <p:grpSpPr>
          <a:xfrm>
            <a:off x="2332707" y="4366982"/>
            <a:ext cx="5955907" cy="1597950"/>
            <a:chOff x="2332707" y="4366982"/>
            <a:chExt cx="5955907" cy="1597950"/>
          </a:xfrm>
        </p:grpSpPr>
        <p:sp>
          <p:nvSpPr>
            <p:cNvPr id="17" name="Rechteck 11">
              <a:extLst>
                <a:ext uri="{FF2B5EF4-FFF2-40B4-BE49-F238E27FC236}">
                  <a16:creationId xmlns:a16="http://schemas.microsoft.com/office/drawing/2014/main" id="{5F044E1B-FC93-4B4F-8F25-482DCEB167CE}"/>
                </a:ext>
              </a:extLst>
            </p:cNvPr>
            <p:cNvSpPr/>
            <p:nvPr/>
          </p:nvSpPr>
          <p:spPr>
            <a:xfrm>
              <a:off x="2338385" y="4366982"/>
              <a:ext cx="5950229" cy="876781"/>
            </a:xfrm>
            <a:prstGeom prst="rect">
              <a:avLst/>
            </a:prstGeom>
            <a:solidFill>
              <a:srgbClr val="FFC000">
                <a:alpha val="32941"/>
              </a:srgbClr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1373B671-F064-4161-8AB0-01BE012E0922}"/>
                </a:ext>
              </a:extLst>
            </p:cNvPr>
            <p:cNvSpPr txBox="1"/>
            <p:nvPr/>
          </p:nvSpPr>
          <p:spPr>
            <a:xfrm>
              <a:off x="2332707" y="5257050"/>
              <a:ext cx="5710217" cy="707882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91440" tIns="45720" rIns="91440" bIns="4572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2000" b="0" i="0" u="none" strike="noStrike" kern="1200" cap="none" spc="0" baseline="0" dirty="0">
                  <a:solidFill>
                    <a:srgbClr val="000000"/>
                  </a:solidFill>
                  <a:uFillTx/>
                  <a:latin typeface="Roboto" pitchFamily="2"/>
                  <a:ea typeface="Roboto" pitchFamily="2"/>
                  <a:cs typeface="Roboto" pitchFamily="2"/>
                </a:rPr>
                <a:t>The options you have to choose from according </a:t>
              </a:r>
            </a:p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2000" b="0" i="0" u="none" strike="noStrike" kern="1200" cap="none" spc="0" baseline="0" dirty="0">
                  <a:solidFill>
                    <a:srgbClr val="000000"/>
                  </a:solidFill>
                  <a:uFillTx/>
                  <a:latin typeface="Roboto" pitchFamily="2"/>
                  <a:ea typeface="Roboto" pitchFamily="2"/>
                  <a:cs typeface="Roboto" pitchFamily="2"/>
                </a:rPr>
                <a:t>to the type of the question.</a:t>
              </a:r>
            </a:p>
          </p:txBody>
        </p:sp>
      </p:grpSp>
      <p:sp>
        <p:nvSpPr>
          <p:cNvPr id="19" name="Fußzeilenplatzhalter 3">
            <a:extLst>
              <a:ext uri="{FF2B5EF4-FFF2-40B4-BE49-F238E27FC236}">
                <a16:creationId xmlns:a16="http://schemas.microsoft.com/office/drawing/2014/main" id="{F14449CE-9B71-4232-970D-AFE002F0983C}"/>
              </a:ext>
            </a:extLst>
          </p:cNvPr>
          <p:cNvSpPr/>
          <p:nvPr/>
        </p:nvSpPr>
        <p:spPr>
          <a:xfrm>
            <a:off x="-1109697" y="6893222"/>
            <a:ext cx="4114800" cy="365129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R="0" lvl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400" b="0" i="0" u="none" strike="noStrike" kern="1200" cap="none" spc="0" baseline="0" dirty="0">
                <a:solidFill>
                  <a:srgbClr val="898989"/>
                </a:solidFill>
                <a:uFillTx/>
                <a:latin typeface="Roboto" panose="02000000000000000000" pitchFamily="2" charset="0"/>
                <a:ea typeface="Roboto" panose="02000000000000000000" pitchFamily="2" charset="0"/>
              </a:rPr>
              <a:t>(C) iSAQB e.V.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2">
            <a:extLst>
              <a:ext uri="{FF2B5EF4-FFF2-40B4-BE49-F238E27FC236}">
                <a16:creationId xmlns:a16="http://schemas.microsoft.com/office/drawing/2014/main" id="{9C2A4AB4-D90C-4B93-8F2B-43DE2718DECB}"/>
              </a:ext>
            </a:extLst>
          </p:cNvPr>
          <p:cNvSpPr/>
          <p:nvPr/>
        </p:nvSpPr>
        <p:spPr>
          <a:xfrm>
            <a:off x="603750" y="5199159"/>
            <a:ext cx="8873118" cy="1792388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marL="177795" marR="0" lvl="0" indent="-177795" algn="l" defTabSz="914400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000" b="0" i="0" u="none" strike="noStrike" kern="0" cap="none" spc="0" baseline="0" dirty="0">
                <a:solidFill>
                  <a:srgbClr val="000000"/>
                </a:solidFill>
                <a:uFillTx/>
                <a:latin typeface="Roboto" pitchFamily="2"/>
                <a:ea typeface="Roboto" pitchFamily="2"/>
                <a:cs typeface="Roboto" pitchFamily="2"/>
              </a:rPr>
              <a:t>T</a:t>
            </a:r>
            <a:r>
              <a:rPr lang="en-US" sz="2000" b="0" i="0" u="none" strike="noStrike" kern="1200" cap="none" spc="0" baseline="0" dirty="0">
                <a:solidFill>
                  <a:srgbClr val="000000"/>
                </a:solidFill>
                <a:uFillTx/>
                <a:latin typeface="Roboto" pitchFamily="2"/>
                <a:ea typeface="Roboto" pitchFamily="2"/>
                <a:cs typeface="Roboto" pitchFamily="2"/>
              </a:rPr>
              <a:t>he correct choice: 1 point</a:t>
            </a:r>
          </a:p>
          <a:p>
            <a:pPr marL="177795" marR="0" lvl="0" indent="-177795" algn="l" defTabSz="914400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000" b="0" i="0" u="none" strike="noStrike" kern="1200" cap="none" spc="0" baseline="0" dirty="0">
                <a:solidFill>
                  <a:srgbClr val="000000"/>
                </a:solidFill>
                <a:uFillTx/>
                <a:latin typeface="Roboto" pitchFamily="2"/>
                <a:ea typeface="Roboto" pitchFamily="2"/>
                <a:cs typeface="Roboto" pitchFamily="2"/>
              </a:rPr>
              <a:t>Wrong or too many </a:t>
            </a:r>
            <a:r>
              <a:rPr lang="en-US" sz="2000" b="0" i="0" u="none" strike="noStrike" kern="0" cap="none" spc="0" baseline="0" dirty="0">
                <a:solidFill>
                  <a:srgbClr val="000000"/>
                </a:solidFill>
                <a:uFillTx/>
                <a:latin typeface="Roboto" pitchFamily="2"/>
                <a:ea typeface="Roboto" pitchFamily="2"/>
                <a:cs typeface="Roboto" pitchFamily="2"/>
              </a:rPr>
              <a:t>chosen: </a:t>
            </a:r>
            <a:r>
              <a:rPr lang="en-US" sz="2000" b="0" i="0" u="none" strike="noStrike" kern="1200" cap="none" spc="0" baseline="0" dirty="0">
                <a:solidFill>
                  <a:srgbClr val="000000"/>
                </a:solidFill>
                <a:uFillTx/>
                <a:latin typeface="Roboto" pitchFamily="2"/>
                <a:ea typeface="Roboto" pitchFamily="2"/>
                <a:cs typeface="Roboto" pitchFamily="2"/>
              </a:rPr>
              <a:t>0 points</a:t>
            </a:r>
          </a:p>
        </p:txBody>
      </p:sp>
      <p:pic>
        <p:nvPicPr>
          <p:cNvPr id="3" name="Grafik 5">
            <a:extLst>
              <a:ext uri="{FF2B5EF4-FFF2-40B4-BE49-F238E27FC236}">
                <a16:creationId xmlns:a16="http://schemas.microsoft.com/office/drawing/2014/main" id="{7C01E393-2006-438A-9CF8-812D34BEE4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750" y="2262691"/>
            <a:ext cx="8025953" cy="2319009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4" name="Ellipse 6">
            <a:extLst>
              <a:ext uri="{FF2B5EF4-FFF2-40B4-BE49-F238E27FC236}">
                <a16:creationId xmlns:a16="http://schemas.microsoft.com/office/drawing/2014/main" id="{85C501DA-7719-463C-BCBB-44B93578C86E}"/>
              </a:ext>
            </a:extLst>
          </p:cNvPr>
          <p:cNvSpPr/>
          <p:nvPr/>
        </p:nvSpPr>
        <p:spPr>
          <a:xfrm>
            <a:off x="279696" y="3005102"/>
            <a:ext cx="1810383" cy="523402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FFC000">
              <a:alpha val="32941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5F046586-4E6A-4C84-83DD-762748CD817F}"/>
              </a:ext>
            </a:extLst>
          </p:cNvPr>
          <p:cNvSpPr txBox="1"/>
          <p:nvPr/>
        </p:nvSpPr>
        <p:spPr>
          <a:xfrm>
            <a:off x="603750" y="426467"/>
            <a:ext cx="7200003" cy="123110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4000" b="1" i="0" u="none" strike="noStrike" kern="0" cap="none" spc="0" baseline="0" dirty="0">
                <a:solidFill>
                  <a:srgbClr val="666666"/>
                </a:solidFill>
                <a:uFillTx/>
                <a:latin typeface="Roboto" pitchFamily="2"/>
                <a:ea typeface="Roboto" pitchFamily="2"/>
                <a:cs typeface="Roboto" pitchFamily="2"/>
              </a:rPr>
              <a:t>S</a:t>
            </a:r>
            <a:r>
              <a:rPr lang="en-US" sz="4000" b="1" i="0" u="none" strike="noStrike" kern="1200" cap="none" spc="0" baseline="0" dirty="0">
                <a:solidFill>
                  <a:srgbClr val="666666"/>
                </a:solidFill>
                <a:uFillTx/>
                <a:latin typeface="Roboto" pitchFamily="2"/>
                <a:ea typeface="Roboto" pitchFamily="2"/>
                <a:cs typeface="Roboto" pitchFamily="2"/>
              </a:rPr>
              <a:t>-Questions (Single Correct Answer)</a:t>
            </a:r>
          </a:p>
        </p:txBody>
      </p:sp>
      <p:sp>
        <p:nvSpPr>
          <p:cNvPr id="6" name="Fußzeilenplatzhalter 3">
            <a:extLst>
              <a:ext uri="{FF2B5EF4-FFF2-40B4-BE49-F238E27FC236}">
                <a16:creationId xmlns:a16="http://schemas.microsoft.com/office/drawing/2014/main" id="{48BA461A-55D3-461E-BABE-CE9F570818A4}"/>
              </a:ext>
            </a:extLst>
          </p:cNvPr>
          <p:cNvSpPr/>
          <p:nvPr/>
        </p:nvSpPr>
        <p:spPr>
          <a:xfrm>
            <a:off x="-1248027" y="6893222"/>
            <a:ext cx="4114800" cy="365129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400" b="0" i="0" u="none" strike="noStrike" kern="1200" cap="none" spc="0" baseline="0" dirty="0">
                <a:solidFill>
                  <a:srgbClr val="898989"/>
                </a:solidFill>
                <a:uFillTx/>
                <a:latin typeface="Roboto" panose="02000000000000000000" pitchFamily="2" charset="0"/>
                <a:ea typeface="Roboto" panose="02000000000000000000" pitchFamily="2" charset="0"/>
              </a:rPr>
              <a:t>      (C) iSAQB e.V.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C7A84863-1517-4E0A-A82A-2392FA2FBF70}"/>
              </a:ext>
            </a:extLst>
          </p:cNvPr>
          <p:cNvSpPr txBox="1"/>
          <p:nvPr/>
        </p:nvSpPr>
        <p:spPr>
          <a:xfrm>
            <a:off x="603750" y="3083640"/>
            <a:ext cx="1268300" cy="338556"/>
          </a:xfrm>
          <a:prstGeom prst="rect">
            <a:avLst/>
          </a:prstGeom>
          <a:solidFill>
            <a:srgbClr val="FFE699"/>
          </a:solidFill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600" b="0" i="1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itchFamily="34"/>
                <a:cs typeface="Arial" pitchFamily="34"/>
              </a:rPr>
              <a:t>S-Question: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SAQB_Präsentation_TemplateOO_v1b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iSAQB_Präsentation_TemplateOO_v1b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858</Words>
  <Application>Microsoft Macintosh PowerPoint</Application>
  <PresentationFormat>Benutzerdefiniert</PresentationFormat>
  <Paragraphs>114</Paragraphs>
  <Slides>12</Slides>
  <Notes>12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Roboto</vt:lpstr>
      <vt:lpstr>Times New Roman</vt:lpstr>
      <vt:lpstr>iSAQB_Präsentation_TemplateOO_v1b</vt:lpstr>
      <vt:lpstr>iSAQB_Präsentation_TemplateOO_v1b2</vt:lpstr>
      <vt:lpstr>PowerPoint-Präsentation</vt:lpstr>
      <vt:lpstr>Copyright Notice </vt:lpstr>
      <vt:lpstr>About this Guide </vt:lpstr>
      <vt:lpstr>The Curriculum</vt:lpstr>
      <vt:lpstr>Structure and Relative Size in  the iSAQB® Foundation Level Curriculum </vt:lpstr>
      <vt:lpstr>Explanation of Relevance Levels </vt:lpstr>
      <vt:lpstr>Formalities of CPSA-F®  Examination</vt:lpstr>
      <vt:lpstr>The Structure of Examination Questions</vt:lpstr>
      <vt:lpstr>PowerPoint-Präsentation</vt:lpstr>
      <vt:lpstr>P-Questions (Pick Multiple) </vt:lpstr>
      <vt:lpstr>C-Questions (Choose Category) 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Petra Rüth</dc:creator>
  <cp:lastModifiedBy>Gernot Starke</cp:lastModifiedBy>
  <cp:revision>51</cp:revision>
  <dcterms:created xsi:type="dcterms:W3CDTF">2019-04-08T14:23:42Z</dcterms:created>
  <dcterms:modified xsi:type="dcterms:W3CDTF">2020-09-04T15:45:16Z</dcterms:modified>
</cp:coreProperties>
</file>