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theme/themeOverride2.xml" ContentType="application/vnd.openxmlformats-officedocument.themeOverr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5" r:id="rId2"/>
    <p:sldId id="256" r:id="rId3"/>
    <p:sldId id="273" r:id="rId4"/>
    <p:sldId id="266" r:id="rId5"/>
    <p:sldId id="277" r:id="rId6"/>
    <p:sldId id="265" r:id="rId7"/>
    <p:sldId id="269" r:id="rId8"/>
    <p:sldId id="272" r:id="rId9"/>
    <p:sldId id="274" r:id="rId10"/>
    <p:sldId id="278" r:id="rId11"/>
    <p:sldId id="276" r:id="rId12"/>
    <p:sldId id="260" r:id="rId13"/>
    <p:sldId id="267" r:id="rId14"/>
    <p:sldId id="283" r:id="rId15"/>
    <p:sldId id="284" r:id="rId16"/>
    <p:sldId id="324" r:id="rId17"/>
    <p:sldId id="325" r:id="rId18"/>
    <p:sldId id="287" r:id="rId19"/>
    <p:sldId id="290" r:id="rId20"/>
    <p:sldId id="291" r:id="rId21"/>
    <p:sldId id="292" r:id="rId22"/>
    <p:sldId id="293" r:id="rId23"/>
    <p:sldId id="294" r:id="rId24"/>
    <p:sldId id="297" r:id="rId25"/>
    <p:sldId id="295" r:id="rId26"/>
    <p:sldId id="296" r:id="rId27"/>
    <p:sldId id="301" r:id="rId28"/>
    <p:sldId id="302" r:id="rId29"/>
    <p:sldId id="303" r:id="rId30"/>
    <p:sldId id="306" r:id="rId31"/>
    <p:sldId id="304" r:id="rId32"/>
    <p:sldId id="307" r:id="rId33"/>
    <p:sldId id="316" r:id="rId34"/>
    <p:sldId id="314" r:id="rId35"/>
    <p:sldId id="315" r:id="rId36"/>
    <p:sldId id="310" r:id="rId37"/>
    <p:sldId id="323" r:id="rId38"/>
    <p:sldId id="320" r:id="rId39"/>
    <p:sldId id="326" r:id="rId40"/>
    <p:sldId id="31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52A2A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67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BA50-01C6-4247-8864-6E7821B6081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9BA0091-CDD3-4FEA-AA1B-32D0996A94F8}">
      <dgm:prSet custT="1"/>
      <dgm:spPr/>
      <dgm:t>
        <a:bodyPr/>
        <a:lstStyle/>
        <a:p>
          <a:r>
            <a:rPr lang="en-IN" sz="6600" dirty="0"/>
            <a:t>Monolith Applications</a:t>
          </a:r>
        </a:p>
      </dgm:t>
    </dgm:pt>
    <dgm:pt modelId="{9BF2B37B-C433-455D-8D55-041ECFD345B0}" type="parTrans" cxnId="{D29294C0-F447-44C6-8C14-4CD8678CAECD}">
      <dgm:prSet/>
      <dgm:spPr/>
      <dgm:t>
        <a:bodyPr/>
        <a:lstStyle/>
        <a:p>
          <a:endParaRPr lang="en-IN" sz="2800"/>
        </a:p>
      </dgm:t>
    </dgm:pt>
    <dgm:pt modelId="{9F7148EE-025C-4EEA-A76F-BE21D8CD2864}" type="sibTrans" cxnId="{D29294C0-F447-44C6-8C14-4CD8678CAECD}">
      <dgm:prSet/>
      <dgm:spPr/>
      <dgm:t>
        <a:bodyPr/>
        <a:lstStyle/>
        <a:p>
          <a:endParaRPr lang="en-IN" sz="2800"/>
        </a:p>
      </dgm:t>
    </dgm:pt>
    <dgm:pt modelId="{348A114B-305E-4C9D-87C6-97A8C88175E6}" type="pres">
      <dgm:prSet presAssocID="{0B90BA50-01C6-4247-8864-6E7821B6081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005878-009E-422B-AE1B-57D7576DCBF9}" type="pres">
      <dgm:prSet presAssocID="{0B90BA50-01C6-4247-8864-6E7821B60817}" presName="arrow" presStyleLbl="bgShp" presStyleIdx="0" presStyleCnt="1"/>
      <dgm:spPr/>
    </dgm:pt>
    <dgm:pt modelId="{B1955505-9F74-447B-9992-4E4CE6A9D569}" type="pres">
      <dgm:prSet presAssocID="{0B90BA50-01C6-4247-8864-6E7821B60817}" presName="linearProcess" presStyleCnt="0"/>
      <dgm:spPr/>
    </dgm:pt>
    <dgm:pt modelId="{AB54A1D8-1D17-4A3D-9E15-D743EE40F659}" type="pres">
      <dgm:prSet presAssocID="{99BA0091-CDD3-4FEA-AA1B-32D0996A94F8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64FF15-EE68-49C0-B19F-5185DFE3745C}" type="presOf" srcId="{99BA0091-CDD3-4FEA-AA1B-32D0996A94F8}" destId="{AB54A1D8-1D17-4A3D-9E15-D743EE40F659}" srcOrd="0" destOrd="0" presId="urn:microsoft.com/office/officeart/2005/8/layout/hProcess9"/>
    <dgm:cxn modelId="{43AFD3A5-7F83-4697-A48B-97BBB97C807D}" type="presOf" srcId="{0B90BA50-01C6-4247-8864-6E7821B60817}" destId="{348A114B-305E-4C9D-87C6-97A8C88175E6}" srcOrd="0" destOrd="0" presId="urn:microsoft.com/office/officeart/2005/8/layout/hProcess9"/>
    <dgm:cxn modelId="{D29294C0-F447-44C6-8C14-4CD8678CAECD}" srcId="{0B90BA50-01C6-4247-8864-6E7821B60817}" destId="{99BA0091-CDD3-4FEA-AA1B-32D0996A94F8}" srcOrd="0" destOrd="0" parTransId="{9BF2B37B-C433-455D-8D55-041ECFD345B0}" sibTransId="{9F7148EE-025C-4EEA-A76F-BE21D8CD2864}"/>
    <dgm:cxn modelId="{87D89B6A-5C71-4816-A9A0-BD44508BE669}" type="presParOf" srcId="{348A114B-305E-4C9D-87C6-97A8C88175E6}" destId="{34005878-009E-422B-AE1B-57D7576DCBF9}" srcOrd="0" destOrd="0" presId="urn:microsoft.com/office/officeart/2005/8/layout/hProcess9"/>
    <dgm:cxn modelId="{7D7D9160-4EAA-4670-A57F-0FE9CE602872}" type="presParOf" srcId="{348A114B-305E-4C9D-87C6-97A8C88175E6}" destId="{B1955505-9F74-447B-9992-4E4CE6A9D569}" srcOrd="1" destOrd="0" presId="urn:microsoft.com/office/officeart/2005/8/layout/hProcess9"/>
    <dgm:cxn modelId="{2763AE6A-13FB-41DC-9D87-78D53273FDAF}" type="presParOf" srcId="{B1955505-9F74-447B-9992-4E4CE6A9D569}" destId="{AB54A1D8-1D17-4A3D-9E15-D743EE40F65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E501AB-624F-4C83-BB24-E17E114B1EFD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BD7C39E8-E6CD-4A1E-A2D3-5CE9DC92F5AB}">
      <dgm:prSet/>
      <dgm:spPr/>
      <dgm:t>
        <a:bodyPr/>
        <a:lstStyle/>
        <a:p>
          <a:r>
            <a:rPr lang="en-IN" dirty="0"/>
            <a:t>High Dependency on few human resources</a:t>
          </a:r>
        </a:p>
      </dgm:t>
    </dgm:pt>
    <dgm:pt modelId="{D7A63CF1-F538-4431-AC87-B33ACC212DED}" type="parTrans" cxnId="{C6B76E89-38F2-445F-A1AB-60E73D8248FB}">
      <dgm:prSet/>
      <dgm:spPr/>
      <dgm:t>
        <a:bodyPr/>
        <a:lstStyle/>
        <a:p>
          <a:endParaRPr lang="en-IN"/>
        </a:p>
      </dgm:t>
    </dgm:pt>
    <dgm:pt modelId="{5768AC9E-683E-4840-A929-D6A417398B3F}" type="sibTrans" cxnId="{C6B76E89-38F2-445F-A1AB-60E73D8248FB}">
      <dgm:prSet/>
      <dgm:spPr/>
      <dgm:t>
        <a:bodyPr/>
        <a:lstStyle/>
        <a:p>
          <a:endParaRPr lang="en-IN"/>
        </a:p>
      </dgm:t>
    </dgm:pt>
    <dgm:pt modelId="{FC9560B7-64E6-4F31-8C4A-4646FA5F834D}">
      <dgm:prSet/>
      <dgm:spPr/>
      <dgm:t>
        <a:bodyPr/>
        <a:lstStyle/>
        <a:p>
          <a:r>
            <a:rPr lang="en-US" dirty="0"/>
            <a:t>Hiring new team and making them understand whole application is tough</a:t>
          </a:r>
          <a:endParaRPr lang="en-IN" dirty="0"/>
        </a:p>
      </dgm:t>
    </dgm:pt>
    <dgm:pt modelId="{CC1D4F8A-8E25-472C-8490-A34F8B380AA1}" type="parTrans" cxnId="{B883D3BA-AAC3-4F5A-8F45-1728EB426975}">
      <dgm:prSet/>
      <dgm:spPr/>
      <dgm:t>
        <a:bodyPr/>
        <a:lstStyle/>
        <a:p>
          <a:endParaRPr lang="en-IN"/>
        </a:p>
      </dgm:t>
    </dgm:pt>
    <dgm:pt modelId="{CCB69742-D5A6-461D-95D7-F7D686CE3260}" type="sibTrans" cxnId="{B883D3BA-AAC3-4F5A-8F45-1728EB426975}">
      <dgm:prSet/>
      <dgm:spPr/>
      <dgm:t>
        <a:bodyPr/>
        <a:lstStyle/>
        <a:p>
          <a:endParaRPr lang="en-IN"/>
        </a:p>
      </dgm:t>
    </dgm:pt>
    <dgm:pt modelId="{131C7088-FB4C-4AEF-B49C-49D2E57713E4}">
      <dgm:prSet/>
      <dgm:spPr/>
      <dgm:t>
        <a:bodyPr/>
        <a:lstStyle/>
        <a:p>
          <a:r>
            <a:rPr lang="en-IN" dirty="0"/>
            <a:t>Stuck in one technology</a:t>
          </a:r>
        </a:p>
      </dgm:t>
    </dgm:pt>
    <dgm:pt modelId="{86D46D23-2ACF-4C3B-9705-F0EE3FE5090D}" type="parTrans" cxnId="{7583339A-2355-402A-8877-8C497523CA5B}">
      <dgm:prSet/>
      <dgm:spPr/>
      <dgm:t>
        <a:bodyPr/>
        <a:lstStyle/>
        <a:p>
          <a:endParaRPr lang="en-IN"/>
        </a:p>
      </dgm:t>
    </dgm:pt>
    <dgm:pt modelId="{680387AD-DC14-4883-AC4D-9707796A67C5}" type="sibTrans" cxnId="{7583339A-2355-402A-8877-8C497523CA5B}">
      <dgm:prSet/>
      <dgm:spPr/>
      <dgm:t>
        <a:bodyPr/>
        <a:lstStyle/>
        <a:p>
          <a:endParaRPr lang="en-IN"/>
        </a:p>
      </dgm:t>
    </dgm:pt>
    <dgm:pt modelId="{2BD32774-2112-4407-984A-CDCE3A7EA106}">
      <dgm:prSet/>
      <dgm:spPr/>
      <dgm:t>
        <a:bodyPr/>
        <a:lstStyle/>
        <a:p>
          <a:r>
            <a:rPr lang="en-IN" dirty="0"/>
            <a:t>Single point failure</a:t>
          </a:r>
        </a:p>
      </dgm:t>
    </dgm:pt>
    <dgm:pt modelId="{E3328926-2AC1-4BDE-A18F-5108EA08ED88}" type="parTrans" cxnId="{580C7C5F-C9E2-4DF9-8C00-F8DC77C42266}">
      <dgm:prSet/>
      <dgm:spPr/>
      <dgm:t>
        <a:bodyPr/>
        <a:lstStyle/>
        <a:p>
          <a:endParaRPr lang="en-IN"/>
        </a:p>
      </dgm:t>
    </dgm:pt>
    <dgm:pt modelId="{0BACF9DC-CCC1-4761-9741-0B26D0245AB5}" type="sibTrans" cxnId="{580C7C5F-C9E2-4DF9-8C00-F8DC77C42266}">
      <dgm:prSet/>
      <dgm:spPr/>
      <dgm:t>
        <a:bodyPr/>
        <a:lstStyle/>
        <a:p>
          <a:endParaRPr lang="en-IN"/>
        </a:p>
      </dgm:t>
    </dgm:pt>
    <dgm:pt modelId="{DDC417F0-E494-4F7B-8343-02666AEBEF9C}" type="pres">
      <dgm:prSet presAssocID="{BBE501AB-624F-4C83-BB24-E17E114B1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6DA58-17C3-4C9F-BFD4-246AF9C21DAE}" type="pres">
      <dgm:prSet presAssocID="{BD7C39E8-E6CD-4A1E-A2D3-5CE9DC92F5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9B78B-028A-41C4-BEBD-8DF7E3EDDFEC}" type="pres">
      <dgm:prSet presAssocID="{5768AC9E-683E-4840-A929-D6A417398B3F}" presName="spacer" presStyleCnt="0"/>
      <dgm:spPr/>
    </dgm:pt>
    <dgm:pt modelId="{1521A433-D014-4A71-8493-2173F4089581}" type="pres">
      <dgm:prSet presAssocID="{FC9560B7-64E6-4F31-8C4A-4646FA5F83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D00E3-1581-4D0E-A6DC-D291FE7B4AC9}" type="pres">
      <dgm:prSet presAssocID="{CCB69742-D5A6-461D-95D7-F7D686CE3260}" presName="spacer" presStyleCnt="0"/>
      <dgm:spPr/>
    </dgm:pt>
    <dgm:pt modelId="{77BE37F3-7D97-4F30-9C8A-1DDF5777E5BC}" type="pres">
      <dgm:prSet presAssocID="{131C7088-FB4C-4AEF-B49C-49D2E57713E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2A50E-DB66-4F6E-AD6B-13CE2B9C01D8}" type="pres">
      <dgm:prSet presAssocID="{680387AD-DC14-4883-AC4D-9707796A67C5}" presName="spacer" presStyleCnt="0"/>
      <dgm:spPr/>
    </dgm:pt>
    <dgm:pt modelId="{EA9F4F21-D39F-42EA-8DE8-A26366253B0F}" type="pres">
      <dgm:prSet presAssocID="{2BD32774-2112-4407-984A-CDCE3A7EA1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9A5F10-4777-4BBD-BA60-9936C03A8E79}" type="presOf" srcId="{BD7C39E8-E6CD-4A1E-A2D3-5CE9DC92F5AB}" destId="{2956DA58-17C3-4C9F-BFD4-246AF9C21DAE}" srcOrd="0" destOrd="0" presId="urn:microsoft.com/office/officeart/2005/8/layout/vList2"/>
    <dgm:cxn modelId="{C6B76E89-38F2-445F-A1AB-60E73D8248FB}" srcId="{BBE501AB-624F-4C83-BB24-E17E114B1EFD}" destId="{BD7C39E8-E6CD-4A1E-A2D3-5CE9DC92F5AB}" srcOrd="0" destOrd="0" parTransId="{D7A63CF1-F538-4431-AC87-B33ACC212DED}" sibTransId="{5768AC9E-683E-4840-A929-D6A417398B3F}"/>
    <dgm:cxn modelId="{8568840D-20EF-403C-ADEE-38DD1AC9A732}" type="presOf" srcId="{131C7088-FB4C-4AEF-B49C-49D2E57713E4}" destId="{77BE37F3-7D97-4F30-9C8A-1DDF5777E5BC}" srcOrd="0" destOrd="0" presId="urn:microsoft.com/office/officeart/2005/8/layout/vList2"/>
    <dgm:cxn modelId="{7583339A-2355-402A-8877-8C497523CA5B}" srcId="{BBE501AB-624F-4C83-BB24-E17E114B1EFD}" destId="{131C7088-FB4C-4AEF-B49C-49D2E57713E4}" srcOrd="2" destOrd="0" parTransId="{86D46D23-2ACF-4C3B-9705-F0EE3FE5090D}" sibTransId="{680387AD-DC14-4883-AC4D-9707796A67C5}"/>
    <dgm:cxn modelId="{B604DC45-3233-42B8-8077-E7B3B1CABF6A}" type="presOf" srcId="{FC9560B7-64E6-4F31-8C4A-4646FA5F834D}" destId="{1521A433-D014-4A71-8493-2173F4089581}" srcOrd="0" destOrd="0" presId="urn:microsoft.com/office/officeart/2005/8/layout/vList2"/>
    <dgm:cxn modelId="{4E08F2FB-6BD7-42FF-BEC8-0148FB1700B7}" type="presOf" srcId="{BBE501AB-624F-4C83-BB24-E17E114B1EFD}" destId="{DDC417F0-E494-4F7B-8343-02666AEBEF9C}" srcOrd="0" destOrd="0" presId="urn:microsoft.com/office/officeart/2005/8/layout/vList2"/>
    <dgm:cxn modelId="{B883D3BA-AAC3-4F5A-8F45-1728EB426975}" srcId="{BBE501AB-624F-4C83-BB24-E17E114B1EFD}" destId="{FC9560B7-64E6-4F31-8C4A-4646FA5F834D}" srcOrd="1" destOrd="0" parTransId="{CC1D4F8A-8E25-472C-8490-A34F8B380AA1}" sibTransId="{CCB69742-D5A6-461D-95D7-F7D686CE3260}"/>
    <dgm:cxn modelId="{874C7F5C-79B4-4FC4-BABB-7CD566D7E6B3}" type="presOf" srcId="{2BD32774-2112-4407-984A-CDCE3A7EA106}" destId="{EA9F4F21-D39F-42EA-8DE8-A26366253B0F}" srcOrd="0" destOrd="0" presId="urn:microsoft.com/office/officeart/2005/8/layout/vList2"/>
    <dgm:cxn modelId="{580C7C5F-C9E2-4DF9-8C00-F8DC77C42266}" srcId="{BBE501AB-624F-4C83-BB24-E17E114B1EFD}" destId="{2BD32774-2112-4407-984A-CDCE3A7EA106}" srcOrd="3" destOrd="0" parTransId="{E3328926-2AC1-4BDE-A18F-5108EA08ED88}" sibTransId="{0BACF9DC-CCC1-4761-9741-0B26D0245AB5}"/>
    <dgm:cxn modelId="{BA5378B3-A4D0-4D57-B9FB-CB7DC9203FE2}" type="presParOf" srcId="{DDC417F0-E494-4F7B-8343-02666AEBEF9C}" destId="{2956DA58-17C3-4C9F-BFD4-246AF9C21DAE}" srcOrd="0" destOrd="0" presId="urn:microsoft.com/office/officeart/2005/8/layout/vList2"/>
    <dgm:cxn modelId="{37F13E2C-827B-4FD0-AA39-621134020921}" type="presParOf" srcId="{DDC417F0-E494-4F7B-8343-02666AEBEF9C}" destId="{A799B78B-028A-41C4-BEBD-8DF7E3EDDFEC}" srcOrd="1" destOrd="0" presId="urn:microsoft.com/office/officeart/2005/8/layout/vList2"/>
    <dgm:cxn modelId="{394BB8E9-C6B6-484C-82FF-DF0F8F7FD960}" type="presParOf" srcId="{DDC417F0-E494-4F7B-8343-02666AEBEF9C}" destId="{1521A433-D014-4A71-8493-2173F4089581}" srcOrd="2" destOrd="0" presId="urn:microsoft.com/office/officeart/2005/8/layout/vList2"/>
    <dgm:cxn modelId="{2D7A39B6-2CFE-4871-9C1A-4C70879EE214}" type="presParOf" srcId="{DDC417F0-E494-4F7B-8343-02666AEBEF9C}" destId="{D72D00E3-1581-4D0E-A6DC-D291FE7B4AC9}" srcOrd="3" destOrd="0" presId="urn:microsoft.com/office/officeart/2005/8/layout/vList2"/>
    <dgm:cxn modelId="{64FEBCCF-CF71-4030-9E18-09D15769BF36}" type="presParOf" srcId="{DDC417F0-E494-4F7B-8343-02666AEBEF9C}" destId="{77BE37F3-7D97-4F30-9C8A-1DDF5777E5BC}" srcOrd="4" destOrd="0" presId="urn:microsoft.com/office/officeart/2005/8/layout/vList2"/>
    <dgm:cxn modelId="{F37946D7-21A2-4E0D-B0E6-2D905CC420BE}" type="presParOf" srcId="{DDC417F0-E494-4F7B-8343-02666AEBEF9C}" destId="{8CA2A50E-DB66-4F6E-AD6B-13CE2B9C01D8}" srcOrd="5" destOrd="0" presId="urn:microsoft.com/office/officeart/2005/8/layout/vList2"/>
    <dgm:cxn modelId="{FDDABABC-A75F-42A8-9716-409987877FCD}" type="presParOf" srcId="{DDC417F0-E494-4F7B-8343-02666AEBEF9C}" destId="{EA9F4F21-D39F-42EA-8DE8-A26366253B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E818C1-02F9-499F-8399-D1322A2F10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F5B44C-822C-4B03-8B0A-01967A132CB3}">
      <dgm:prSet/>
      <dgm:spPr>
        <a:solidFill>
          <a:srgbClr val="FF0000"/>
        </a:solidFill>
      </dgm:spPr>
      <dgm:t>
        <a:bodyPr/>
        <a:lstStyle/>
        <a:p>
          <a:r>
            <a:rPr lang="en-IN" dirty="0"/>
            <a:t>Monolith – Challenges</a:t>
          </a:r>
        </a:p>
      </dgm:t>
    </dgm:pt>
    <dgm:pt modelId="{39AC4E64-F1B5-4323-BACF-FA305427C962}" type="parTrans" cxnId="{813EE6AF-5889-49D2-8B6E-B7E0A1B9834A}">
      <dgm:prSet/>
      <dgm:spPr/>
      <dgm:t>
        <a:bodyPr/>
        <a:lstStyle/>
        <a:p>
          <a:endParaRPr lang="en-IN"/>
        </a:p>
      </dgm:t>
    </dgm:pt>
    <dgm:pt modelId="{E1F8D134-5F6E-4A43-8C95-4FA685FA0368}" type="sibTrans" cxnId="{813EE6AF-5889-49D2-8B6E-B7E0A1B9834A}">
      <dgm:prSet/>
      <dgm:spPr/>
      <dgm:t>
        <a:bodyPr/>
        <a:lstStyle/>
        <a:p>
          <a:endParaRPr lang="en-IN"/>
        </a:p>
      </dgm:t>
    </dgm:pt>
    <dgm:pt modelId="{B8BF4654-7203-4B75-843B-1E7DA4F08FC8}" type="pres">
      <dgm:prSet presAssocID="{DEE818C1-02F9-499F-8399-D1322A2F10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217CF-90A6-4F33-B2B2-CA347B02D9BF}" type="pres">
      <dgm:prSet presAssocID="{EDF5B44C-822C-4B03-8B0A-01967A132CB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EE6AF-5889-49D2-8B6E-B7E0A1B9834A}" srcId="{DEE818C1-02F9-499F-8399-D1322A2F10F8}" destId="{EDF5B44C-822C-4B03-8B0A-01967A132CB3}" srcOrd="0" destOrd="0" parTransId="{39AC4E64-F1B5-4323-BACF-FA305427C962}" sibTransId="{E1F8D134-5F6E-4A43-8C95-4FA685FA0368}"/>
    <dgm:cxn modelId="{EA8370D0-0893-43C0-8C7E-BE8250137467}" type="presOf" srcId="{DEE818C1-02F9-499F-8399-D1322A2F10F8}" destId="{B8BF4654-7203-4B75-843B-1E7DA4F08FC8}" srcOrd="0" destOrd="0" presId="urn:microsoft.com/office/officeart/2005/8/layout/process1"/>
    <dgm:cxn modelId="{D8CF9F7E-759C-42FA-9639-A61D1EFCF5F3}" type="presOf" srcId="{EDF5B44C-822C-4B03-8B0A-01967A132CB3}" destId="{205217CF-90A6-4F33-B2B2-CA347B02D9BF}" srcOrd="0" destOrd="0" presId="urn:microsoft.com/office/officeart/2005/8/layout/process1"/>
    <dgm:cxn modelId="{A7DC6114-5329-4FC1-8886-92289CBDCF20}" type="presParOf" srcId="{B8BF4654-7203-4B75-843B-1E7DA4F08FC8}" destId="{205217CF-90A6-4F33-B2B2-CA347B02D9B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475219-B1B5-47D9-90EB-5B43A933A7BE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2D0AB583-733C-4A0A-B885-26B6BD80D702}">
      <dgm:prSet/>
      <dgm:spPr/>
      <dgm:t>
        <a:bodyPr/>
        <a:lstStyle/>
        <a:p>
          <a:r>
            <a:rPr lang="en-IN"/>
            <a:t>Continuous deployment is difficult</a:t>
          </a:r>
        </a:p>
      </dgm:t>
    </dgm:pt>
    <dgm:pt modelId="{3DC99042-2D81-4423-9248-A56D8FB36200}" type="parTrans" cxnId="{37FDBFDF-B925-469C-8288-17C8091A5B28}">
      <dgm:prSet/>
      <dgm:spPr/>
      <dgm:t>
        <a:bodyPr/>
        <a:lstStyle/>
        <a:p>
          <a:endParaRPr lang="en-IN"/>
        </a:p>
      </dgm:t>
    </dgm:pt>
    <dgm:pt modelId="{5F8505A7-A0B8-48DF-8756-2C3E71A3E3A6}" type="sibTrans" cxnId="{37FDBFDF-B925-469C-8288-17C8091A5B28}">
      <dgm:prSet/>
      <dgm:spPr/>
      <dgm:t>
        <a:bodyPr/>
        <a:lstStyle/>
        <a:p>
          <a:endParaRPr lang="en-IN"/>
        </a:p>
      </dgm:t>
    </dgm:pt>
    <dgm:pt modelId="{355E85BC-FB8F-44BC-82EE-32A6E9688D02}">
      <dgm:prSet/>
      <dgm:spPr/>
      <dgm:t>
        <a:bodyPr/>
        <a:lstStyle/>
        <a:p>
          <a:r>
            <a:rPr lang="en-IN"/>
            <a:t>Difficult to scale when we have large code base</a:t>
          </a:r>
        </a:p>
      </dgm:t>
    </dgm:pt>
    <dgm:pt modelId="{9322D13C-4570-48F6-9E67-A1C902E1C103}" type="parTrans" cxnId="{447E6788-A126-4383-840A-956E26364F9F}">
      <dgm:prSet/>
      <dgm:spPr/>
      <dgm:t>
        <a:bodyPr/>
        <a:lstStyle/>
        <a:p>
          <a:endParaRPr lang="en-IN"/>
        </a:p>
      </dgm:t>
    </dgm:pt>
    <dgm:pt modelId="{8AD899AD-EAF3-4B54-9D57-0ED0BA0565FE}" type="sibTrans" cxnId="{447E6788-A126-4383-840A-956E26364F9F}">
      <dgm:prSet/>
      <dgm:spPr/>
      <dgm:t>
        <a:bodyPr/>
        <a:lstStyle/>
        <a:p>
          <a:endParaRPr lang="en-IN"/>
        </a:p>
      </dgm:t>
    </dgm:pt>
    <dgm:pt modelId="{CE59AC56-7E89-40B1-B9F7-7BCC2B84E20F}">
      <dgm:prSet/>
      <dgm:spPr/>
      <dgm:t>
        <a:bodyPr/>
        <a:lstStyle/>
        <a:p>
          <a:r>
            <a:rPr lang="en-IN" dirty="0"/>
            <a:t>High coupling between modules</a:t>
          </a:r>
        </a:p>
      </dgm:t>
    </dgm:pt>
    <dgm:pt modelId="{A72CA62F-B2F3-42C0-8608-6501D8108B0D}" type="parTrans" cxnId="{10925919-9A21-429A-A255-453121A8912C}">
      <dgm:prSet/>
      <dgm:spPr/>
      <dgm:t>
        <a:bodyPr/>
        <a:lstStyle/>
        <a:p>
          <a:endParaRPr lang="en-IN"/>
        </a:p>
      </dgm:t>
    </dgm:pt>
    <dgm:pt modelId="{DB336DC7-2982-47A8-B96F-A514E96632D3}" type="sibTrans" cxnId="{10925919-9A21-429A-A255-453121A8912C}">
      <dgm:prSet/>
      <dgm:spPr/>
      <dgm:t>
        <a:bodyPr/>
        <a:lstStyle/>
        <a:p>
          <a:endParaRPr lang="en-IN"/>
        </a:p>
      </dgm:t>
    </dgm:pt>
    <dgm:pt modelId="{24DCF90F-F241-49A1-BED8-5347FD080AC2}">
      <dgm:prSet/>
      <dgm:spPr/>
      <dgm:t>
        <a:bodyPr/>
        <a:lstStyle/>
        <a:p>
          <a:r>
            <a:rPr lang="en-IN" dirty="0"/>
            <a:t>Reliability and availability problem</a:t>
          </a:r>
        </a:p>
      </dgm:t>
    </dgm:pt>
    <dgm:pt modelId="{9C16DDF7-0E8A-4CFD-BF3E-9423CE938676}" type="parTrans" cxnId="{BE659396-2C93-4287-88DF-5E1C2E857FB7}">
      <dgm:prSet/>
      <dgm:spPr/>
      <dgm:t>
        <a:bodyPr/>
        <a:lstStyle/>
        <a:p>
          <a:endParaRPr lang="en-IN"/>
        </a:p>
      </dgm:t>
    </dgm:pt>
    <dgm:pt modelId="{CDD9D55E-2300-4C55-B019-6133EB09FFC1}" type="sibTrans" cxnId="{BE659396-2C93-4287-88DF-5E1C2E857FB7}">
      <dgm:prSet/>
      <dgm:spPr/>
      <dgm:t>
        <a:bodyPr/>
        <a:lstStyle/>
        <a:p>
          <a:endParaRPr lang="en-IN"/>
        </a:p>
      </dgm:t>
    </dgm:pt>
    <dgm:pt modelId="{AC152333-2A49-4E0E-8ACB-ADFD373C8433}" type="pres">
      <dgm:prSet presAssocID="{AC475219-B1B5-47D9-90EB-5B43A933A7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150E2F-282C-40CB-ADC0-EEB37D9BC2F3}" type="pres">
      <dgm:prSet presAssocID="{2D0AB583-733C-4A0A-B885-26B6BD80D7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3F610-C69F-48D2-9390-3C1EC6BDAF05}" type="pres">
      <dgm:prSet presAssocID="{5F8505A7-A0B8-48DF-8756-2C3E71A3E3A6}" presName="spacer" presStyleCnt="0"/>
      <dgm:spPr/>
    </dgm:pt>
    <dgm:pt modelId="{2FC9F6FA-8C38-415A-A63D-BC8A11FB8AED}" type="pres">
      <dgm:prSet presAssocID="{355E85BC-FB8F-44BC-82EE-32A6E9688D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8F61F-AB04-4A93-AF61-910A91AA56BB}" type="pres">
      <dgm:prSet presAssocID="{8AD899AD-EAF3-4B54-9D57-0ED0BA0565FE}" presName="spacer" presStyleCnt="0"/>
      <dgm:spPr/>
    </dgm:pt>
    <dgm:pt modelId="{F6F85BDE-D2E0-442E-AD10-D7A4D392D629}" type="pres">
      <dgm:prSet presAssocID="{CE59AC56-7E89-40B1-B9F7-7BCC2B84E20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71FB4-7208-4A18-876C-774AACF54904}" type="pres">
      <dgm:prSet presAssocID="{DB336DC7-2982-47A8-B96F-A514E96632D3}" presName="spacer" presStyleCnt="0"/>
      <dgm:spPr/>
    </dgm:pt>
    <dgm:pt modelId="{850B7749-E76C-41E9-9FD4-5E18ED5B0626}" type="pres">
      <dgm:prSet presAssocID="{24DCF90F-F241-49A1-BED8-5347FD080AC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25919-9A21-429A-A255-453121A8912C}" srcId="{AC475219-B1B5-47D9-90EB-5B43A933A7BE}" destId="{CE59AC56-7E89-40B1-B9F7-7BCC2B84E20F}" srcOrd="2" destOrd="0" parTransId="{A72CA62F-B2F3-42C0-8608-6501D8108B0D}" sibTransId="{DB336DC7-2982-47A8-B96F-A514E96632D3}"/>
    <dgm:cxn modelId="{46B09851-6252-47F6-AF4A-92D0F8B661B6}" type="presOf" srcId="{CE59AC56-7E89-40B1-B9F7-7BCC2B84E20F}" destId="{F6F85BDE-D2E0-442E-AD10-D7A4D392D629}" srcOrd="0" destOrd="0" presId="urn:microsoft.com/office/officeart/2005/8/layout/vList2"/>
    <dgm:cxn modelId="{84C733C8-01A0-41FC-96C5-F6AA9046493C}" type="presOf" srcId="{355E85BC-FB8F-44BC-82EE-32A6E9688D02}" destId="{2FC9F6FA-8C38-415A-A63D-BC8A11FB8AED}" srcOrd="0" destOrd="0" presId="urn:microsoft.com/office/officeart/2005/8/layout/vList2"/>
    <dgm:cxn modelId="{06205F53-66CC-463D-AD21-ADC25D66A6A2}" type="presOf" srcId="{2D0AB583-733C-4A0A-B885-26B6BD80D702}" destId="{5D150E2F-282C-40CB-ADC0-EEB37D9BC2F3}" srcOrd="0" destOrd="0" presId="urn:microsoft.com/office/officeart/2005/8/layout/vList2"/>
    <dgm:cxn modelId="{447E6788-A126-4383-840A-956E26364F9F}" srcId="{AC475219-B1B5-47D9-90EB-5B43A933A7BE}" destId="{355E85BC-FB8F-44BC-82EE-32A6E9688D02}" srcOrd="1" destOrd="0" parTransId="{9322D13C-4570-48F6-9E67-A1C902E1C103}" sibTransId="{8AD899AD-EAF3-4B54-9D57-0ED0BA0565FE}"/>
    <dgm:cxn modelId="{FC8B55E9-82EB-4714-A87D-367DE398069A}" type="presOf" srcId="{AC475219-B1B5-47D9-90EB-5B43A933A7BE}" destId="{AC152333-2A49-4E0E-8ACB-ADFD373C8433}" srcOrd="0" destOrd="0" presId="urn:microsoft.com/office/officeart/2005/8/layout/vList2"/>
    <dgm:cxn modelId="{37FDBFDF-B925-469C-8288-17C8091A5B28}" srcId="{AC475219-B1B5-47D9-90EB-5B43A933A7BE}" destId="{2D0AB583-733C-4A0A-B885-26B6BD80D702}" srcOrd="0" destOrd="0" parTransId="{3DC99042-2D81-4423-9248-A56D8FB36200}" sibTransId="{5F8505A7-A0B8-48DF-8756-2C3E71A3E3A6}"/>
    <dgm:cxn modelId="{BE659396-2C93-4287-88DF-5E1C2E857FB7}" srcId="{AC475219-B1B5-47D9-90EB-5B43A933A7BE}" destId="{24DCF90F-F241-49A1-BED8-5347FD080AC2}" srcOrd="3" destOrd="0" parTransId="{9C16DDF7-0E8A-4CFD-BF3E-9423CE938676}" sibTransId="{CDD9D55E-2300-4C55-B019-6133EB09FFC1}"/>
    <dgm:cxn modelId="{56C8EE0A-6B2E-44A8-BB42-C3B6FFF37D9A}" type="presOf" srcId="{24DCF90F-F241-49A1-BED8-5347FD080AC2}" destId="{850B7749-E76C-41E9-9FD4-5E18ED5B0626}" srcOrd="0" destOrd="0" presId="urn:microsoft.com/office/officeart/2005/8/layout/vList2"/>
    <dgm:cxn modelId="{615DD27D-6529-466C-B196-FC269F4750A8}" type="presParOf" srcId="{AC152333-2A49-4E0E-8ACB-ADFD373C8433}" destId="{5D150E2F-282C-40CB-ADC0-EEB37D9BC2F3}" srcOrd="0" destOrd="0" presId="urn:microsoft.com/office/officeart/2005/8/layout/vList2"/>
    <dgm:cxn modelId="{49FF31F7-E5B0-48B9-B113-BDFF186C784A}" type="presParOf" srcId="{AC152333-2A49-4E0E-8ACB-ADFD373C8433}" destId="{2A63F610-C69F-48D2-9390-3C1EC6BDAF05}" srcOrd="1" destOrd="0" presId="urn:microsoft.com/office/officeart/2005/8/layout/vList2"/>
    <dgm:cxn modelId="{FADC31DD-1C56-4F25-82C3-93F4ED3D9579}" type="presParOf" srcId="{AC152333-2A49-4E0E-8ACB-ADFD373C8433}" destId="{2FC9F6FA-8C38-415A-A63D-BC8A11FB8AED}" srcOrd="2" destOrd="0" presId="urn:microsoft.com/office/officeart/2005/8/layout/vList2"/>
    <dgm:cxn modelId="{CE1AF457-D3EE-41DF-AF44-1D9A2045C1B4}" type="presParOf" srcId="{AC152333-2A49-4E0E-8ACB-ADFD373C8433}" destId="{8768F61F-AB04-4A93-AF61-910A91AA56BB}" srcOrd="3" destOrd="0" presId="urn:microsoft.com/office/officeart/2005/8/layout/vList2"/>
    <dgm:cxn modelId="{B5FFA158-A569-463B-8655-992298952EC0}" type="presParOf" srcId="{AC152333-2A49-4E0E-8ACB-ADFD373C8433}" destId="{F6F85BDE-D2E0-442E-AD10-D7A4D392D629}" srcOrd="4" destOrd="0" presId="urn:microsoft.com/office/officeart/2005/8/layout/vList2"/>
    <dgm:cxn modelId="{7CF66A00-056E-4AD5-B5D3-0C5E4135CC80}" type="presParOf" srcId="{AC152333-2A49-4E0E-8ACB-ADFD373C8433}" destId="{7CF71FB4-7208-4A18-876C-774AACF54904}" srcOrd="5" destOrd="0" presId="urn:microsoft.com/office/officeart/2005/8/layout/vList2"/>
    <dgm:cxn modelId="{79CBCDEB-1115-4AFD-9F65-CA943DD42312}" type="presParOf" srcId="{AC152333-2A49-4E0E-8ACB-ADFD373C8433}" destId="{850B7749-E76C-41E9-9FD4-5E18ED5B06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F900D7-97D0-45CC-A9DA-E7F6D991601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A3163C-CB2C-4900-B266-02885AFCD1AC}">
      <dgm:prSet/>
      <dgm:spPr/>
      <dgm:t>
        <a:bodyPr/>
        <a:lstStyle/>
        <a:p>
          <a:r>
            <a:rPr lang="en-IN" dirty="0"/>
            <a:t>What’s the solution then??</a:t>
          </a:r>
        </a:p>
      </dgm:t>
    </dgm:pt>
    <dgm:pt modelId="{6C373985-A9C8-406D-A436-30334F18CFA1}" type="parTrans" cxnId="{8B4E8758-2CE5-4C0C-BCB3-5AC19DAEDF27}">
      <dgm:prSet/>
      <dgm:spPr/>
      <dgm:t>
        <a:bodyPr/>
        <a:lstStyle/>
        <a:p>
          <a:endParaRPr lang="en-IN"/>
        </a:p>
      </dgm:t>
    </dgm:pt>
    <dgm:pt modelId="{508A223F-D417-4F52-A02D-5D41AD049877}" type="sibTrans" cxnId="{8B4E8758-2CE5-4C0C-BCB3-5AC19DAEDF27}">
      <dgm:prSet/>
      <dgm:spPr/>
      <dgm:t>
        <a:bodyPr/>
        <a:lstStyle/>
        <a:p>
          <a:endParaRPr lang="en-IN"/>
        </a:p>
      </dgm:t>
    </dgm:pt>
    <dgm:pt modelId="{2DD774AC-8918-432B-B123-108B1D6A86A8}" type="pres">
      <dgm:prSet presAssocID="{30F900D7-97D0-45CC-A9DA-E7F6D991601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6A1164-2BCF-451B-A6A8-BA7F3276486F}" type="pres">
      <dgm:prSet presAssocID="{5EA3163C-CB2C-4900-B266-02885AFCD1AC}" presName="composite" presStyleCnt="0"/>
      <dgm:spPr/>
    </dgm:pt>
    <dgm:pt modelId="{F017096C-517B-4D6C-A6C5-02DE516BA012}" type="pres">
      <dgm:prSet presAssocID="{5EA3163C-CB2C-4900-B266-02885AFCD1AC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440C6B86-E94C-452D-B5DD-F361E57D26E1}" type="pres">
      <dgm:prSet presAssocID="{5EA3163C-CB2C-4900-B266-02885AFCD1AC}" presName="txShp" presStyleLbl="node1" presStyleIdx="0" presStyleCnt="1" custScaleX="121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51AF0-9260-476C-BD2D-FBB7A5DC37DB}" type="presOf" srcId="{30F900D7-97D0-45CC-A9DA-E7F6D9916011}" destId="{2DD774AC-8918-432B-B123-108B1D6A86A8}" srcOrd="0" destOrd="0" presId="urn:microsoft.com/office/officeart/2005/8/layout/vList3"/>
    <dgm:cxn modelId="{1A8B56D9-6745-4AF7-9338-86C48E42A248}" type="presOf" srcId="{5EA3163C-CB2C-4900-B266-02885AFCD1AC}" destId="{440C6B86-E94C-452D-B5DD-F361E57D26E1}" srcOrd="0" destOrd="0" presId="urn:microsoft.com/office/officeart/2005/8/layout/vList3"/>
    <dgm:cxn modelId="{8B4E8758-2CE5-4C0C-BCB3-5AC19DAEDF27}" srcId="{30F900D7-97D0-45CC-A9DA-E7F6D9916011}" destId="{5EA3163C-CB2C-4900-B266-02885AFCD1AC}" srcOrd="0" destOrd="0" parTransId="{6C373985-A9C8-406D-A436-30334F18CFA1}" sibTransId="{508A223F-D417-4F52-A02D-5D41AD049877}"/>
    <dgm:cxn modelId="{E699BC26-112C-4BB8-96F8-8D25419CAC61}" type="presParOf" srcId="{2DD774AC-8918-432B-B123-108B1D6A86A8}" destId="{456A1164-2BCF-451B-A6A8-BA7F3276486F}" srcOrd="0" destOrd="0" presId="urn:microsoft.com/office/officeart/2005/8/layout/vList3"/>
    <dgm:cxn modelId="{C2201DC2-7BAA-44EB-9C28-6335F07591FA}" type="presParOf" srcId="{456A1164-2BCF-451B-A6A8-BA7F3276486F}" destId="{F017096C-517B-4D6C-A6C5-02DE516BA012}" srcOrd="0" destOrd="0" presId="urn:microsoft.com/office/officeart/2005/8/layout/vList3"/>
    <dgm:cxn modelId="{C15B8249-2197-484D-84B1-D48AD1D302E2}" type="presParOf" srcId="{456A1164-2BCF-451B-A6A8-BA7F3276486F}" destId="{440C6B86-E94C-452D-B5DD-F361E57D26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B90BA50-01C6-4247-8864-6E7821B6081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9BA0091-CDD3-4FEA-AA1B-32D0996A94F8}">
      <dgm:prSet custT="1"/>
      <dgm:spPr/>
      <dgm:t>
        <a:bodyPr/>
        <a:lstStyle/>
        <a:p>
          <a:r>
            <a:rPr lang="en-IN" sz="8000" dirty="0"/>
            <a:t>Microservices</a:t>
          </a:r>
        </a:p>
      </dgm:t>
    </dgm:pt>
    <dgm:pt modelId="{9BF2B37B-C433-455D-8D55-041ECFD345B0}" type="parTrans" cxnId="{D29294C0-F447-44C6-8C14-4CD8678CAECD}">
      <dgm:prSet/>
      <dgm:spPr/>
      <dgm:t>
        <a:bodyPr/>
        <a:lstStyle/>
        <a:p>
          <a:endParaRPr lang="en-IN" sz="2800"/>
        </a:p>
      </dgm:t>
    </dgm:pt>
    <dgm:pt modelId="{9F7148EE-025C-4EEA-A76F-BE21D8CD2864}" type="sibTrans" cxnId="{D29294C0-F447-44C6-8C14-4CD8678CAECD}">
      <dgm:prSet/>
      <dgm:spPr/>
      <dgm:t>
        <a:bodyPr/>
        <a:lstStyle/>
        <a:p>
          <a:endParaRPr lang="en-IN" sz="2800"/>
        </a:p>
      </dgm:t>
    </dgm:pt>
    <dgm:pt modelId="{348A114B-305E-4C9D-87C6-97A8C88175E6}" type="pres">
      <dgm:prSet presAssocID="{0B90BA50-01C6-4247-8864-6E7821B6081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005878-009E-422B-AE1B-57D7576DCBF9}" type="pres">
      <dgm:prSet presAssocID="{0B90BA50-01C6-4247-8864-6E7821B60817}" presName="arrow" presStyleLbl="bgShp" presStyleIdx="0" presStyleCnt="1"/>
      <dgm:spPr/>
    </dgm:pt>
    <dgm:pt modelId="{B1955505-9F74-447B-9992-4E4CE6A9D569}" type="pres">
      <dgm:prSet presAssocID="{0B90BA50-01C6-4247-8864-6E7821B60817}" presName="linearProcess" presStyleCnt="0"/>
      <dgm:spPr/>
    </dgm:pt>
    <dgm:pt modelId="{AB54A1D8-1D17-4A3D-9E15-D743EE40F659}" type="pres">
      <dgm:prSet presAssocID="{99BA0091-CDD3-4FEA-AA1B-32D0996A94F8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64FF15-EE68-49C0-B19F-5185DFE3745C}" type="presOf" srcId="{99BA0091-CDD3-4FEA-AA1B-32D0996A94F8}" destId="{AB54A1D8-1D17-4A3D-9E15-D743EE40F659}" srcOrd="0" destOrd="0" presId="urn:microsoft.com/office/officeart/2005/8/layout/hProcess9"/>
    <dgm:cxn modelId="{43AFD3A5-7F83-4697-A48B-97BBB97C807D}" type="presOf" srcId="{0B90BA50-01C6-4247-8864-6E7821B60817}" destId="{348A114B-305E-4C9D-87C6-97A8C88175E6}" srcOrd="0" destOrd="0" presId="urn:microsoft.com/office/officeart/2005/8/layout/hProcess9"/>
    <dgm:cxn modelId="{D29294C0-F447-44C6-8C14-4CD8678CAECD}" srcId="{0B90BA50-01C6-4247-8864-6E7821B60817}" destId="{99BA0091-CDD3-4FEA-AA1B-32D0996A94F8}" srcOrd="0" destOrd="0" parTransId="{9BF2B37B-C433-455D-8D55-041ECFD345B0}" sibTransId="{9F7148EE-025C-4EEA-A76F-BE21D8CD2864}"/>
    <dgm:cxn modelId="{87D89B6A-5C71-4816-A9A0-BD44508BE669}" type="presParOf" srcId="{348A114B-305E-4C9D-87C6-97A8C88175E6}" destId="{34005878-009E-422B-AE1B-57D7576DCBF9}" srcOrd="0" destOrd="0" presId="urn:microsoft.com/office/officeart/2005/8/layout/hProcess9"/>
    <dgm:cxn modelId="{7D7D9160-4EAA-4670-A57F-0FE9CE602872}" type="presParOf" srcId="{348A114B-305E-4C9D-87C6-97A8C88175E6}" destId="{B1955505-9F74-447B-9992-4E4CE6A9D569}" srcOrd="1" destOrd="0" presId="urn:microsoft.com/office/officeart/2005/8/layout/hProcess9"/>
    <dgm:cxn modelId="{2763AE6A-13FB-41DC-9D87-78D53273FDAF}" type="presParOf" srcId="{B1955505-9F74-447B-9992-4E4CE6A9D569}" destId="{AB54A1D8-1D17-4A3D-9E15-D743EE40F659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B8CAAF8-E1B9-49A6-BE91-FDE51FEFF5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02F815A-819F-4A12-BC31-B7F758B94170}">
      <dgm:prSet/>
      <dgm:spPr/>
      <dgm:t>
        <a:bodyPr/>
        <a:lstStyle/>
        <a:p>
          <a:r>
            <a:rPr lang="en-IN" dirty="0"/>
            <a:t>Microservices : Positive aspects</a:t>
          </a:r>
        </a:p>
      </dgm:t>
    </dgm:pt>
    <dgm:pt modelId="{CE021887-C7C5-41AA-8D89-64D56FEE8968}" type="parTrans" cxnId="{85C9CF9F-C1EB-49F3-9326-A3B987670335}">
      <dgm:prSet/>
      <dgm:spPr/>
      <dgm:t>
        <a:bodyPr/>
        <a:lstStyle/>
        <a:p>
          <a:endParaRPr lang="en-IN"/>
        </a:p>
      </dgm:t>
    </dgm:pt>
    <dgm:pt modelId="{D07B87E2-BAB4-4001-8E61-5265EBDD8BD5}" type="sibTrans" cxnId="{85C9CF9F-C1EB-49F3-9326-A3B987670335}">
      <dgm:prSet/>
      <dgm:spPr/>
      <dgm:t>
        <a:bodyPr/>
        <a:lstStyle/>
        <a:p>
          <a:endParaRPr lang="en-IN"/>
        </a:p>
      </dgm:t>
    </dgm:pt>
    <dgm:pt modelId="{2439D7A5-364E-4A4D-A71F-236B5938F535}" type="pres">
      <dgm:prSet presAssocID="{AB8CAAF8-E1B9-49A6-BE91-FDE51FEFF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BDA205-FA2E-42B1-B159-49F32F9A481B}" type="pres">
      <dgm:prSet presAssocID="{D02F815A-819F-4A12-BC31-B7F758B94170}" presName="parentText" presStyleLbl="node1" presStyleIdx="0" presStyleCnt="1" custLinFactNeighborX="1597" custLinFactNeighborY="-126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728FD-CE90-4FCE-83CD-590CD93BD98C}" type="presOf" srcId="{AB8CAAF8-E1B9-49A6-BE91-FDE51FEFF5BD}" destId="{2439D7A5-364E-4A4D-A71F-236B5938F535}" srcOrd="0" destOrd="0" presId="urn:microsoft.com/office/officeart/2005/8/layout/vList2"/>
    <dgm:cxn modelId="{85C9CF9F-C1EB-49F3-9326-A3B987670335}" srcId="{AB8CAAF8-E1B9-49A6-BE91-FDE51FEFF5BD}" destId="{D02F815A-819F-4A12-BC31-B7F758B94170}" srcOrd="0" destOrd="0" parTransId="{CE021887-C7C5-41AA-8D89-64D56FEE8968}" sibTransId="{D07B87E2-BAB4-4001-8E61-5265EBDD8BD5}"/>
    <dgm:cxn modelId="{8C972780-77AD-4D95-9957-99B18C91FFE3}" type="presOf" srcId="{D02F815A-819F-4A12-BC31-B7F758B94170}" destId="{81BDA205-FA2E-42B1-B159-49F32F9A481B}" srcOrd="0" destOrd="0" presId="urn:microsoft.com/office/officeart/2005/8/layout/vList2"/>
    <dgm:cxn modelId="{BBB01FA8-5BAC-46C0-975A-34D372C1E7CB}" type="presParOf" srcId="{2439D7A5-364E-4A4D-A71F-236B5938F535}" destId="{81BDA205-FA2E-42B1-B159-49F32F9A48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9F0ABB-1582-4E1B-B2D5-3A1871E1609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609EF71-5CDA-4D2F-BB99-E1C72ADAD3A2}">
      <dgm:prSet custT="1"/>
      <dgm:spPr/>
      <dgm:t>
        <a:bodyPr/>
        <a:lstStyle/>
        <a:p>
          <a:r>
            <a:rPr lang="en-IN" sz="2800" dirty="0"/>
            <a:t>Domain expertise</a:t>
          </a:r>
        </a:p>
      </dgm:t>
    </dgm:pt>
    <dgm:pt modelId="{08FA160F-9546-4E8A-B417-0F75A41DE139}" type="parTrans" cxnId="{735867DC-DB6B-4AEC-B3A6-6A8F671CF785}">
      <dgm:prSet/>
      <dgm:spPr/>
      <dgm:t>
        <a:bodyPr/>
        <a:lstStyle/>
        <a:p>
          <a:endParaRPr lang="en-IN" sz="3600"/>
        </a:p>
      </dgm:t>
    </dgm:pt>
    <dgm:pt modelId="{89FA009F-15B1-4C82-8203-8AFC8727FF70}" type="sibTrans" cxnId="{735867DC-DB6B-4AEC-B3A6-6A8F671CF785}">
      <dgm:prSet/>
      <dgm:spPr/>
      <dgm:t>
        <a:bodyPr/>
        <a:lstStyle/>
        <a:p>
          <a:endParaRPr lang="en-IN" sz="3600"/>
        </a:p>
      </dgm:t>
    </dgm:pt>
    <dgm:pt modelId="{AFD097C5-1DAB-4658-AF1F-FD0C52432CF6}">
      <dgm:prSet custT="1"/>
      <dgm:spPr/>
      <dgm:t>
        <a:bodyPr/>
        <a:lstStyle/>
        <a:p>
          <a:r>
            <a:rPr lang="en-IN" sz="2800" dirty="0"/>
            <a:t>Easy and quick to scale – on demand</a:t>
          </a:r>
        </a:p>
      </dgm:t>
    </dgm:pt>
    <dgm:pt modelId="{EEC876D7-115A-49A9-B808-5FA0DE47F020}" type="parTrans" cxnId="{660F161E-0079-4AB7-BD98-521A170D90F9}">
      <dgm:prSet/>
      <dgm:spPr/>
      <dgm:t>
        <a:bodyPr/>
        <a:lstStyle/>
        <a:p>
          <a:endParaRPr lang="en-IN" sz="3600"/>
        </a:p>
      </dgm:t>
    </dgm:pt>
    <dgm:pt modelId="{951C7308-8B70-49B4-88B5-F4792E547943}" type="sibTrans" cxnId="{660F161E-0079-4AB7-BD98-521A170D90F9}">
      <dgm:prSet/>
      <dgm:spPr/>
      <dgm:t>
        <a:bodyPr/>
        <a:lstStyle/>
        <a:p>
          <a:endParaRPr lang="en-IN" sz="3600"/>
        </a:p>
      </dgm:t>
    </dgm:pt>
    <dgm:pt modelId="{4141B000-5D68-4672-8A17-DF098B98F49D}">
      <dgm:prSet custT="1"/>
      <dgm:spPr/>
      <dgm:t>
        <a:bodyPr/>
        <a:lstStyle/>
        <a:p>
          <a:r>
            <a:rPr lang="en-IN" sz="2800" dirty="0"/>
            <a:t>Isolated decision making</a:t>
          </a:r>
        </a:p>
      </dgm:t>
    </dgm:pt>
    <dgm:pt modelId="{7FDF27D8-BCEA-4D3E-90E8-E687AED819A6}" type="parTrans" cxnId="{6BE4EBF6-E32E-476F-9D70-E5F9D28CE962}">
      <dgm:prSet/>
      <dgm:spPr/>
      <dgm:t>
        <a:bodyPr/>
        <a:lstStyle/>
        <a:p>
          <a:endParaRPr lang="en-IN" sz="3600"/>
        </a:p>
      </dgm:t>
    </dgm:pt>
    <dgm:pt modelId="{C2A03C6C-C667-4EF6-A636-6606AD3D7E5D}" type="sibTrans" cxnId="{6BE4EBF6-E32E-476F-9D70-E5F9D28CE962}">
      <dgm:prSet/>
      <dgm:spPr/>
      <dgm:t>
        <a:bodyPr/>
        <a:lstStyle/>
        <a:p>
          <a:endParaRPr lang="en-IN" sz="3600"/>
        </a:p>
      </dgm:t>
    </dgm:pt>
    <dgm:pt modelId="{6F1C83AE-52DF-49E7-90D7-9AB30069A328}">
      <dgm:prSet custT="1"/>
      <dgm:spPr/>
      <dgm:t>
        <a:bodyPr/>
        <a:lstStyle/>
        <a:p>
          <a:r>
            <a:rPr lang="en-IN" sz="2800"/>
            <a:t>Self Organisation</a:t>
          </a:r>
        </a:p>
      </dgm:t>
    </dgm:pt>
    <dgm:pt modelId="{30611142-D797-4ECF-B6AE-333575D28E57}" type="parTrans" cxnId="{CE5AE0A2-51B2-4E30-B5AE-1239177CCE8F}">
      <dgm:prSet/>
      <dgm:spPr/>
      <dgm:t>
        <a:bodyPr/>
        <a:lstStyle/>
        <a:p>
          <a:endParaRPr lang="en-IN" sz="3600"/>
        </a:p>
      </dgm:t>
    </dgm:pt>
    <dgm:pt modelId="{B9277C8F-5CD9-443D-BA45-BF0EE9A4D87A}" type="sibTrans" cxnId="{CE5AE0A2-51B2-4E30-B5AE-1239177CCE8F}">
      <dgm:prSet/>
      <dgm:spPr/>
      <dgm:t>
        <a:bodyPr/>
        <a:lstStyle/>
        <a:p>
          <a:endParaRPr lang="en-IN" sz="3600"/>
        </a:p>
      </dgm:t>
    </dgm:pt>
    <dgm:pt modelId="{951A0119-A3AB-4B4A-8755-30FDF9D86EFE}">
      <dgm:prSet custT="1"/>
      <dgm:spPr/>
      <dgm:t>
        <a:bodyPr/>
        <a:lstStyle/>
        <a:p>
          <a:r>
            <a:rPr lang="en-IN" sz="2800" dirty="0"/>
            <a:t>Quick response to change</a:t>
          </a:r>
        </a:p>
      </dgm:t>
    </dgm:pt>
    <dgm:pt modelId="{12349C8A-B338-4271-9019-341306FD6610}" type="parTrans" cxnId="{E05BDA83-090A-45E8-AEE6-F439DA10930C}">
      <dgm:prSet/>
      <dgm:spPr/>
      <dgm:t>
        <a:bodyPr/>
        <a:lstStyle/>
        <a:p>
          <a:endParaRPr lang="en-IN" sz="3600"/>
        </a:p>
      </dgm:t>
    </dgm:pt>
    <dgm:pt modelId="{71BE894D-B97C-4759-B104-69BA5CCED69A}" type="sibTrans" cxnId="{E05BDA83-090A-45E8-AEE6-F439DA10930C}">
      <dgm:prSet/>
      <dgm:spPr/>
      <dgm:t>
        <a:bodyPr/>
        <a:lstStyle/>
        <a:p>
          <a:endParaRPr lang="en-IN" sz="3600"/>
        </a:p>
      </dgm:t>
    </dgm:pt>
    <dgm:pt modelId="{07F43F5E-2808-438B-ACD4-0CCFC1B67440}">
      <dgm:prSet custT="1"/>
      <dgm:spPr/>
      <dgm:t>
        <a:bodyPr/>
        <a:lstStyle/>
        <a:p>
          <a:r>
            <a:rPr lang="en-IN" sz="2800" dirty="0"/>
            <a:t>Increase uptime</a:t>
          </a:r>
        </a:p>
      </dgm:t>
    </dgm:pt>
    <dgm:pt modelId="{D8642275-7D4F-483A-832B-31BC32EC01F8}" type="parTrans" cxnId="{54983F32-6882-474F-9B27-8A207240AB27}">
      <dgm:prSet/>
      <dgm:spPr/>
      <dgm:t>
        <a:bodyPr/>
        <a:lstStyle/>
        <a:p>
          <a:endParaRPr lang="en-IN" sz="3600"/>
        </a:p>
      </dgm:t>
    </dgm:pt>
    <dgm:pt modelId="{99EEB39A-8882-4949-83E9-DD95BD2E1DE1}" type="sibTrans" cxnId="{54983F32-6882-474F-9B27-8A207240AB27}">
      <dgm:prSet/>
      <dgm:spPr/>
      <dgm:t>
        <a:bodyPr/>
        <a:lstStyle/>
        <a:p>
          <a:endParaRPr lang="en-IN" sz="3600"/>
        </a:p>
      </dgm:t>
    </dgm:pt>
    <dgm:pt modelId="{538D827B-B728-4655-A395-BF5ADFC145B8}">
      <dgm:prSet custT="1"/>
      <dgm:spPr/>
      <dgm:t>
        <a:bodyPr/>
        <a:lstStyle/>
        <a:p>
          <a:r>
            <a:rPr lang="en-IN" sz="2800" dirty="0"/>
            <a:t>Can experiment with any tech</a:t>
          </a:r>
        </a:p>
      </dgm:t>
    </dgm:pt>
    <dgm:pt modelId="{9BB2BF1A-A0E5-47B7-9CC9-72085E58F042}" type="parTrans" cxnId="{5C5E690E-96D1-478B-9D86-FC20209D5620}">
      <dgm:prSet/>
      <dgm:spPr/>
      <dgm:t>
        <a:bodyPr/>
        <a:lstStyle/>
        <a:p>
          <a:endParaRPr lang="en-IN" sz="3600"/>
        </a:p>
      </dgm:t>
    </dgm:pt>
    <dgm:pt modelId="{331F21BA-E800-4431-9C57-6A381DB1A391}" type="sibTrans" cxnId="{5C5E690E-96D1-478B-9D86-FC20209D5620}">
      <dgm:prSet/>
      <dgm:spPr/>
      <dgm:t>
        <a:bodyPr/>
        <a:lstStyle/>
        <a:p>
          <a:endParaRPr lang="en-IN" sz="3600"/>
        </a:p>
      </dgm:t>
    </dgm:pt>
    <dgm:pt modelId="{E987253D-E34C-4E64-8841-C5B39FF2F202}">
      <dgm:prSet custT="1"/>
      <dgm:spPr/>
      <dgm:t>
        <a:bodyPr/>
        <a:lstStyle/>
        <a:p>
          <a:r>
            <a:rPr lang="en-IN" sz="2800" dirty="0"/>
            <a:t>Loose coupling</a:t>
          </a:r>
        </a:p>
      </dgm:t>
    </dgm:pt>
    <dgm:pt modelId="{1A18DFB8-5378-49BA-A73C-E286B5469F39}" type="parTrans" cxnId="{6F339C9A-3EEE-4681-B66F-F4FA3A18988B}">
      <dgm:prSet/>
      <dgm:spPr/>
      <dgm:t>
        <a:bodyPr/>
        <a:lstStyle/>
        <a:p>
          <a:endParaRPr lang="en-IN" sz="3600"/>
        </a:p>
      </dgm:t>
    </dgm:pt>
    <dgm:pt modelId="{01307C19-B8B6-457B-90A4-E1AB11CF1241}" type="sibTrans" cxnId="{6F339C9A-3EEE-4681-B66F-F4FA3A18988B}">
      <dgm:prSet/>
      <dgm:spPr/>
      <dgm:t>
        <a:bodyPr/>
        <a:lstStyle/>
        <a:p>
          <a:endParaRPr lang="en-IN" sz="3600"/>
        </a:p>
      </dgm:t>
    </dgm:pt>
    <dgm:pt modelId="{BC5850EA-C4F1-423B-A728-2E90EFB55FB0}">
      <dgm:prSet custT="1"/>
      <dgm:spPr/>
      <dgm:t>
        <a:bodyPr/>
        <a:lstStyle/>
        <a:p>
          <a:r>
            <a:rPr lang="en-IN" sz="2800" dirty="0"/>
            <a:t>Service reusability</a:t>
          </a:r>
        </a:p>
      </dgm:t>
    </dgm:pt>
    <dgm:pt modelId="{D7F0613F-64D0-4F0F-9A33-9A68326EB5A4}" type="parTrans" cxnId="{96BE5AE5-D003-4F40-B8FD-9195C5E0F03A}">
      <dgm:prSet/>
      <dgm:spPr/>
      <dgm:t>
        <a:bodyPr/>
        <a:lstStyle/>
        <a:p>
          <a:endParaRPr lang="en-IN" sz="3600"/>
        </a:p>
      </dgm:t>
    </dgm:pt>
    <dgm:pt modelId="{994EC545-F73C-4DE7-ABA5-CDF827D8708E}" type="sibTrans" cxnId="{96BE5AE5-D003-4F40-B8FD-9195C5E0F03A}">
      <dgm:prSet/>
      <dgm:spPr/>
      <dgm:t>
        <a:bodyPr/>
        <a:lstStyle/>
        <a:p>
          <a:endParaRPr lang="en-IN" sz="3600"/>
        </a:p>
      </dgm:t>
    </dgm:pt>
    <dgm:pt modelId="{F635A083-EAD3-412E-9C18-2BEC0477DF0D}">
      <dgm:prSet custT="1"/>
      <dgm:spPr/>
      <dgm:t>
        <a:bodyPr/>
        <a:lstStyle/>
        <a:p>
          <a:r>
            <a:rPr lang="en-IN" sz="2800" dirty="0"/>
            <a:t>Agile, SCRUM</a:t>
          </a:r>
        </a:p>
      </dgm:t>
    </dgm:pt>
    <dgm:pt modelId="{629CA96B-C19E-433A-8A25-372975031BD6}" type="parTrans" cxnId="{BC9731CD-A869-41B9-8FB6-FCCE936BB81D}">
      <dgm:prSet/>
      <dgm:spPr/>
      <dgm:t>
        <a:bodyPr/>
        <a:lstStyle/>
        <a:p>
          <a:endParaRPr lang="en-IN" sz="3600"/>
        </a:p>
      </dgm:t>
    </dgm:pt>
    <dgm:pt modelId="{246B1A7D-0358-40CA-9717-FBD4F7668067}" type="sibTrans" cxnId="{BC9731CD-A869-41B9-8FB6-FCCE936BB81D}">
      <dgm:prSet/>
      <dgm:spPr/>
      <dgm:t>
        <a:bodyPr/>
        <a:lstStyle/>
        <a:p>
          <a:endParaRPr lang="en-IN" sz="3600"/>
        </a:p>
      </dgm:t>
    </dgm:pt>
    <dgm:pt modelId="{FD5238CE-29C3-4D4D-8191-5ED444D8B809}">
      <dgm:prSet custT="1"/>
      <dgm:spPr/>
      <dgm:t>
        <a:bodyPr/>
        <a:lstStyle/>
        <a:p>
          <a:r>
            <a:rPr lang="en-IN" sz="2800" dirty="0"/>
            <a:t>Best for large scale apps</a:t>
          </a:r>
        </a:p>
      </dgm:t>
    </dgm:pt>
    <dgm:pt modelId="{5536F628-652C-41B6-955F-23411E9A2F14}" type="parTrans" cxnId="{1054CD30-84DF-4F38-89ED-B0649D1B6657}">
      <dgm:prSet/>
      <dgm:spPr/>
      <dgm:t>
        <a:bodyPr/>
        <a:lstStyle/>
        <a:p>
          <a:endParaRPr lang="en-IN" sz="3600"/>
        </a:p>
      </dgm:t>
    </dgm:pt>
    <dgm:pt modelId="{1EF4066A-3FC5-4BBA-A3CA-F8FD02B23B2E}" type="sibTrans" cxnId="{1054CD30-84DF-4F38-89ED-B0649D1B6657}">
      <dgm:prSet/>
      <dgm:spPr/>
      <dgm:t>
        <a:bodyPr/>
        <a:lstStyle/>
        <a:p>
          <a:endParaRPr lang="en-IN" sz="3600"/>
        </a:p>
      </dgm:t>
    </dgm:pt>
    <dgm:pt modelId="{10996B25-43A5-4CFE-A118-11551AAE3ED1}" type="pres">
      <dgm:prSet presAssocID="{969F0ABB-1582-4E1B-B2D5-3A1871E160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043563-06A7-40FC-A298-4FC2A5FFB41B}" type="pres">
      <dgm:prSet presAssocID="{4609EF71-5CDA-4D2F-BB99-E1C72ADAD3A2}" presName="parentText" presStyleLbl="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8E11D-C049-4ACB-B7D7-26126A4F91D9}" type="pres">
      <dgm:prSet presAssocID="{89FA009F-15B1-4C82-8203-8AFC8727FF70}" presName="spacer" presStyleCnt="0"/>
      <dgm:spPr/>
    </dgm:pt>
    <dgm:pt modelId="{D001D36F-5ABB-4C6E-A000-4FCCD9C3375D}" type="pres">
      <dgm:prSet presAssocID="{AFD097C5-1DAB-4658-AF1F-FD0C52432CF6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935AC-5A57-4D4B-A790-A2D68C201ECC}" type="pres">
      <dgm:prSet presAssocID="{951C7308-8B70-49B4-88B5-F4792E547943}" presName="spacer" presStyleCnt="0"/>
      <dgm:spPr/>
    </dgm:pt>
    <dgm:pt modelId="{1538B6C2-CBA4-4CD7-AA0C-F1B8996FD1E6}" type="pres">
      <dgm:prSet presAssocID="{4141B000-5D68-4672-8A17-DF098B98F49D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B1D4A-4477-4E7F-9976-318135539A04}" type="pres">
      <dgm:prSet presAssocID="{C2A03C6C-C667-4EF6-A636-6606AD3D7E5D}" presName="spacer" presStyleCnt="0"/>
      <dgm:spPr/>
    </dgm:pt>
    <dgm:pt modelId="{AA6E315B-0CAB-4B77-880D-070E63E5B517}" type="pres">
      <dgm:prSet presAssocID="{6F1C83AE-52DF-49E7-90D7-9AB30069A328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7A20-1C64-4119-BC63-833F7A65C231}" type="pres">
      <dgm:prSet presAssocID="{B9277C8F-5CD9-443D-BA45-BF0EE9A4D87A}" presName="spacer" presStyleCnt="0"/>
      <dgm:spPr/>
    </dgm:pt>
    <dgm:pt modelId="{AA538003-ACE5-427F-8C03-E47078C60368}" type="pres">
      <dgm:prSet presAssocID="{951A0119-A3AB-4B4A-8755-30FDF9D86EFE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B6BDD-39B7-4FF6-B7D2-85891FEB257C}" type="pres">
      <dgm:prSet presAssocID="{71BE894D-B97C-4759-B104-69BA5CCED69A}" presName="spacer" presStyleCnt="0"/>
      <dgm:spPr/>
    </dgm:pt>
    <dgm:pt modelId="{997C2473-F8AD-4044-85A0-BB62A769B857}" type="pres">
      <dgm:prSet presAssocID="{07F43F5E-2808-438B-ACD4-0CCFC1B67440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9C88E-DCAE-40E8-A5CC-8234F46ECB4F}" type="pres">
      <dgm:prSet presAssocID="{99EEB39A-8882-4949-83E9-DD95BD2E1DE1}" presName="spacer" presStyleCnt="0"/>
      <dgm:spPr/>
    </dgm:pt>
    <dgm:pt modelId="{152B0341-E05D-4A02-8835-BA8CB01E5710}" type="pres">
      <dgm:prSet presAssocID="{538D827B-B728-4655-A395-BF5ADFC145B8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77800-BB72-4C43-88D0-BF888EFAA9AD}" type="pres">
      <dgm:prSet presAssocID="{331F21BA-E800-4431-9C57-6A381DB1A391}" presName="spacer" presStyleCnt="0"/>
      <dgm:spPr/>
    </dgm:pt>
    <dgm:pt modelId="{936B133F-343A-4FE1-9915-3FF79E39CD21}" type="pres">
      <dgm:prSet presAssocID="{E987253D-E34C-4E64-8841-C5B39FF2F202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EA5AA-9E76-4C5B-B9B0-CD42028C8E4F}" type="pres">
      <dgm:prSet presAssocID="{01307C19-B8B6-457B-90A4-E1AB11CF1241}" presName="spacer" presStyleCnt="0"/>
      <dgm:spPr/>
    </dgm:pt>
    <dgm:pt modelId="{BF0A769F-E5ED-443A-BB48-CBDB18C1BAD6}" type="pres">
      <dgm:prSet presAssocID="{BC5850EA-C4F1-423B-A728-2E90EFB55FB0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55163-8E62-4D0E-BA49-488E417F47AF}" type="pres">
      <dgm:prSet presAssocID="{994EC545-F73C-4DE7-ABA5-CDF827D8708E}" presName="spacer" presStyleCnt="0"/>
      <dgm:spPr/>
    </dgm:pt>
    <dgm:pt modelId="{FDAABC7D-E6B4-41F6-8C60-8920792D6727}" type="pres">
      <dgm:prSet presAssocID="{F635A083-EAD3-412E-9C18-2BEC0477DF0D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29E76-6803-4F74-9CA4-2674FEB529A9}" type="pres">
      <dgm:prSet presAssocID="{246B1A7D-0358-40CA-9717-FBD4F7668067}" presName="spacer" presStyleCnt="0"/>
      <dgm:spPr/>
    </dgm:pt>
    <dgm:pt modelId="{7E19FD4F-D059-4622-AA6B-E63BDF3C3BD4}" type="pres">
      <dgm:prSet presAssocID="{FD5238CE-29C3-4D4D-8191-5ED444D8B809}" presName="parentText" presStyleLbl="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CC6A93-D6E0-4ED1-9DE8-F40A53DA89E8}" type="presOf" srcId="{951A0119-A3AB-4B4A-8755-30FDF9D86EFE}" destId="{AA538003-ACE5-427F-8C03-E47078C60368}" srcOrd="0" destOrd="0" presId="urn:microsoft.com/office/officeart/2005/8/layout/vList2"/>
    <dgm:cxn modelId="{038223CD-4E90-4E12-8DD8-944C84D5E630}" type="presOf" srcId="{4609EF71-5CDA-4D2F-BB99-E1C72ADAD3A2}" destId="{52043563-06A7-40FC-A298-4FC2A5FFB41B}" srcOrd="0" destOrd="0" presId="urn:microsoft.com/office/officeart/2005/8/layout/vList2"/>
    <dgm:cxn modelId="{CE5AE0A2-51B2-4E30-B5AE-1239177CCE8F}" srcId="{969F0ABB-1582-4E1B-B2D5-3A1871E1609F}" destId="{6F1C83AE-52DF-49E7-90D7-9AB30069A328}" srcOrd="3" destOrd="0" parTransId="{30611142-D797-4ECF-B6AE-333575D28E57}" sibTransId="{B9277C8F-5CD9-443D-BA45-BF0EE9A4D87A}"/>
    <dgm:cxn modelId="{5B581ECD-D0CC-4868-8109-5DBC25B444DC}" type="presOf" srcId="{07F43F5E-2808-438B-ACD4-0CCFC1B67440}" destId="{997C2473-F8AD-4044-85A0-BB62A769B857}" srcOrd="0" destOrd="0" presId="urn:microsoft.com/office/officeart/2005/8/layout/vList2"/>
    <dgm:cxn modelId="{735867DC-DB6B-4AEC-B3A6-6A8F671CF785}" srcId="{969F0ABB-1582-4E1B-B2D5-3A1871E1609F}" destId="{4609EF71-5CDA-4D2F-BB99-E1C72ADAD3A2}" srcOrd="0" destOrd="0" parTransId="{08FA160F-9546-4E8A-B417-0F75A41DE139}" sibTransId="{89FA009F-15B1-4C82-8203-8AFC8727FF70}"/>
    <dgm:cxn modelId="{1F668E6B-33B0-4D51-9093-9FDA1C8EF1CA}" type="presOf" srcId="{E987253D-E34C-4E64-8841-C5B39FF2F202}" destId="{936B133F-343A-4FE1-9915-3FF79E39CD21}" srcOrd="0" destOrd="0" presId="urn:microsoft.com/office/officeart/2005/8/layout/vList2"/>
    <dgm:cxn modelId="{96BE5AE5-D003-4F40-B8FD-9195C5E0F03A}" srcId="{969F0ABB-1582-4E1B-B2D5-3A1871E1609F}" destId="{BC5850EA-C4F1-423B-A728-2E90EFB55FB0}" srcOrd="8" destOrd="0" parTransId="{D7F0613F-64D0-4F0F-9A33-9A68326EB5A4}" sibTransId="{994EC545-F73C-4DE7-ABA5-CDF827D8708E}"/>
    <dgm:cxn modelId="{81428FB3-F78B-4742-9719-9912D0401FD6}" type="presOf" srcId="{F635A083-EAD3-412E-9C18-2BEC0477DF0D}" destId="{FDAABC7D-E6B4-41F6-8C60-8920792D6727}" srcOrd="0" destOrd="0" presId="urn:microsoft.com/office/officeart/2005/8/layout/vList2"/>
    <dgm:cxn modelId="{0C4CEC1B-A52D-42C7-9CC7-F6705B24883C}" type="presOf" srcId="{FD5238CE-29C3-4D4D-8191-5ED444D8B809}" destId="{7E19FD4F-D059-4622-AA6B-E63BDF3C3BD4}" srcOrd="0" destOrd="0" presId="urn:microsoft.com/office/officeart/2005/8/layout/vList2"/>
    <dgm:cxn modelId="{7CC0544F-9389-4983-9CB2-5501DE4CA517}" type="presOf" srcId="{538D827B-B728-4655-A395-BF5ADFC145B8}" destId="{152B0341-E05D-4A02-8835-BA8CB01E5710}" srcOrd="0" destOrd="0" presId="urn:microsoft.com/office/officeart/2005/8/layout/vList2"/>
    <dgm:cxn modelId="{1054CD30-84DF-4F38-89ED-B0649D1B6657}" srcId="{969F0ABB-1582-4E1B-B2D5-3A1871E1609F}" destId="{FD5238CE-29C3-4D4D-8191-5ED444D8B809}" srcOrd="10" destOrd="0" parTransId="{5536F628-652C-41B6-955F-23411E9A2F14}" sibTransId="{1EF4066A-3FC5-4BBA-A3CA-F8FD02B23B2E}"/>
    <dgm:cxn modelId="{52EE9F51-FA89-4C63-9709-5A11E2B7D536}" type="presOf" srcId="{AFD097C5-1DAB-4658-AF1F-FD0C52432CF6}" destId="{D001D36F-5ABB-4C6E-A000-4FCCD9C3375D}" srcOrd="0" destOrd="0" presId="urn:microsoft.com/office/officeart/2005/8/layout/vList2"/>
    <dgm:cxn modelId="{6F339C9A-3EEE-4681-B66F-F4FA3A18988B}" srcId="{969F0ABB-1582-4E1B-B2D5-3A1871E1609F}" destId="{E987253D-E34C-4E64-8841-C5B39FF2F202}" srcOrd="7" destOrd="0" parTransId="{1A18DFB8-5378-49BA-A73C-E286B5469F39}" sibTransId="{01307C19-B8B6-457B-90A4-E1AB11CF1241}"/>
    <dgm:cxn modelId="{BC9731CD-A869-41B9-8FB6-FCCE936BB81D}" srcId="{969F0ABB-1582-4E1B-B2D5-3A1871E1609F}" destId="{F635A083-EAD3-412E-9C18-2BEC0477DF0D}" srcOrd="9" destOrd="0" parTransId="{629CA96B-C19E-433A-8A25-372975031BD6}" sibTransId="{246B1A7D-0358-40CA-9717-FBD4F7668067}"/>
    <dgm:cxn modelId="{609C5C39-E63C-4EC8-9A7F-FEF41029FBFD}" type="presOf" srcId="{4141B000-5D68-4672-8A17-DF098B98F49D}" destId="{1538B6C2-CBA4-4CD7-AA0C-F1B8996FD1E6}" srcOrd="0" destOrd="0" presId="urn:microsoft.com/office/officeart/2005/8/layout/vList2"/>
    <dgm:cxn modelId="{660F161E-0079-4AB7-BD98-521A170D90F9}" srcId="{969F0ABB-1582-4E1B-B2D5-3A1871E1609F}" destId="{AFD097C5-1DAB-4658-AF1F-FD0C52432CF6}" srcOrd="1" destOrd="0" parTransId="{EEC876D7-115A-49A9-B808-5FA0DE47F020}" sibTransId="{951C7308-8B70-49B4-88B5-F4792E547943}"/>
    <dgm:cxn modelId="{E05BDA83-090A-45E8-AEE6-F439DA10930C}" srcId="{969F0ABB-1582-4E1B-B2D5-3A1871E1609F}" destId="{951A0119-A3AB-4B4A-8755-30FDF9D86EFE}" srcOrd="4" destOrd="0" parTransId="{12349C8A-B338-4271-9019-341306FD6610}" sibTransId="{71BE894D-B97C-4759-B104-69BA5CCED69A}"/>
    <dgm:cxn modelId="{9750A624-2174-4C74-B25B-857FBA7192F2}" type="presOf" srcId="{969F0ABB-1582-4E1B-B2D5-3A1871E1609F}" destId="{10996B25-43A5-4CFE-A118-11551AAE3ED1}" srcOrd="0" destOrd="0" presId="urn:microsoft.com/office/officeart/2005/8/layout/vList2"/>
    <dgm:cxn modelId="{B4303574-7295-427A-A730-83AB94E4AB93}" type="presOf" srcId="{6F1C83AE-52DF-49E7-90D7-9AB30069A328}" destId="{AA6E315B-0CAB-4B77-880D-070E63E5B517}" srcOrd="0" destOrd="0" presId="urn:microsoft.com/office/officeart/2005/8/layout/vList2"/>
    <dgm:cxn modelId="{6BE4EBF6-E32E-476F-9D70-E5F9D28CE962}" srcId="{969F0ABB-1582-4E1B-B2D5-3A1871E1609F}" destId="{4141B000-5D68-4672-8A17-DF098B98F49D}" srcOrd="2" destOrd="0" parTransId="{7FDF27D8-BCEA-4D3E-90E8-E687AED819A6}" sibTransId="{C2A03C6C-C667-4EF6-A636-6606AD3D7E5D}"/>
    <dgm:cxn modelId="{54983F32-6882-474F-9B27-8A207240AB27}" srcId="{969F0ABB-1582-4E1B-B2D5-3A1871E1609F}" destId="{07F43F5E-2808-438B-ACD4-0CCFC1B67440}" srcOrd="5" destOrd="0" parTransId="{D8642275-7D4F-483A-832B-31BC32EC01F8}" sibTransId="{99EEB39A-8882-4949-83E9-DD95BD2E1DE1}"/>
    <dgm:cxn modelId="{5C5E690E-96D1-478B-9D86-FC20209D5620}" srcId="{969F0ABB-1582-4E1B-B2D5-3A1871E1609F}" destId="{538D827B-B728-4655-A395-BF5ADFC145B8}" srcOrd="6" destOrd="0" parTransId="{9BB2BF1A-A0E5-47B7-9CC9-72085E58F042}" sibTransId="{331F21BA-E800-4431-9C57-6A381DB1A391}"/>
    <dgm:cxn modelId="{76D908F9-1811-4D9D-B706-1B744D7651B4}" type="presOf" srcId="{BC5850EA-C4F1-423B-A728-2E90EFB55FB0}" destId="{BF0A769F-E5ED-443A-BB48-CBDB18C1BAD6}" srcOrd="0" destOrd="0" presId="urn:microsoft.com/office/officeart/2005/8/layout/vList2"/>
    <dgm:cxn modelId="{AC336CDA-A606-4EFD-B28A-22B511DD5F1E}" type="presParOf" srcId="{10996B25-43A5-4CFE-A118-11551AAE3ED1}" destId="{52043563-06A7-40FC-A298-4FC2A5FFB41B}" srcOrd="0" destOrd="0" presId="urn:microsoft.com/office/officeart/2005/8/layout/vList2"/>
    <dgm:cxn modelId="{1F1A73C4-B97C-4CF7-B0FB-DE1312465AC6}" type="presParOf" srcId="{10996B25-43A5-4CFE-A118-11551AAE3ED1}" destId="{BC48E11D-C049-4ACB-B7D7-26126A4F91D9}" srcOrd="1" destOrd="0" presId="urn:microsoft.com/office/officeart/2005/8/layout/vList2"/>
    <dgm:cxn modelId="{3FC18C6D-30DF-4965-B8C9-8CC81E4133F4}" type="presParOf" srcId="{10996B25-43A5-4CFE-A118-11551AAE3ED1}" destId="{D001D36F-5ABB-4C6E-A000-4FCCD9C3375D}" srcOrd="2" destOrd="0" presId="urn:microsoft.com/office/officeart/2005/8/layout/vList2"/>
    <dgm:cxn modelId="{93AF0FE3-F87B-48FC-86E2-569DAB99D683}" type="presParOf" srcId="{10996B25-43A5-4CFE-A118-11551AAE3ED1}" destId="{AC2935AC-5A57-4D4B-A790-A2D68C201ECC}" srcOrd="3" destOrd="0" presId="urn:microsoft.com/office/officeart/2005/8/layout/vList2"/>
    <dgm:cxn modelId="{8339D435-E2F1-4DF9-BE27-DAA30A36F88A}" type="presParOf" srcId="{10996B25-43A5-4CFE-A118-11551AAE3ED1}" destId="{1538B6C2-CBA4-4CD7-AA0C-F1B8996FD1E6}" srcOrd="4" destOrd="0" presId="urn:microsoft.com/office/officeart/2005/8/layout/vList2"/>
    <dgm:cxn modelId="{4B64B427-FAC0-4DE7-842A-08C42EB8A503}" type="presParOf" srcId="{10996B25-43A5-4CFE-A118-11551AAE3ED1}" destId="{17EB1D4A-4477-4E7F-9976-318135539A04}" srcOrd="5" destOrd="0" presId="urn:microsoft.com/office/officeart/2005/8/layout/vList2"/>
    <dgm:cxn modelId="{5FDD26E3-3ADC-4309-8C21-5C102708B6EA}" type="presParOf" srcId="{10996B25-43A5-4CFE-A118-11551AAE3ED1}" destId="{AA6E315B-0CAB-4B77-880D-070E63E5B517}" srcOrd="6" destOrd="0" presId="urn:microsoft.com/office/officeart/2005/8/layout/vList2"/>
    <dgm:cxn modelId="{6195DEF1-DD0C-4AF1-95C4-8C73FD2B61C6}" type="presParOf" srcId="{10996B25-43A5-4CFE-A118-11551AAE3ED1}" destId="{52CF7A20-1C64-4119-BC63-833F7A65C231}" srcOrd="7" destOrd="0" presId="urn:microsoft.com/office/officeart/2005/8/layout/vList2"/>
    <dgm:cxn modelId="{0238CDBA-77FC-45C5-B6FF-FC3205A44956}" type="presParOf" srcId="{10996B25-43A5-4CFE-A118-11551AAE3ED1}" destId="{AA538003-ACE5-427F-8C03-E47078C60368}" srcOrd="8" destOrd="0" presId="urn:microsoft.com/office/officeart/2005/8/layout/vList2"/>
    <dgm:cxn modelId="{6CC9BA2B-C22A-4BFD-A800-31C0A2F74D36}" type="presParOf" srcId="{10996B25-43A5-4CFE-A118-11551AAE3ED1}" destId="{9B4B6BDD-39B7-4FF6-B7D2-85891FEB257C}" srcOrd="9" destOrd="0" presId="urn:microsoft.com/office/officeart/2005/8/layout/vList2"/>
    <dgm:cxn modelId="{7CB34FEF-DC9D-432A-AFB2-A9C8C2FAEF4B}" type="presParOf" srcId="{10996B25-43A5-4CFE-A118-11551AAE3ED1}" destId="{997C2473-F8AD-4044-85A0-BB62A769B857}" srcOrd="10" destOrd="0" presId="urn:microsoft.com/office/officeart/2005/8/layout/vList2"/>
    <dgm:cxn modelId="{B3B83663-B1F9-4AC0-AC01-E6FA4A3D1276}" type="presParOf" srcId="{10996B25-43A5-4CFE-A118-11551AAE3ED1}" destId="{15F9C88E-DCAE-40E8-A5CC-8234F46ECB4F}" srcOrd="11" destOrd="0" presId="urn:microsoft.com/office/officeart/2005/8/layout/vList2"/>
    <dgm:cxn modelId="{A21A9299-4E3D-441B-B5BC-51B6F8577D73}" type="presParOf" srcId="{10996B25-43A5-4CFE-A118-11551AAE3ED1}" destId="{152B0341-E05D-4A02-8835-BA8CB01E5710}" srcOrd="12" destOrd="0" presId="urn:microsoft.com/office/officeart/2005/8/layout/vList2"/>
    <dgm:cxn modelId="{35DF4A09-4383-43EF-B317-6D44130A1C81}" type="presParOf" srcId="{10996B25-43A5-4CFE-A118-11551AAE3ED1}" destId="{41577800-BB72-4C43-88D0-BF888EFAA9AD}" srcOrd="13" destOrd="0" presId="urn:microsoft.com/office/officeart/2005/8/layout/vList2"/>
    <dgm:cxn modelId="{80382C65-BA53-4134-8367-A0591036A9CD}" type="presParOf" srcId="{10996B25-43A5-4CFE-A118-11551AAE3ED1}" destId="{936B133F-343A-4FE1-9915-3FF79E39CD21}" srcOrd="14" destOrd="0" presId="urn:microsoft.com/office/officeart/2005/8/layout/vList2"/>
    <dgm:cxn modelId="{C0564C91-428A-42A9-AF46-D20578191636}" type="presParOf" srcId="{10996B25-43A5-4CFE-A118-11551AAE3ED1}" destId="{444EA5AA-9E76-4C5B-B9B0-CD42028C8E4F}" srcOrd="15" destOrd="0" presId="urn:microsoft.com/office/officeart/2005/8/layout/vList2"/>
    <dgm:cxn modelId="{9A5A14B7-B8C6-44C8-8FB0-6BD660E7DD89}" type="presParOf" srcId="{10996B25-43A5-4CFE-A118-11551AAE3ED1}" destId="{BF0A769F-E5ED-443A-BB48-CBDB18C1BAD6}" srcOrd="16" destOrd="0" presId="urn:microsoft.com/office/officeart/2005/8/layout/vList2"/>
    <dgm:cxn modelId="{BAFA555F-4430-40A7-BB5C-C18EE7CD4B91}" type="presParOf" srcId="{10996B25-43A5-4CFE-A118-11551AAE3ED1}" destId="{CBE55163-8E62-4D0E-BA49-488E417F47AF}" srcOrd="17" destOrd="0" presId="urn:microsoft.com/office/officeart/2005/8/layout/vList2"/>
    <dgm:cxn modelId="{650F987F-509B-4FFB-9755-333F124BF86F}" type="presParOf" srcId="{10996B25-43A5-4CFE-A118-11551AAE3ED1}" destId="{FDAABC7D-E6B4-41F6-8C60-8920792D6727}" srcOrd="18" destOrd="0" presId="urn:microsoft.com/office/officeart/2005/8/layout/vList2"/>
    <dgm:cxn modelId="{3ACD899F-C8B2-4178-ADD7-048753ABB3F6}" type="presParOf" srcId="{10996B25-43A5-4CFE-A118-11551AAE3ED1}" destId="{31329E76-6803-4F74-9CA4-2674FEB529A9}" srcOrd="19" destOrd="0" presId="urn:microsoft.com/office/officeart/2005/8/layout/vList2"/>
    <dgm:cxn modelId="{1AC66AAF-4B3C-4F6D-8F5B-E1AD939BC8CF}" type="presParOf" srcId="{10996B25-43A5-4CFE-A118-11551AAE3ED1}" destId="{7E19FD4F-D059-4622-AA6B-E63BDF3C3BD4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B8CAAF8-E1B9-49A6-BE91-FDE51FEFF5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02F815A-819F-4A12-BC31-B7F758B94170}">
      <dgm:prSet/>
      <dgm:spPr>
        <a:solidFill>
          <a:srgbClr val="FF0000"/>
        </a:solidFill>
      </dgm:spPr>
      <dgm:t>
        <a:bodyPr/>
        <a:lstStyle/>
        <a:p>
          <a:r>
            <a:rPr lang="en-IN" dirty="0"/>
            <a:t>Microservices :Challenges</a:t>
          </a:r>
        </a:p>
      </dgm:t>
    </dgm:pt>
    <dgm:pt modelId="{CE021887-C7C5-41AA-8D89-64D56FEE8968}" type="parTrans" cxnId="{85C9CF9F-C1EB-49F3-9326-A3B987670335}">
      <dgm:prSet/>
      <dgm:spPr/>
      <dgm:t>
        <a:bodyPr/>
        <a:lstStyle/>
        <a:p>
          <a:endParaRPr lang="en-IN"/>
        </a:p>
      </dgm:t>
    </dgm:pt>
    <dgm:pt modelId="{D07B87E2-BAB4-4001-8E61-5265EBDD8BD5}" type="sibTrans" cxnId="{85C9CF9F-C1EB-49F3-9326-A3B987670335}">
      <dgm:prSet/>
      <dgm:spPr/>
      <dgm:t>
        <a:bodyPr/>
        <a:lstStyle/>
        <a:p>
          <a:endParaRPr lang="en-IN"/>
        </a:p>
      </dgm:t>
    </dgm:pt>
    <dgm:pt modelId="{2439D7A5-364E-4A4D-A71F-236B5938F535}" type="pres">
      <dgm:prSet presAssocID="{AB8CAAF8-E1B9-49A6-BE91-FDE51FEFF5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BDA205-FA2E-42B1-B159-49F32F9A481B}" type="pres">
      <dgm:prSet presAssocID="{D02F815A-819F-4A12-BC31-B7F758B94170}" presName="parentText" presStyleLbl="node1" presStyleIdx="0" presStyleCnt="1" custLinFactNeighborX="1597" custLinFactNeighborY="-126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728FD-CE90-4FCE-83CD-590CD93BD98C}" type="presOf" srcId="{AB8CAAF8-E1B9-49A6-BE91-FDE51FEFF5BD}" destId="{2439D7A5-364E-4A4D-A71F-236B5938F535}" srcOrd="0" destOrd="0" presId="urn:microsoft.com/office/officeart/2005/8/layout/vList2"/>
    <dgm:cxn modelId="{85C9CF9F-C1EB-49F3-9326-A3B987670335}" srcId="{AB8CAAF8-E1B9-49A6-BE91-FDE51FEFF5BD}" destId="{D02F815A-819F-4A12-BC31-B7F758B94170}" srcOrd="0" destOrd="0" parTransId="{CE021887-C7C5-41AA-8D89-64D56FEE8968}" sibTransId="{D07B87E2-BAB4-4001-8E61-5265EBDD8BD5}"/>
    <dgm:cxn modelId="{8C972780-77AD-4D95-9957-99B18C91FFE3}" type="presOf" srcId="{D02F815A-819F-4A12-BC31-B7F758B94170}" destId="{81BDA205-FA2E-42B1-B159-49F32F9A481B}" srcOrd="0" destOrd="0" presId="urn:microsoft.com/office/officeart/2005/8/layout/vList2"/>
    <dgm:cxn modelId="{BBB01FA8-5BAC-46C0-975A-34D372C1E7CB}" type="presParOf" srcId="{2439D7A5-364E-4A4D-A71F-236B5938F535}" destId="{81BDA205-FA2E-42B1-B159-49F32F9A48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9F0ABB-1582-4E1B-B2D5-3A1871E1609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609EF71-5CDA-4D2F-BB99-E1C72ADAD3A2}">
      <dgm:prSet custT="1"/>
      <dgm:spPr/>
      <dgm:t>
        <a:bodyPr/>
        <a:lstStyle/>
        <a:p>
          <a:r>
            <a:rPr lang="en-IN" sz="2800" dirty="0"/>
            <a:t>Additional complexity with distributed systems</a:t>
          </a:r>
        </a:p>
      </dgm:t>
    </dgm:pt>
    <dgm:pt modelId="{08FA160F-9546-4E8A-B417-0F75A41DE139}" type="parTrans" cxnId="{735867DC-DB6B-4AEC-B3A6-6A8F671CF785}">
      <dgm:prSet/>
      <dgm:spPr/>
      <dgm:t>
        <a:bodyPr/>
        <a:lstStyle/>
        <a:p>
          <a:endParaRPr lang="en-IN" sz="3600"/>
        </a:p>
      </dgm:t>
    </dgm:pt>
    <dgm:pt modelId="{89FA009F-15B1-4C82-8203-8AFC8727FF70}" type="sibTrans" cxnId="{735867DC-DB6B-4AEC-B3A6-6A8F671CF785}">
      <dgm:prSet/>
      <dgm:spPr/>
      <dgm:t>
        <a:bodyPr/>
        <a:lstStyle/>
        <a:p>
          <a:endParaRPr lang="en-IN" sz="3600"/>
        </a:p>
      </dgm:t>
    </dgm:pt>
    <dgm:pt modelId="{AFD097C5-1DAB-4658-AF1F-FD0C52432CF6}">
      <dgm:prSet custT="1"/>
      <dgm:spPr/>
      <dgm:t>
        <a:bodyPr/>
        <a:lstStyle/>
        <a:p>
          <a:r>
            <a:rPr lang="en-IN" sz="2800" dirty="0" smtClean="0"/>
            <a:t>Service Discovery</a:t>
          </a:r>
          <a:endParaRPr lang="en-IN" sz="2800" dirty="0"/>
        </a:p>
      </dgm:t>
    </dgm:pt>
    <dgm:pt modelId="{EEC876D7-115A-49A9-B808-5FA0DE47F020}" type="parTrans" cxnId="{660F161E-0079-4AB7-BD98-521A170D90F9}">
      <dgm:prSet/>
      <dgm:spPr/>
      <dgm:t>
        <a:bodyPr/>
        <a:lstStyle/>
        <a:p>
          <a:endParaRPr lang="en-IN" sz="3600"/>
        </a:p>
      </dgm:t>
    </dgm:pt>
    <dgm:pt modelId="{951C7308-8B70-49B4-88B5-F4792E547943}" type="sibTrans" cxnId="{660F161E-0079-4AB7-BD98-521A170D90F9}">
      <dgm:prSet/>
      <dgm:spPr/>
      <dgm:t>
        <a:bodyPr/>
        <a:lstStyle/>
        <a:p>
          <a:endParaRPr lang="en-IN" sz="3600"/>
        </a:p>
      </dgm:t>
    </dgm:pt>
    <dgm:pt modelId="{4141B000-5D68-4672-8A17-DF098B98F49D}">
      <dgm:prSet custT="1"/>
      <dgm:spPr/>
      <dgm:t>
        <a:bodyPr/>
        <a:lstStyle/>
        <a:p>
          <a:r>
            <a:rPr lang="en-IN" sz="2800" dirty="0"/>
            <a:t>Monitoring </a:t>
          </a:r>
          <a:r>
            <a:rPr lang="en-IN" sz="2800" dirty="0" smtClean="0"/>
            <a:t>complexity with Service Boundaries</a:t>
          </a:r>
          <a:endParaRPr lang="en-IN" sz="2800" dirty="0"/>
        </a:p>
      </dgm:t>
    </dgm:pt>
    <dgm:pt modelId="{7FDF27D8-BCEA-4D3E-90E8-E687AED819A6}" type="parTrans" cxnId="{6BE4EBF6-E32E-476F-9D70-E5F9D28CE962}">
      <dgm:prSet/>
      <dgm:spPr/>
      <dgm:t>
        <a:bodyPr/>
        <a:lstStyle/>
        <a:p>
          <a:endParaRPr lang="en-IN" sz="3600"/>
        </a:p>
      </dgm:t>
    </dgm:pt>
    <dgm:pt modelId="{C2A03C6C-C667-4EF6-A636-6606AD3D7E5D}" type="sibTrans" cxnId="{6BE4EBF6-E32E-476F-9D70-E5F9D28CE962}">
      <dgm:prSet/>
      <dgm:spPr/>
      <dgm:t>
        <a:bodyPr/>
        <a:lstStyle/>
        <a:p>
          <a:endParaRPr lang="en-IN" sz="3600"/>
        </a:p>
      </dgm:t>
    </dgm:pt>
    <dgm:pt modelId="{6F1C83AE-52DF-49E7-90D7-9AB30069A328}">
      <dgm:prSet custT="1"/>
      <dgm:spPr/>
      <dgm:t>
        <a:bodyPr/>
        <a:lstStyle/>
        <a:p>
          <a:r>
            <a:rPr lang="en-IN" sz="2800" dirty="0" smtClean="0"/>
            <a:t>Data Consistency</a:t>
          </a:r>
          <a:endParaRPr lang="en-IN" sz="2800" dirty="0"/>
        </a:p>
      </dgm:t>
    </dgm:pt>
    <dgm:pt modelId="{30611142-D797-4ECF-B6AE-333575D28E57}" type="parTrans" cxnId="{CE5AE0A2-51B2-4E30-B5AE-1239177CCE8F}">
      <dgm:prSet/>
      <dgm:spPr/>
      <dgm:t>
        <a:bodyPr/>
        <a:lstStyle/>
        <a:p>
          <a:endParaRPr lang="en-IN" sz="3600"/>
        </a:p>
      </dgm:t>
    </dgm:pt>
    <dgm:pt modelId="{B9277C8F-5CD9-443D-BA45-BF0EE9A4D87A}" type="sibTrans" cxnId="{CE5AE0A2-51B2-4E30-B5AE-1239177CCE8F}">
      <dgm:prSet/>
      <dgm:spPr/>
      <dgm:t>
        <a:bodyPr/>
        <a:lstStyle/>
        <a:p>
          <a:endParaRPr lang="en-IN" sz="3600"/>
        </a:p>
      </dgm:t>
    </dgm:pt>
    <dgm:pt modelId="{951A0119-A3AB-4B4A-8755-30FDF9D86EFE}">
      <dgm:prSet custT="1"/>
      <dgm:spPr/>
      <dgm:t>
        <a:bodyPr/>
        <a:lstStyle/>
        <a:p>
          <a:r>
            <a:rPr lang="en-IN" sz="2800" dirty="0"/>
            <a:t>Communication among services is challenging</a:t>
          </a:r>
        </a:p>
      </dgm:t>
    </dgm:pt>
    <dgm:pt modelId="{12349C8A-B338-4271-9019-341306FD6610}" type="parTrans" cxnId="{E05BDA83-090A-45E8-AEE6-F439DA10930C}">
      <dgm:prSet/>
      <dgm:spPr/>
      <dgm:t>
        <a:bodyPr/>
        <a:lstStyle/>
        <a:p>
          <a:endParaRPr lang="en-IN" sz="3600"/>
        </a:p>
      </dgm:t>
    </dgm:pt>
    <dgm:pt modelId="{71BE894D-B97C-4759-B104-69BA5CCED69A}" type="sibTrans" cxnId="{E05BDA83-090A-45E8-AEE6-F439DA10930C}">
      <dgm:prSet/>
      <dgm:spPr/>
      <dgm:t>
        <a:bodyPr/>
        <a:lstStyle/>
        <a:p>
          <a:endParaRPr lang="en-IN" sz="3600"/>
        </a:p>
      </dgm:t>
    </dgm:pt>
    <dgm:pt modelId="{07F43F5E-2808-438B-ACD4-0CCFC1B67440}">
      <dgm:prSet custT="1"/>
      <dgm:spPr/>
      <dgm:t>
        <a:bodyPr/>
        <a:lstStyle/>
        <a:p>
          <a:r>
            <a:rPr lang="en-IN" sz="2800" dirty="0"/>
            <a:t>Testing each service is also a challenge</a:t>
          </a:r>
        </a:p>
      </dgm:t>
    </dgm:pt>
    <dgm:pt modelId="{D8642275-7D4F-483A-832B-31BC32EC01F8}" type="parTrans" cxnId="{54983F32-6882-474F-9B27-8A207240AB27}">
      <dgm:prSet/>
      <dgm:spPr/>
      <dgm:t>
        <a:bodyPr/>
        <a:lstStyle/>
        <a:p>
          <a:endParaRPr lang="en-IN" sz="3600"/>
        </a:p>
      </dgm:t>
    </dgm:pt>
    <dgm:pt modelId="{99EEB39A-8882-4949-83E9-DD95BD2E1DE1}" type="sibTrans" cxnId="{54983F32-6882-474F-9B27-8A207240AB27}">
      <dgm:prSet/>
      <dgm:spPr/>
      <dgm:t>
        <a:bodyPr/>
        <a:lstStyle/>
        <a:p>
          <a:endParaRPr lang="en-IN" sz="3600"/>
        </a:p>
      </dgm:t>
    </dgm:pt>
    <dgm:pt modelId="{538D827B-B728-4655-A395-BF5ADFC145B8}">
      <dgm:prSet custT="1"/>
      <dgm:spPr/>
      <dgm:t>
        <a:bodyPr/>
        <a:lstStyle/>
        <a:p>
          <a:r>
            <a:rPr lang="en-IN" sz="2800" dirty="0"/>
            <a:t>Maintaining transnationality among services</a:t>
          </a:r>
        </a:p>
      </dgm:t>
    </dgm:pt>
    <dgm:pt modelId="{9BB2BF1A-A0E5-47B7-9CC9-72085E58F042}" type="parTrans" cxnId="{5C5E690E-96D1-478B-9D86-FC20209D5620}">
      <dgm:prSet/>
      <dgm:spPr/>
      <dgm:t>
        <a:bodyPr/>
        <a:lstStyle/>
        <a:p>
          <a:endParaRPr lang="en-IN" sz="3600"/>
        </a:p>
      </dgm:t>
    </dgm:pt>
    <dgm:pt modelId="{331F21BA-E800-4431-9C57-6A381DB1A391}" type="sibTrans" cxnId="{5C5E690E-96D1-478B-9D86-FC20209D5620}">
      <dgm:prSet/>
      <dgm:spPr/>
      <dgm:t>
        <a:bodyPr/>
        <a:lstStyle/>
        <a:p>
          <a:endParaRPr lang="en-IN" sz="3600"/>
        </a:p>
      </dgm:t>
    </dgm:pt>
    <dgm:pt modelId="{10996B25-43A5-4CFE-A118-11551AAE3ED1}" type="pres">
      <dgm:prSet presAssocID="{969F0ABB-1582-4E1B-B2D5-3A1871E160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043563-06A7-40FC-A298-4FC2A5FFB41B}" type="pres">
      <dgm:prSet presAssocID="{4609EF71-5CDA-4D2F-BB99-E1C72ADAD3A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8E11D-C049-4ACB-B7D7-26126A4F91D9}" type="pres">
      <dgm:prSet presAssocID="{89FA009F-15B1-4C82-8203-8AFC8727FF70}" presName="spacer" presStyleCnt="0"/>
      <dgm:spPr/>
    </dgm:pt>
    <dgm:pt modelId="{D001D36F-5ABB-4C6E-A000-4FCCD9C3375D}" type="pres">
      <dgm:prSet presAssocID="{AFD097C5-1DAB-4658-AF1F-FD0C52432CF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935AC-5A57-4D4B-A790-A2D68C201ECC}" type="pres">
      <dgm:prSet presAssocID="{951C7308-8B70-49B4-88B5-F4792E547943}" presName="spacer" presStyleCnt="0"/>
      <dgm:spPr/>
    </dgm:pt>
    <dgm:pt modelId="{1538B6C2-CBA4-4CD7-AA0C-F1B8996FD1E6}" type="pres">
      <dgm:prSet presAssocID="{4141B000-5D68-4672-8A17-DF098B98F49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B1D4A-4477-4E7F-9976-318135539A04}" type="pres">
      <dgm:prSet presAssocID="{C2A03C6C-C667-4EF6-A636-6606AD3D7E5D}" presName="spacer" presStyleCnt="0"/>
      <dgm:spPr/>
    </dgm:pt>
    <dgm:pt modelId="{AA6E315B-0CAB-4B77-880D-070E63E5B517}" type="pres">
      <dgm:prSet presAssocID="{6F1C83AE-52DF-49E7-90D7-9AB30069A328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7A20-1C64-4119-BC63-833F7A65C231}" type="pres">
      <dgm:prSet presAssocID="{B9277C8F-5CD9-443D-BA45-BF0EE9A4D87A}" presName="spacer" presStyleCnt="0"/>
      <dgm:spPr/>
    </dgm:pt>
    <dgm:pt modelId="{AA538003-ACE5-427F-8C03-E47078C60368}" type="pres">
      <dgm:prSet presAssocID="{951A0119-A3AB-4B4A-8755-30FDF9D86EF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4B6BDD-39B7-4FF6-B7D2-85891FEB257C}" type="pres">
      <dgm:prSet presAssocID="{71BE894D-B97C-4759-B104-69BA5CCED69A}" presName="spacer" presStyleCnt="0"/>
      <dgm:spPr/>
    </dgm:pt>
    <dgm:pt modelId="{997C2473-F8AD-4044-85A0-BB62A769B857}" type="pres">
      <dgm:prSet presAssocID="{07F43F5E-2808-438B-ACD4-0CCFC1B67440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9C88E-DCAE-40E8-A5CC-8234F46ECB4F}" type="pres">
      <dgm:prSet presAssocID="{99EEB39A-8882-4949-83E9-DD95BD2E1DE1}" presName="spacer" presStyleCnt="0"/>
      <dgm:spPr/>
    </dgm:pt>
    <dgm:pt modelId="{152B0341-E05D-4A02-8835-BA8CB01E5710}" type="pres">
      <dgm:prSet presAssocID="{538D827B-B728-4655-A395-BF5ADFC145B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5E690E-96D1-478B-9D86-FC20209D5620}" srcId="{969F0ABB-1582-4E1B-B2D5-3A1871E1609F}" destId="{538D827B-B728-4655-A395-BF5ADFC145B8}" srcOrd="6" destOrd="0" parTransId="{9BB2BF1A-A0E5-47B7-9CC9-72085E58F042}" sibTransId="{331F21BA-E800-4431-9C57-6A381DB1A391}"/>
    <dgm:cxn modelId="{6BE4EBF6-E32E-476F-9D70-E5F9D28CE962}" srcId="{969F0ABB-1582-4E1B-B2D5-3A1871E1609F}" destId="{4141B000-5D68-4672-8A17-DF098B98F49D}" srcOrd="2" destOrd="0" parTransId="{7FDF27D8-BCEA-4D3E-90E8-E687AED819A6}" sibTransId="{C2A03C6C-C667-4EF6-A636-6606AD3D7E5D}"/>
    <dgm:cxn modelId="{AECC6A93-D6E0-4ED1-9DE8-F40A53DA89E8}" type="presOf" srcId="{951A0119-A3AB-4B4A-8755-30FDF9D86EFE}" destId="{AA538003-ACE5-427F-8C03-E47078C60368}" srcOrd="0" destOrd="0" presId="urn:microsoft.com/office/officeart/2005/8/layout/vList2"/>
    <dgm:cxn modelId="{660F161E-0079-4AB7-BD98-521A170D90F9}" srcId="{969F0ABB-1582-4E1B-B2D5-3A1871E1609F}" destId="{AFD097C5-1DAB-4658-AF1F-FD0C52432CF6}" srcOrd="1" destOrd="0" parTransId="{EEC876D7-115A-49A9-B808-5FA0DE47F020}" sibTransId="{951C7308-8B70-49B4-88B5-F4792E547943}"/>
    <dgm:cxn modelId="{735867DC-DB6B-4AEC-B3A6-6A8F671CF785}" srcId="{969F0ABB-1582-4E1B-B2D5-3A1871E1609F}" destId="{4609EF71-5CDA-4D2F-BB99-E1C72ADAD3A2}" srcOrd="0" destOrd="0" parTransId="{08FA160F-9546-4E8A-B417-0F75A41DE139}" sibTransId="{89FA009F-15B1-4C82-8203-8AFC8727FF70}"/>
    <dgm:cxn modelId="{B4303574-7295-427A-A730-83AB94E4AB93}" type="presOf" srcId="{6F1C83AE-52DF-49E7-90D7-9AB30069A328}" destId="{AA6E315B-0CAB-4B77-880D-070E63E5B517}" srcOrd="0" destOrd="0" presId="urn:microsoft.com/office/officeart/2005/8/layout/vList2"/>
    <dgm:cxn modelId="{52EE9F51-FA89-4C63-9709-5A11E2B7D536}" type="presOf" srcId="{AFD097C5-1DAB-4658-AF1F-FD0C52432CF6}" destId="{D001D36F-5ABB-4C6E-A000-4FCCD9C3375D}" srcOrd="0" destOrd="0" presId="urn:microsoft.com/office/officeart/2005/8/layout/vList2"/>
    <dgm:cxn modelId="{CE5AE0A2-51B2-4E30-B5AE-1239177CCE8F}" srcId="{969F0ABB-1582-4E1B-B2D5-3A1871E1609F}" destId="{6F1C83AE-52DF-49E7-90D7-9AB30069A328}" srcOrd="3" destOrd="0" parTransId="{30611142-D797-4ECF-B6AE-333575D28E57}" sibTransId="{B9277C8F-5CD9-443D-BA45-BF0EE9A4D87A}"/>
    <dgm:cxn modelId="{9750A624-2174-4C74-B25B-857FBA7192F2}" type="presOf" srcId="{969F0ABB-1582-4E1B-B2D5-3A1871E1609F}" destId="{10996B25-43A5-4CFE-A118-11551AAE3ED1}" srcOrd="0" destOrd="0" presId="urn:microsoft.com/office/officeart/2005/8/layout/vList2"/>
    <dgm:cxn modelId="{5B581ECD-D0CC-4868-8109-5DBC25B444DC}" type="presOf" srcId="{07F43F5E-2808-438B-ACD4-0CCFC1B67440}" destId="{997C2473-F8AD-4044-85A0-BB62A769B857}" srcOrd="0" destOrd="0" presId="urn:microsoft.com/office/officeart/2005/8/layout/vList2"/>
    <dgm:cxn modelId="{038223CD-4E90-4E12-8DD8-944C84D5E630}" type="presOf" srcId="{4609EF71-5CDA-4D2F-BB99-E1C72ADAD3A2}" destId="{52043563-06A7-40FC-A298-4FC2A5FFB41B}" srcOrd="0" destOrd="0" presId="urn:microsoft.com/office/officeart/2005/8/layout/vList2"/>
    <dgm:cxn modelId="{609C5C39-E63C-4EC8-9A7F-FEF41029FBFD}" type="presOf" srcId="{4141B000-5D68-4672-8A17-DF098B98F49D}" destId="{1538B6C2-CBA4-4CD7-AA0C-F1B8996FD1E6}" srcOrd="0" destOrd="0" presId="urn:microsoft.com/office/officeart/2005/8/layout/vList2"/>
    <dgm:cxn modelId="{E05BDA83-090A-45E8-AEE6-F439DA10930C}" srcId="{969F0ABB-1582-4E1B-B2D5-3A1871E1609F}" destId="{951A0119-A3AB-4B4A-8755-30FDF9D86EFE}" srcOrd="4" destOrd="0" parTransId="{12349C8A-B338-4271-9019-341306FD6610}" sibTransId="{71BE894D-B97C-4759-B104-69BA5CCED69A}"/>
    <dgm:cxn modelId="{7CC0544F-9389-4983-9CB2-5501DE4CA517}" type="presOf" srcId="{538D827B-B728-4655-A395-BF5ADFC145B8}" destId="{152B0341-E05D-4A02-8835-BA8CB01E5710}" srcOrd="0" destOrd="0" presId="urn:microsoft.com/office/officeart/2005/8/layout/vList2"/>
    <dgm:cxn modelId="{54983F32-6882-474F-9B27-8A207240AB27}" srcId="{969F0ABB-1582-4E1B-B2D5-3A1871E1609F}" destId="{07F43F5E-2808-438B-ACD4-0CCFC1B67440}" srcOrd="5" destOrd="0" parTransId="{D8642275-7D4F-483A-832B-31BC32EC01F8}" sibTransId="{99EEB39A-8882-4949-83E9-DD95BD2E1DE1}"/>
    <dgm:cxn modelId="{AC336CDA-A606-4EFD-B28A-22B511DD5F1E}" type="presParOf" srcId="{10996B25-43A5-4CFE-A118-11551AAE3ED1}" destId="{52043563-06A7-40FC-A298-4FC2A5FFB41B}" srcOrd="0" destOrd="0" presId="urn:microsoft.com/office/officeart/2005/8/layout/vList2"/>
    <dgm:cxn modelId="{1F1A73C4-B97C-4CF7-B0FB-DE1312465AC6}" type="presParOf" srcId="{10996B25-43A5-4CFE-A118-11551AAE3ED1}" destId="{BC48E11D-C049-4ACB-B7D7-26126A4F91D9}" srcOrd="1" destOrd="0" presId="urn:microsoft.com/office/officeart/2005/8/layout/vList2"/>
    <dgm:cxn modelId="{3FC18C6D-30DF-4965-B8C9-8CC81E4133F4}" type="presParOf" srcId="{10996B25-43A5-4CFE-A118-11551AAE3ED1}" destId="{D001D36F-5ABB-4C6E-A000-4FCCD9C3375D}" srcOrd="2" destOrd="0" presId="urn:microsoft.com/office/officeart/2005/8/layout/vList2"/>
    <dgm:cxn modelId="{93AF0FE3-F87B-48FC-86E2-569DAB99D683}" type="presParOf" srcId="{10996B25-43A5-4CFE-A118-11551AAE3ED1}" destId="{AC2935AC-5A57-4D4B-A790-A2D68C201ECC}" srcOrd="3" destOrd="0" presId="urn:microsoft.com/office/officeart/2005/8/layout/vList2"/>
    <dgm:cxn modelId="{8339D435-E2F1-4DF9-BE27-DAA30A36F88A}" type="presParOf" srcId="{10996B25-43A5-4CFE-A118-11551AAE3ED1}" destId="{1538B6C2-CBA4-4CD7-AA0C-F1B8996FD1E6}" srcOrd="4" destOrd="0" presId="urn:microsoft.com/office/officeart/2005/8/layout/vList2"/>
    <dgm:cxn modelId="{4B64B427-FAC0-4DE7-842A-08C42EB8A503}" type="presParOf" srcId="{10996B25-43A5-4CFE-A118-11551AAE3ED1}" destId="{17EB1D4A-4477-4E7F-9976-318135539A04}" srcOrd="5" destOrd="0" presId="urn:microsoft.com/office/officeart/2005/8/layout/vList2"/>
    <dgm:cxn modelId="{5FDD26E3-3ADC-4309-8C21-5C102708B6EA}" type="presParOf" srcId="{10996B25-43A5-4CFE-A118-11551AAE3ED1}" destId="{AA6E315B-0CAB-4B77-880D-070E63E5B517}" srcOrd="6" destOrd="0" presId="urn:microsoft.com/office/officeart/2005/8/layout/vList2"/>
    <dgm:cxn modelId="{6195DEF1-DD0C-4AF1-95C4-8C73FD2B61C6}" type="presParOf" srcId="{10996B25-43A5-4CFE-A118-11551AAE3ED1}" destId="{52CF7A20-1C64-4119-BC63-833F7A65C231}" srcOrd="7" destOrd="0" presId="urn:microsoft.com/office/officeart/2005/8/layout/vList2"/>
    <dgm:cxn modelId="{0238CDBA-77FC-45C5-B6FF-FC3205A44956}" type="presParOf" srcId="{10996B25-43A5-4CFE-A118-11551AAE3ED1}" destId="{AA538003-ACE5-427F-8C03-E47078C60368}" srcOrd="8" destOrd="0" presId="urn:microsoft.com/office/officeart/2005/8/layout/vList2"/>
    <dgm:cxn modelId="{6CC9BA2B-C22A-4BFD-A800-31C0A2F74D36}" type="presParOf" srcId="{10996B25-43A5-4CFE-A118-11551AAE3ED1}" destId="{9B4B6BDD-39B7-4FF6-B7D2-85891FEB257C}" srcOrd="9" destOrd="0" presId="urn:microsoft.com/office/officeart/2005/8/layout/vList2"/>
    <dgm:cxn modelId="{7CB34FEF-DC9D-432A-AFB2-A9C8C2FAEF4B}" type="presParOf" srcId="{10996B25-43A5-4CFE-A118-11551AAE3ED1}" destId="{997C2473-F8AD-4044-85A0-BB62A769B857}" srcOrd="10" destOrd="0" presId="urn:microsoft.com/office/officeart/2005/8/layout/vList2"/>
    <dgm:cxn modelId="{B3B83663-B1F9-4AC0-AC01-E6FA4A3D1276}" type="presParOf" srcId="{10996B25-43A5-4CFE-A118-11551AAE3ED1}" destId="{15F9C88E-DCAE-40E8-A5CC-8234F46ECB4F}" srcOrd="11" destOrd="0" presId="urn:microsoft.com/office/officeart/2005/8/layout/vList2"/>
    <dgm:cxn modelId="{A21A9299-4E3D-441B-B5BC-51B6F8577D73}" type="presParOf" srcId="{10996B25-43A5-4CFE-A118-11551AAE3ED1}" destId="{152B0341-E05D-4A02-8835-BA8CB01E57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34013DD-2CDB-4A5C-8AFB-A5EBFAD8C2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CF519F-3DC1-4C1E-BECC-28A41F7F1A71}">
      <dgm:prSet/>
      <dgm:spPr>
        <a:solidFill>
          <a:srgbClr val="FF0000"/>
        </a:solidFill>
      </dgm:spPr>
      <dgm:t>
        <a:bodyPr/>
        <a:lstStyle/>
        <a:p>
          <a:r>
            <a:rPr lang="en-IN" dirty="0"/>
            <a:t>Fundamental problems with Monoliths which can’t be solved without changing the architecture??</a:t>
          </a:r>
        </a:p>
      </dgm:t>
    </dgm:pt>
    <dgm:pt modelId="{765393CC-B825-4F82-911A-D682FC179B1D}" type="parTrans" cxnId="{5AE20041-7F66-4478-BA90-802681E572A0}">
      <dgm:prSet/>
      <dgm:spPr/>
      <dgm:t>
        <a:bodyPr/>
        <a:lstStyle/>
        <a:p>
          <a:endParaRPr lang="en-IN"/>
        </a:p>
      </dgm:t>
    </dgm:pt>
    <dgm:pt modelId="{139FFCA8-0748-4E91-8962-B560F2299597}" type="sibTrans" cxnId="{5AE20041-7F66-4478-BA90-802681E572A0}">
      <dgm:prSet/>
      <dgm:spPr/>
      <dgm:t>
        <a:bodyPr/>
        <a:lstStyle/>
        <a:p>
          <a:endParaRPr lang="en-IN"/>
        </a:p>
      </dgm:t>
    </dgm:pt>
    <dgm:pt modelId="{9BA629B4-6D93-4B4B-81E8-F5BB3591D183}" type="pres">
      <dgm:prSet presAssocID="{334013DD-2CDB-4A5C-8AFB-A5EBFAD8C2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D681F7-EDDB-493D-8512-F0EDA193C42A}" type="pres">
      <dgm:prSet presAssocID="{03CF519F-3DC1-4C1E-BECC-28A41F7F1A7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04C5B1-391A-49BC-A328-8B3947A15CFF}" type="presOf" srcId="{03CF519F-3DC1-4C1E-BECC-28A41F7F1A71}" destId="{34D681F7-EDDB-493D-8512-F0EDA193C42A}" srcOrd="0" destOrd="0" presId="urn:microsoft.com/office/officeart/2005/8/layout/process1"/>
    <dgm:cxn modelId="{9EDB723B-626B-47E8-9475-D59D98AB7BD8}" type="presOf" srcId="{334013DD-2CDB-4A5C-8AFB-A5EBFAD8C257}" destId="{9BA629B4-6D93-4B4B-81E8-F5BB3591D183}" srcOrd="0" destOrd="0" presId="urn:microsoft.com/office/officeart/2005/8/layout/process1"/>
    <dgm:cxn modelId="{5AE20041-7F66-4478-BA90-802681E572A0}" srcId="{334013DD-2CDB-4A5C-8AFB-A5EBFAD8C257}" destId="{03CF519F-3DC1-4C1E-BECC-28A41F7F1A71}" srcOrd="0" destOrd="0" parTransId="{765393CC-B825-4F82-911A-D682FC179B1D}" sibTransId="{139FFCA8-0748-4E91-8962-B560F2299597}"/>
    <dgm:cxn modelId="{5D6EF313-0529-4690-B13A-803FE0BA9C30}" type="presParOf" srcId="{9BA629B4-6D93-4B4B-81E8-F5BB3591D183}" destId="{34D681F7-EDDB-493D-8512-F0EDA193C42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314F3-EB97-4C80-A6D2-A8D6676FCCC7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83BA46-616C-41AD-AC14-C79DBE5CE744}">
      <dgm:prSet/>
      <dgm:spPr>
        <a:solidFill>
          <a:srgbClr val="92D050"/>
        </a:solidFill>
      </dgm:spPr>
      <dgm:t>
        <a:bodyPr/>
        <a:lstStyle/>
        <a:p>
          <a:r>
            <a:rPr lang="en-IN"/>
            <a:t>Monolith – positive aspects</a:t>
          </a:r>
        </a:p>
      </dgm:t>
    </dgm:pt>
    <dgm:pt modelId="{803257B9-0A34-43A0-9D71-CDBEA5ED72AC}" type="parTrans" cxnId="{946EB43E-F157-430E-A03D-273B838FDBFA}">
      <dgm:prSet/>
      <dgm:spPr/>
      <dgm:t>
        <a:bodyPr/>
        <a:lstStyle/>
        <a:p>
          <a:endParaRPr lang="en-IN"/>
        </a:p>
      </dgm:t>
    </dgm:pt>
    <dgm:pt modelId="{17093607-DB29-4247-BDE6-A056DB959B43}" type="sibTrans" cxnId="{946EB43E-F157-430E-A03D-273B838FDBFA}">
      <dgm:prSet/>
      <dgm:spPr/>
      <dgm:t>
        <a:bodyPr/>
        <a:lstStyle/>
        <a:p>
          <a:endParaRPr lang="en-IN"/>
        </a:p>
      </dgm:t>
    </dgm:pt>
    <dgm:pt modelId="{FFF34C91-F3BC-486F-A25B-0387033B3CD1}" type="pres">
      <dgm:prSet presAssocID="{83C314F3-EB97-4C80-A6D2-A8D6676FCCC7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A14B0E4-306C-4FC5-90B9-C396E8CC666D}" type="pres">
      <dgm:prSet presAssocID="{3283BA46-616C-41AD-AC14-C79DBE5CE744}" presName="noChildren" presStyleCnt="0"/>
      <dgm:spPr/>
    </dgm:pt>
    <dgm:pt modelId="{F486EFF9-7856-4F36-954F-4592CDBC32DE}" type="pres">
      <dgm:prSet presAssocID="{3283BA46-616C-41AD-AC14-C79DBE5CE744}" presName="gap" presStyleCnt="0"/>
      <dgm:spPr/>
    </dgm:pt>
    <dgm:pt modelId="{6B56FCE3-768E-4E30-BBC7-F95107B92A49}" type="pres">
      <dgm:prSet presAssocID="{3283BA46-616C-41AD-AC14-C79DBE5CE744}" presName="medCircle2" presStyleLbl="vennNode1" presStyleIdx="0" presStyleCnt="1"/>
      <dgm:spPr/>
    </dgm:pt>
    <dgm:pt modelId="{F9272FA0-075C-47A4-BFFF-2F2C38CDCDBF}" type="pres">
      <dgm:prSet presAssocID="{3283BA46-616C-41AD-AC14-C79DBE5CE744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946EB43E-F157-430E-A03D-273B838FDBFA}" srcId="{83C314F3-EB97-4C80-A6D2-A8D6676FCCC7}" destId="{3283BA46-616C-41AD-AC14-C79DBE5CE744}" srcOrd="0" destOrd="0" parTransId="{803257B9-0A34-43A0-9D71-CDBEA5ED72AC}" sibTransId="{17093607-DB29-4247-BDE6-A056DB959B43}"/>
    <dgm:cxn modelId="{83AD847E-2C86-4655-9F2B-AD22950513D6}" type="presOf" srcId="{3283BA46-616C-41AD-AC14-C79DBE5CE744}" destId="{F9272FA0-075C-47A4-BFFF-2F2C38CDCDBF}" srcOrd="0" destOrd="0" presId="urn:microsoft.com/office/officeart/2008/layout/VerticalCircleList"/>
    <dgm:cxn modelId="{34C3E02F-8A40-400E-A953-6173E76B1054}" type="presOf" srcId="{83C314F3-EB97-4C80-A6D2-A8D6676FCCC7}" destId="{FFF34C91-F3BC-486F-A25B-0387033B3CD1}" srcOrd="0" destOrd="0" presId="urn:microsoft.com/office/officeart/2008/layout/VerticalCircleList"/>
    <dgm:cxn modelId="{249C36DA-C68F-466A-961C-9E512617831D}" type="presParOf" srcId="{FFF34C91-F3BC-486F-A25B-0387033B3CD1}" destId="{CA14B0E4-306C-4FC5-90B9-C396E8CC666D}" srcOrd="0" destOrd="0" presId="urn:microsoft.com/office/officeart/2008/layout/VerticalCircleList"/>
    <dgm:cxn modelId="{91D73495-352D-4A83-8CD3-1CD999E8F278}" type="presParOf" srcId="{CA14B0E4-306C-4FC5-90B9-C396E8CC666D}" destId="{F486EFF9-7856-4F36-954F-4592CDBC32DE}" srcOrd="0" destOrd="0" presId="urn:microsoft.com/office/officeart/2008/layout/VerticalCircleList"/>
    <dgm:cxn modelId="{F7E09384-35CB-4594-BB4D-602411D02C12}" type="presParOf" srcId="{CA14B0E4-306C-4FC5-90B9-C396E8CC666D}" destId="{6B56FCE3-768E-4E30-BBC7-F95107B92A49}" srcOrd="1" destOrd="0" presId="urn:microsoft.com/office/officeart/2008/layout/VerticalCircleList"/>
    <dgm:cxn modelId="{D6E92CA7-554F-4F58-ACB2-BD099A35FCEC}" type="presParOf" srcId="{CA14B0E4-306C-4FC5-90B9-C396E8CC666D}" destId="{F9272FA0-075C-47A4-BFFF-2F2C38CDCDB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659ABE3-90FD-4754-AC36-EC11569D086E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80ADA1F-7924-408F-B14A-4785AA43589E}">
      <dgm:prSet/>
      <dgm:spPr/>
      <dgm:t>
        <a:bodyPr/>
        <a:lstStyle/>
        <a:p>
          <a:r>
            <a:rPr lang="en-IN"/>
            <a:t>Response to change – bug fix or adding new feature</a:t>
          </a:r>
        </a:p>
      </dgm:t>
    </dgm:pt>
    <dgm:pt modelId="{EFB970E5-7139-4B2E-B789-0DB93D1D3945}" type="parTrans" cxnId="{F391AFE1-F2E8-4801-A528-A05706BE6447}">
      <dgm:prSet/>
      <dgm:spPr/>
      <dgm:t>
        <a:bodyPr/>
        <a:lstStyle/>
        <a:p>
          <a:endParaRPr lang="en-IN"/>
        </a:p>
      </dgm:t>
    </dgm:pt>
    <dgm:pt modelId="{0EAB54DD-DFC8-40A0-A205-A8FB4BC8DC69}" type="sibTrans" cxnId="{F391AFE1-F2E8-4801-A528-A05706BE6447}">
      <dgm:prSet/>
      <dgm:spPr/>
      <dgm:t>
        <a:bodyPr/>
        <a:lstStyle/>
        <a:p>
          <a:endParaRPr lang="en-IN"/>
        </a:p>
      </dgm:t>
    </dgm:pt>
    <dgm:pt modelId="{639E80B0-E64D-4F5E-94B9-F2C66E7C2C90}">
      <dgm:prSet/>
      <dgm:spPr/>
      <dgm:t>
        <a:bodyPr/>
        <a:lstStyle/>
        <a:p>
          <a:r>
            <a:rPr lang="en-IN"/>
            <a:t>On demand scaling</a:t>
          </a:r>
        </a:p>
      </dgm:t>
    </dgm:pt>
    <dgm:pt modelId="{5858148E-0603-4D55-A15A-3EF8DDFBA664}" type="parTrans" cxnId="{FAFA90C8-DF5E-4473-95F1-1EE505E4C58B}">
      <dgm:prSet/>
      <dgm:spPr/>
      <dgm:t>
        <a:bodyPr/>
        <a:lstStyle/>
        <a:p>
          <a:endParaRPr lang="en-IN"/>
        </a:p>
      </dgm:t>
    </dgm:pt>
    <dgm:pt modelId="{B0BEFCD8-5E45-44EC-890C-7FA42855D7C4}" type="sibTrans" cxnId="{FAFA90C8-DF5E-4473-95F1-1EE505E4C58B}">
      <dgm:prSet/>
      <dgm:spPr/>
      <dgm:t>
        <a:bodyPr/>
        <a:lstStyle/>
        <a:p>
          <a:endParaRPr lang="en-IN"/>
        </a:p>
      </dgm:t>
    </dgm:pt>
    <dgm:pt modelId="{FDB462A0-743D-46FD-BFDC-D68F4E921CC1}">
      <dgm:prSet/>
      <dgm:spPr/>
      <dgm:t>
        <a:bodyPr/>
        <a:lstStyle/>
        <a:p>
          <a:r>
            <a:rPr lang="en-IN" dirty="0"/>
            <a:t>Flexibility</a:t>
          </a:r>
        </a:p>
      </dgm:t>
    </dgm:pt>
    <dgm:pt modelId="{0203F659-C1A6-4CEC-8E5C-7CB9DEB5B8FC}" type="parTrans" cxnId="{2413073A-A3A2-4F09-84C2-C47C80C93A3E}">
      <dgm:prSet/>
      <dgm:spPr/>
      <dgm:t>
        <a:bodyPr/>
        <a:lstStyle/>
        <a:p>
          <a:endParaRPr lang="en-IN"/>
        </a:p>
      </dgm:t>
    </dgm:pt>
    <dgm:pt modelId="{513E1A19-491D-405E-9A07-E2CA290F64B5}" type="sibTrans" cxnId="{2413073A-A3A2-4F09-84C2-C47C80C93A3E}">
      <dgm:prSet/>
      <dgm:spPr/>
      <dgm:t>
        <a:bodyPr/>
        <a:lstStyle/>
        <a:p>
          <a:endParaRPr lang="en-IN"/>
        </a:p>
      </dgm:t>
    </dgm:pt>
    <dgm:pt modelId="{342676A6-BD08-4B44-9693-5F6E07C1B8B9}">
      <dgm:prSet/>
      <dgm:spPr/>
      <dgm:t>
        <a:bodyPr/>
        <a:lstStyle/>
        <a:p>
          <a:r>
            <a:rPr lang="en-IN"/>
            <a:t>Adopting new technologies for better performance</a:t>
          </a:r>
        </a:p>
      </dgm:t>
    </dgm:pt>
    <dgm:pt modelId="{88A0263B-D9EF-4797-A216-72D20B57E9B8}" type="parTrans" cxnId="{5948FE75-0429-41DA-9083-ED2CB4ECA5A8}">
      <dgm:prSet/>
      <dgm:spPr/>
      <dgm:t>
        <a:bodyPr/>
        <a:lstStyle/>
        <a:p>
          <a:endParaRPr lang="en-IN"/>
        </a:p>
      </dgm:t>
    </dgm:pt>
    <dgm:pt modelId="{9C1CC4B3-21FA-4892-B490-4B6470F418B7}" type="sibTrans" cxnId="{5948FE75-0429-41DA-9083-ED2CB4ECA5A8}">
      <dgm:prSet/>
      <dgm:spPr/>
      <dgm:t>
        <a:bodyPr/>
        <a:lstStyle/>
        <a:p>
          <a:endParaRPr lang="en-IN"/>
        </a:p>
      </dgm:t>
    </dgm:pt>
    <dgm:pt modelId="{940ED86D-BA4A-462F-BD9D-7ECDC4D38A99}" type="pres">
      <dgm:prSet presAssocID="{3659ABE3-90FD-4754-AC36-EC11569D08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30A36E-86A1-4D2D-BE0C-1C8D2934F3BE}" type="pres">
      <dgm:prSet presAssocID="{480ADA1F-7924-408F-B14A-4785AA43589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EDF0-3CA3-494C-949A-C9D90339B942}" type="pres">
      <dgm:prSet presAssocID="{0EAB54DD-DFC8-40A0-A205-A8FB4BC8DC69}" presName="space" presStyleCnt="0"/>
      <dgm:spPr/>
    </dgm:pt>
    <dgm:pt modelId="{0D8145ED-DF3B-4B48-BA82-79E1DF680AE0}" type="pres">
      <dgm:prSet presAssocID="{639E80B0-E64D-4F5E-94B9-F2C66E7C2C9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D6312-7090-43D6-BCD8-F794D7A08389}" type="pres">
      <dgm:prSet presAssocID="{B0BEFCD8-5E45-44EC-890C-7FA42855D7C4}" presName="space" presStyleCnt="0"/>
      <dgm:spPr/>
    </dgm:pt>
    <dgm:pt modelId="{B01D9DD5-02B9-49D5-81BB-1DD994C25197}" type="pres">
      <dgm:prSet presAssocID="{FDB462A0-743D-46FD-BFDC-D68F4E921CC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058A8B-59D1-4BCA-9539-7D500C0C0EAF}" type="pres">
      <dgm:prSet presAssocID="{513E1A19-491D-405E-9A07-E2CA290F64B5}" presName="space" presStyleCnt="0"/>
      <dgm:spPr/>
    </dgm:pt>
    <dgm:pt modelId="{F96CCBF5-C361-42C9-ADB7-F45240B4A136}" type="pres">
      <dgm:prSet presAssocID="{342676A6-BD08-4B44-9693-5F6E07C1B8B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FA90C8-DF5E-4473-95F1-1EE505E4C58B}" srcId="{3659ABE3-90FD-4754-AC36-EC11569D086E}" destId="{639E80B0-E64D-4F5E-94B9-F2C66E7C2C90}" srcOrd="1" destOrd="0" parTransId="{5858148E-0603-4D55-A15A-3EF8DDFBA664}" sibTransId="{B0BEFCD8-5E45-44EC-890C-7FA42855D7C4}"/>
    <dgm:cxn modelId="{2413073A-A3A2-4F09-84C2-C47C80C93A3E}" srcId="{3659ABE3-90FD-4754-AC36-EC11569D086E}" destId="{FDB462A0-743D-46FD-BFDC-D68F4E921CC1}" srcOrd="2" destOrd="0" parTransId="{0203F659-C1A6-4CEC-8E5C-7CB9DEB5B8FC}" sibTransId="{513E1A19-491D-405E-9A07-E2CA290F64B5}"/>
    <dgm:cxn modelId="{AAC4E00E-A2C9-4337-A5DB-83788326F494}" type="presOf" srcId="{639E80B0-E64D-4F5E-94B9-F2C66E7C2C90}" destId="{0D8145ED-DF3B-4B48-BA82-79E1DF680AE0}" srcOrd="0" destOrd="0" presId="urn:microsoft.com/office/officeart/2005/8/layout/venn3"/>
    <dgm:cxn modelId="{A6CA56D3-F21A-4C9A-A1C4-9A15E2A4F1EB}" type="presOf" srcId="{3659ABE3-90FD-4754-AC36-EC11569D086E}" destId="{940ED86D-BA4A-462F-BD9D-7ECDC4D38A99}" srcOrd="0" destOrd="0" presId="urn:microsoft.com/office/officeart/2005/8/layout/venn3"/>
    <dgm:cxn modelId="{25D54B39-A0AB-4D3E-B009-9E2FBF0A39CB}" type="presOf" srcId="{480ADA1F-7924-408F-B14A-4785AA43589E}" destId="{F630A36E-86A1-4D2D-BE0C-1C8D2934F3BE}" srcOrd="0" destOrd="0" presId="urn:microsoft.com/office/officeart/2005/8/layout/venn3"/>
    <dgm:cxn modelId="{F391AFE1-F2E8-4801-A528-A05706BE6447}" srcId="{3659ABE3-90FD-4754-AC36-EC11569D086E}" destId="{480ADA1F-7924-408F-B14A-4785AA43589E}" srcOrd="0" destOrd="0" parTransId="{EFB970E5-7139-4B2E-B789-0DB93D1D3945}" sibTransId="{0EAB54DD-DFC8-40A0-A205-A8FB4BC8DC69}"/>
    <dgm:cxn modelId="{2BDDBF56-4CFB-4F11-9025-2C51EAC41F75}" type="presOf" srcId="{FDB462A0-743D-46FD-BFDC-D68F4E921CC1}" destId="{B01D9DD5-02B9-49D5-81BB-1DD994C25197}" srcOrd="0" destOrd="0" presId="urn:microsoft.com/office/officeart/2005/8/layout/venn3"/>
    <dgm:cxn modelId="{9EB5E209-7464-485F-A154-9BD95907AEA1}" type="presOf" srcId="{342676A6-BD08-4B44-9693-5F6E07C1B8B9}" destId="{F96CCBF5-C361-42C9-ADB7-F45240B4A136}" srcOrd="0" destOrd="0" presId="urn:microsoft.com/office/officeart/2005/8/layout/venn3"/>
    <dgm:cxn modelId="{5948FE75-0429-41DA-9083-ED2CB4ECA5A8}" srcId="{3659ABE3-90FD-4754-AC36-EC11569D086E}" destId="{342676A6-BD08-4B44-9693-5F6E07C1B8B9}" srcOrd="3" destOrd="0" parTransId="{88A0263B-D9EF-4797-A216-72D20B57E9B8}" sibTransId="{9C1CC4B3-21FA-4892-B490-4B6470F418B7}"/>
    <dgm:cxn modelId="{4FB74750-D011-43CC-95AA-1766E4CBBB6F}" type="presParOf" srcId="{940ED86D-BA4A-462F-BD9D-7ECDC4D38A99}" destId="{F630A36E-86A1-4D2D-BE0C-1C8D2934F3BE}" srcOrd="0" destOrd="0" presId="urn:microsoft.com/office/officeart/2005/8/layout/venn3"/>
    <dgm:cxn modelId="{09F8B856-2032-4625-96B3-32A4E2FE1B35}" type="presParOf" srcId="{940ED86D-BA4A-462F-BD9D-7ECDC4D38A99}" destId="{9489EDF0-3CA3-494C-949A-C9D90339B942}" srcOrd="1" destOrd="0" presId="urn:microsoft.com/office/officeart/2005/8/layout/venn3"/>
    <dgm:cxn modelId="{7CAB2823-77A6-4AA6-B347-3B1A71A05F4C}" type="presParOf" srcId="{940ED86D-BA4A-462F-BD9D-7ECDC4D38A99}" destId="{0D8145ED-DF3B-4B48-BA82-79E1DF680AE0}" srcOrd="2" destOrd="0" presId="urn:microsoft.com/office/officeart/2005/8/layout/venn3"/>
    <dgm:cxn modelId="{C7B51646-33EB-44E6-AE0C-1A098AC6256E}" type="presParOf" srcId="{940ED86D-BA4A-462F-BD9D-7ECDC4D38A99}" destId="{D63D6312-7090-43D6-BCD8-F794D7A08389}" srcOrd="3" destOrd="0" presId="urn:microsoft.com/office/officeart/2005/8/layout/venn3"/>
    <dgm:cxn modelId="{766FC86A-8763-4C6F-BA88-9F475A65313A}" type="presParOf" srcId="{940ED86D-BA4A-462F-BD9D-7ECDC4D38A99}" destId="{B01D9DD5-02B9-49D5-81BB-1DD994C25197}" srcOrd="4" destOrd="0" presId="urn:microsoft.com/office/officeart/2005/8/layout/venn3"/>
    <dgm:cxn modelId="{93185226-DFCC-4A47-8A89-07B266461BED}" type="presParOf" srcId="{940ED86D-BA4A-462F-BD9D-7ECDC4D38A99}" destId="{44058A8B-59D1-4BCA-9539-7D500C0C0EAF}" srcOrd="5" destOrd="0" presId="urn:microsoft.com/office/officeart/2005/8/layout/venn3"/>
    <dgm:cxn modelId="{F2C19369-28DB-48FF-A7D4-EB9CA0752F7A}" type="presParOf" srcId="{940ED86D-BA4A-462F-BD9D-7ECDC4D38A99}" destId="{F96CCBF5-C361-42C9-ADB7-F45240B4A13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F900D7-97D0-45CC-A9DA-E7F6D9916011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EA3163C-CB2C-4900-B266-02885AFCD1AC}">
      <dgm:prSet/>
      <dgm:spPr/>
      <dgm:t>
        <a:bodyPr/>
        <a:lstStyle/>
        <a:p>
          <a:r>
            <a:rPr lang="en-IN" dirty="0"/>
            <a:t>What next??</a:t>
          </a:r>
        </a:p>
      </dgm:t>
    </dgm:pt>
    <dgm:pt modelId="{6C373985-A9C8-406D-A436-30334F18CFA1}" type="parTrans" cxnId="{8B4E8758-2CE5-4C0C-BCB3-5AC19DAEDF27}">
      <dgm:prSet/>
      <dgm:spPr/>
      <dgm:t>
        <a:bodyPr/>
        <a:lstStyle/>
        <a:p>
          <a:endParaRPr lang="en-IN"/>
        </a:p>
      </dgm:t>
    </dgm:pt>
    <dgm:pt modelId="{508A223F-D417-4F52-A02D-5D41AD049877}" type="sibTrans" cxnId="{8B4E8758-2CE5-4C0C-BCB3-5AC19DAEDF27}">
      <dgm:prSet/>
      <dgm:spPr/>
      <dgm:t>
        <a:bodyPr/>
        <a:lstStyle/>
        <a:p>
          <a:endParaRPr lang="en-IN"/>
        </a:p>
      </dgm:t>
    </dgm:pt>
    <dgm:pt modelId="{2DD774AC-8918-432B-B123-108B1D6A86A8}" type="pres">
      <dgm:prSet presAssocID="{30F900D7-97D0-45CC-A9DA-E7F6D991601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6A1164-2BCF-451B-A6A8-BA7F3276486F}" type="pres">
      <dgm:prSet presAssocID="{5EA3163C-CB2C-4900-B266-02885AFCD1AC}" presName="composite" presStyleCnt="0"/>
      <dgm:spPr/>
    </dgm:pt>
    <dgm:pt modelId="{F017096C-517B-4D6C-A6C5-02DE516BA012}" type="pres">
      <dgm:prSet presAssocID="{5EA3163C-CB2C-4900-B266-02885AFCD1AC}" presName="imgShp" presStyleLbl="fgImgPlace1" presStyleIdx="0" presStyleCnt="1" custLinFactNeighborX="-286" custLinFactNeighborY="1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40C6B86-E94C-452D-B5DD-F361E57D26E1}" type="pres">
      <dgm:prSet presAssocID="{5EA3163C-CB2C-4900-B266-02885AFCD1AC}" presName="txShp" presStyleLbl="node1" presStyleIdx="0" presStyleCnt="1" custScaleX="121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51AF0-9260-476C-BD2D-FBB7A5DC37DB}" type="presOf" srcId="{30F900D7-97D0-45CC-A9DA-E7F6D9916011}" destId="{2DD774AC-8918-432B-B123-108B1D6A86A8}" srcOrd="0" destOrd="0" presId="urn:microsoft.com/office/officeart/2005/8/layout/vList3"/>
    <dgm:cxn modelId="{1A8B56D9-6745-4AF7-9338-86C48E42A248}" type="presOf" srcId="{5EA3163C-CB2C-4900-B266-02885AFCD1AC}" destId="{440C6B86-E94C-452D-B5DD-F361E57D26E1}" srcOrd="0" destOrd="0" presId="urn:microsoft.com/office/officeart/2005/8/layout/vList3"/>
    <dgm:cxn modelId="{8B4E8758-2CE5-4C0C-BCB3-5AC19DAEDF27}" srcId="{30F900D7-97D0-45CC-A9DA-E7F6D9916011}" destId="{5EA3163C-CB2C-4900-B266-02885AFCD1AC}" srcOrd="0" destOrd="0" parTransId="{6C373985-A9C8-406D-A436-30334F18CFA1}" sibTransId="{508A223F-D417-4F52-A02D-5D41AD049877}"/>
    <dgm:cxn modelId="{E699BC26-112C-4BB8-96F8-8D25419CAC61}" type="presParOf" srcId="{2DD774AC-8918-432B-B123-108B1D6A86A8}" destId="{456A1164-2BCF-451B-A6A8-BA7F3276486F}" srcOrd="0" destOrd="0" presId="urn:microsoft.com/office/officeart/2005/8/layout/vList3"/>
    <dgm:cxn modelId="{C2201DC2-7BAA-44EB-9C28-6335F07591FA}" type="presParOf" srcId="{456A1164-2BCF-451B-A6A8-BA7F3276486F}" destId="{F017096C-517B-4D6C-A6C5-02DE516BA012}" srcOrd="0" destOrd="0" presId="urn:microsoft.com/office/officeart/2005/8/layout/vList3"/>
    <dgm:cxn modelId="{C15B8249-2197-484D-84B1-D48AD1D302E2}" type="presParOf" srcId="{456A1164-2BCF-451B-A6A8-BA7F3276486F}" destId="{440C6B86-E94C-452D-B5DD-F361E57D26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C19368F-8255-49A5-9DB3-356753E97ADE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0B66B9E5-7973-4D64-B147-E343B7912673}">
      <dgm:prSet/>
      <dgm:spPr/>
      <dgm:t>
        <a:bodyPr/>
        <a:lstStyle/>
        <a:p>
          <a:r>
            <a:rPr lang="en-IN" dirty="0"/>
            <a:t>Microservices : Design Patterns</a:t>
          </a:r>
        </a:p>
      </dgm:t>
    </dgm:pt>
    <dgm:pt modelId="{BCAEB4E3-15F3-460C-A7AD-3113A09ACDEF}" type="parTrans" cxnId="{A04A373C-2823-4880-9E73-1C27B9DFA225}">
      <dgm:prSet/>
      <dgm:spPr/>
      <dgm:t>
        <a:bodyPr/>
        <a:lstStyle/>
        <a:p>
          <a:endParaRPr lang="en-IN"/>
        </a:p>
      </dgm:t>
    </dgm:pt>
    <dgm:pt modelId="{7EA60FE4-BB99-458F-86D3-6D7FF251E955}" type="sibTrans" cxnId="{A04A373C-2823-4880-9E73-1C27B9DFA225}">
      <dgm:prSet/>
      <dgm:spPr/>
      <dgm:t>
        <a:bodyPr/>
        <a:lstStyle/>
        <a:p>
          <a:endParaRPr lang="en-IN"/>
        </a:p>
      </dgm:t>
    </dgm:pt>
    <dgm:pt modelId="{CD5D3F4D-D15F-4101-86D5-9CFBF6F7A63A}" type="pres">
      <dgm:prSet presAssocID="{9C19368F-8255-49A5-9DB3-356753E97AD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66AD2B-2928-44C1-949D-DFC2C9F3BD10}" type="pres">
      <dgm:prSet presAssocID="{9C19368F-8255-49A5-9DB3-356753E97ADE}" presName="arrow" presStyleLbl="bgShp" presStyleIdx="0" presStyleCnt="1"/>
      <dgm:spPr/>
    </dgm:pt>
    <dgm:pt modelId="{0F568E50-4F8C-4072-BB71-2450EE1F6E26}" type="pres">
      <dgm:prSet presAssocID="{9C19368F-8255-49A5-9DB3-356753E97ADE}" presName="linearProcess" presStyleCnt="0"/>
      <dgm:spPr/>
    </dgm:pt>
    <dgm:pt modelId="{E5CBAB57-0AF7-4C5A-8B58-D18798508F62}" type="pres">
      <dgm:prSet presAssocID="{0B66B9E5-7973-4D64-B147-E343B7912673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A373C-2823-4880-9E73-1C27B9DFA225}" srcId="{9C19368F-8255-49A5-9DB3-356753E97ADE}" destId="{0B66B9E5-7973-4D64-B147-E343B7912673}" srcOrd="0" destOrd="0" parTransId="{BCAEB4E3-15F3-460C-A7AD-3113A09ACDEF}" sibTransId="{7EA60FE4-BB99-458F-86D3-6D7FF251E955}"/>
    <dgm:cxn modelId="{D574CB19-6C09-4309-8915-07DA8A32621D}" type="presOf" srcId="{9C19368F-8255-49A5-9DB3-356753E97ADE}" destId="{CD5D3F4D-D15F-4101-86D5-9CFBF6F7A63A}" srcOrd="0" destOrd="0" presId="urn:microsoft.com/office/officeart/2005/8/layout/hProcess9"/>
    <dgm:cxn modelId="{87C3E5DC-F4F9-4DFA-82AD-9EFE10186430}" type="presOf" srcId="{0B66B9E5-7973-4D64-B147-E343B7912673}" destId="{E5CBAB57-0AF7-4C5A-8B58-D18798508F62}" srcOrd="0" destOrd="0" presId="urn:microsoft.com/office/officeart/2005/8/layout/hProcess9"/>
    <dgm:cxn modelId="{F0EDDF30-E8D5-4AFE-8A75-61B53D720D5C}" type="presParOf" srcId="{CD5D3F4D-D15F-4101-86D5-9CFBF6F7A63A}" destId="{B566AD2B-2928-44C1-949D-DFC2C9F3BD10}" srcOrd="0" destOrd="0" presId="urn:microsoft.com/office/officeart/2005/8/layout/hProcess9"/>
    <dgm:cxn modelId="{0C0C6DC9-3F7E-4240-9056-5AB0D3085FEF}" type="presParOf" srcId="{CD5D3F4D-D15F-4101-86D5-9CFBF6F7A63A}" destId="{0F568E50-4F8C-4072-BB71-2450EE1F6E26}" srcOrd="1" destOrd="0" presId="urn:microsoft.com/office/officeart/2005/8/layout/hProcess9"/>
    <dgm:cxn modelId="{E1D8EDC0-5F2E-4875-A3ED-104418020D16}" type="presParOf" srcId="{0F568E50-4F8C-4072-BB71-2450EE1F6E26}" destId="{E5CBAB57-0AF7-4C5A-8B58-D18798508F6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2093198-D873-48F3-8A1D-108B58DB89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15BE4C-10C7-4488-9DBB-48A5158E68F7}">
      <dgm:prSet/>
      <dgm:spPr/>
      <dgm:t>
        <a:bodyPr/>
        <a:lstStyle/>
        <a:p>
          <a:r>
            <a:rPr lang="en-IN"/>
            <a:t>Why??</a:t>
          </a:r>
        </a:p>
      </dgm:t>
    </dgm:pt>
    <dgm:pt modelId="{CA40C19E-E48B-4388-84FF-11CF27A7EA83}" type="parTrans" cxnId="{0FCF5927-0250-42FA-93B7-EFB99FE08530}">
      <dgm:prSet/>
      <dgm:spPr/>
      <dgm:t>
        <a:bodyPr/>
        <a:lstStyle/>
        <a:p>
          <a:endParaRPr lang="en-IN"/>
        </a:p>
      </dgm:t>
    </dgm:pt>
    <dgm:pt modelId="{B441E138-0BDF-499C-8B94-A871BC2F5E52}" type="sibTrans" cxnId="{0FCF5927-0250-42FA-93B7-EFB99FE08530}">
      <dgm:prSet/>
      <dgm:spPr/>
      <dgm:t>
        <a:bodyPr/>
        <a:lstStyle/>
        <a:p>
          <a:endParaRPr lang="en-IN"/>
        </a:p>
      </dgm:t>
    </dgm:pt>
    <dgm:pt modelId="{4F8E5344-29B0-4D1C-BB55-819D0ACBD4DA}" type="pres">
      <dgm:prSet presAssocID="{D2093198-D873-48F3-8A1D-108B58DB89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2F3060-EF90-4826-8548-7B88BAF3E531}" type="pres">
      <dgm:prSet presAssocID="{B615BE4C-10C7-4488-9DBB-48A5158E68F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3A6AC2-0F54-4E61-8A1B-D2A8465224AD}" type="presOf" srcId="{D2093198-D873-48F3-8A1D-108B58DB89CA}" destId="{4F8E5344-29B0-4D1C-BB55-819D0ACBD4DA}" srcOrd="0" destOrd="0" presId="urn:microsoft.com/office/officeart/2005/8/layout/vList2"/>
    <dgm:cxn modelId="{0FCF5927-0250-42FA-93B7-EFB99FE08530}" srcId="{D2093198-D873-48F3-8A1D-108B58DB89CA}" destId="{B615BE4C-10C7-4488-9DBB-48A5158E68F7}" srcOrd="0" destOrd="0" parTransId="{CA40C19E-E48B-4388-84FF-11CF27A7EA83}" sibTransId="{B441E138-0BDF-499C-8B94-A871BC2F5E52}"/>
    <dgm:cxn modelId="{F111EEC7-A35E-4AA4-BDDD-5BF699A1B85B}" type="presOf" srcId="{B615BE4C-10C7-4488-9DBB-48A5158E68F7}" destId="{FD2F3060-EF90-4826-8548-7B88BAF3E531}" srcOrd="0" destOrd="0" presId="urn:microsoft.com/office/officeart/2005/8/layout/vList2"/>
    <dgm:cxn modelId="{82C04108-3467-4039-AEDE-462F9EB19E1F}" type="presParOf" srcId="{4F8E5344-29B0-4D1C-BB55-819D0ACBD4DA}" destId="{FD2F3060-EF90-4826-8548-7B88BAF3E5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ACCD108-BCD2-4F01-B4E1-427E208E0D9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BBC137F-A212-4BE1-9210-20ABD0E5F9A7}">
      <dgm:prSet/>
      <dgm:spPr/>
      <dgm:t>
        <a:bodyPr/>
        <a:lstStyle/>
        <a:p>
          <a:r>
            <a:rPr lang="en-IN"/>
            <a:t>Independent/ Autonomous</a:t>
          </a:r>
        </a:p>
      </dgm:t>
    </dgm:pt>
    <dgm:pt modelId="{45D4F2B7-CC91-4B63-A832-EC4EC366EF74}" type="parTrans" cxnId="{91560C08-3495-4E4B-8AF5-729B1D1E6697}">
      <dgm:prSet/>
      <dgm:spPr/>
      <dgm:t>
        <a:bodyPr/>
        <a:lstStyle/>
        <a:p>
          <a:endParaRPr lang="en-IN"/>
        </a:p>
      </dgm:t>
    </dgm:pt>
    <dgm:pt modelId="{56792745-7780-4918-8B24-0E104A302FC7}" type="sibTrans" cxnId="{91560C08-3495-4E4B-8AF5-729B1D1E6697}">
      <dgm:prSet/>
      <dgm:spPr/>
      <dgm:t>
        <a:bodyPr/>
        <a:lstStyle/>
        <a:p>
          <a:endParaRPr lang="en-IN"/>
        </a:p>
      </dgm:t>
    </dgm:pt>
    <dgm:pt modelId="{66B5E946-C37B-4E56-8B58-98397D309812}">
      <dgm:prSet/>
      <dgm:spPr>
        <a:solidFill>
          <a:srgbClr val="FF0000"/>
        </a:solidFill>
      </dgm:spPr>
      <dgm:t>
        <a:bodyPr/>
        <a:lstStyle/>
        <a:p>
          <a:r>
            <a:rPr lang="en-IN" dirty="0"/>
            <a:t>Resilient/ Fault Tolerant/ Design For Failure</a:t>
          </a:r>
        </a:p>
      </dgm:t>
    </dgm:pt>
    <dgm:pt modelId="{3FED5957-D54E-4DC2-83F0-1D884DF09D5A}" type="parTrans" cxnId="{4CDB6BE1-5A09-4161-BE49-CBAE8037300E}">
      <dgm:prSet/>
      <dgm:spPr/>
      <dgm:t>
        <a:bodyPr/>
        <a:lstStyle/>
        <a:p>
          <a:endParaRPr lang="en-IN"/>
        </a:p>
      </dgm:t>
    </dgm:pt>
    <dgm:pt modelId="{88D04207-A78A-431C-84C2-8519B9722749}" type="sibTrans" cxnId="{4CDB6BE1-5A09-4161-BE49-CBAE8037300E}">
      <dgm:prSet/>
      <dgm:spPr/>
      <dgm:t>
        <a:bodyPr/>
        <a:lstStyle/>
        <a:p>
          <a:endParaRPr lang="en-IN"/>
        </a:p>
      </dgm:t>
    </dgm:pt>
    <dgm:pt modelId="{A353BDCD-CE3A-41E9-8184-0391D9723026}">
      <dgm:prSet/>
      <dgm:spPr/>
      <dgm:t>
        <a:bodyPr/>
        <a:lstStyle/>
        <a:p>
          <a:r>
            <a:rPr lang="en-IN" dirty="0"/>
            <a:t>Observable</a:t>
          </a:r>
        </a:p>
      </dgm:t>
    </dgm:pt>
    <dgm:pt modelId="{4E78FA2F-D213-454B-8742-96DB4AD6BE9D}" type="parTrans" cxnId="{DE4CC80D-06C0-4E05-A23D-61EF8374EB40}">
      <dgm:prSet/>
      <dgm:spPr/>
      <dgm:t>
        <a:bodyPr/>
        <a:lstStyle/>
        <a:p>
          <a:endParaRPr lang="en-IN"/>
        </a:p>
      </dgm:t>
    </dgm:pt>
    <dgm:pt modelId="{B8462B8A-C55E-4C03-B1DB-0B91DA16CB3A}" type="sibTrans" cxnId="{DE4CC80D-06C0-4E05-A23D-61EF8374EB40}">
      <dgm:prSet/>
      <dgm:spPr/>
      <dgm:t>
        <a:bodyPr/>
        <a:lstStyle/>
        <a:p>
          <a:endParaRPr lang="en-IN"/>
        </a:p>
      </dgm:t>
    </dgm:pt>
    <dgm:pt modelId="{384C1709-4A6E-4A18-9357-756144224972}">
      <dgm:prSet/>
      <dgm:spPr/>
      <dgm:t>
        <a:bodyPr/>
        <a:lstStyle/>
        <a:p>
          <a:r>
            <a:rPr lang="en-IN" dirty="0"/>
            <a:t>Discoverable</a:t>
          </a:r>
        </a:p>
      </dgm:t>
    </dgm:pt>
    <dgm:pt modelId="{426E7A29-86B5-44EE-9399-F4159CFC31BC}" type="parTrans" cxnId="{D32BAEED-ED5B-437F-B61D-FB3F96738B77}">
      <dgm:prSet/>
      <dgm:spPr/>
      <dgm:t>
        <a:bodyPr/>
        <a:lstStyle/>
        <a:p>
          <a:endParaRPr lang="en-IN"/>
        </a:p>
      </dgm:t>
    </dgm:pt>
    <dgm:pt modelId="{C874BC04-8BA2-4872-B687-26CD800E6E03}" type="sibTrans" cxnId="{D32BAEED-ED5B-437F-B61D-FB3F96738B77}">
      <dgm:prSet/>
      <dgm:spPr/>
      <dgm:t>
        <a:bodyPr/>
        <a:lstStyle/>
        <a:p>
          <a:endParaRPr lang="en-IN"/>
        </a:p>
      </dgm:t>
    </dgm:pt>
    <dgm:pt modelId="{66FE10BA-B208-463B-A217-DB0EE819A9B6}">
      <dgm:prSet/>
      <dgm:spPr/>
      <dgm:t>
        <a:bodyPr/>
        <a:lstStyle/>
        <a:p>
          <a:r>
            <a:rPr lang="en-IN" dirty="0"/>
            <a:t>Domain Driven</a:t>
          </a:r>
        </a:p>
      </dgm:t>
    </dgm:pt>
    <dgm:pt modelId="{CACFA2D4-5274-41D9-8200-BD924F8F9A18}" type="parTrans" cxnId="{3FCC98B5-8554-4FB2-B6E7-45D7B97A3EC8}">
      <dgm:prSet/>
      <dgm:spPr/>
      <dgm:t>
        <a:bodyPr/>
        <a:lstStyle/>
        <a:p>
          <a:endParaRPr lang="en-IN"/>
        </a:p>
      </dgm:t>
    </dgm:pt>
    <dgm:pt modelId="{79B7467C-9389-4DC3-BF4A-5360E325DDF0}" type="sibTrans" cxnId="{3FCC98B5-8554-4FB2-B6E7-45D7B97A3EC8}">
      <dgm:prSet/>
      <dgm:spPr/>
      <dgm:t>
        <a:bodyPr/>
        <a:lstStyle/>
        <a:p>
          <a:endParaRPr lang="en-IN"/>
        </a:p>
      </dgm:t>
    </dgm:pt>
    <dgm:pt modelId="{786BA10E-8A04-4682-87E7-3BCE123BD00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High Cohesion</a:t>
          </a:r>
        </a:p>
      </dgm:t>
    </dgm:pt>
    <dgm:pt modelId="{8F95B272-B14D-439C-8C18-CDAEE6A256F9}" type="parTrans" cxnId="{10BD660B-F42C-4402-A132-2C97A055A7F9}">
      <dgm:prSet/>
      <dgm:spPr/>
      <dgm:t>
        <a:bodyPr/>
        <a:lstStyle/>
        <a:p>
          <a:endParaRPr lang="en-IN"/>
        </a:p>
      </dgm:t>
    </dgm:pt>
    <dgm:pt modelId="{952D9494-0977-48A4-A5CB-629451BF361C}" type="sibTrans" cxnId="{10BD660B-F42C-4402-A132-2C97A055A7F9}">
      <dgm:prSet/>
      <dgm:spPr/>
      <dgm:t>
        <a:bodyPr/>
        <a:lstStyle/>
        <a:p>
          <a:endParaRPr lang="en-IN"/>
        </a:p>
      </dgm:t>
    </dgm:pt>
    <dgm:pt modelId="{33E0F8FF-7C1E-4C54-B47A-51458B0CE8DB}">
      <dgm:prSet/>
      <dgm:spPr>
        <a:solidFill>
          <a:srgbClr val="00B0F0"/>
        </a:solidFill>
      </dgm:spPr>
      <dgm:t>
        <a:bodyPr/>
        <a:lstStyle/>
        <a:p>
          <a:r>
            <a:rPr lang="en-IN" dirty="0"/>
            <a:t>Single Source Of Truth</a:t>
          </a:r>
        </a:p>
      </dgm:t>
    </dgm:pt>
    <dgm:pt modelId="{3DF01478-3104-414D-9C03-C1F32D5A48C9}" type="parTrans" cxnId="{F2EE7C32-5B1F-412D-ACE4-1E4014B5DACD}">
      <dgm:prSet/>
      <dgm:spPr/>
      <dgm:t>
        <a:bodyPr/>
        <a:lstStyle/>
        <a:p>
          <a:endParaRPr lang="en-IN"/>
        </a:p>
      </dgm:t>
    </dgm:pt>
    <dgm:pt modelId="{DEAFB25E-ECE4-49BB-A7C1-5D2B7F46C43C}" type="sibTrans" cxnId="{F2EE7C32-5B1F-412D-ACE4-1E4014B5DACD}">
      <dgm:prSet/>
      <dgm:spPr/>
      <dgm:t>
        <a:bodyPr/>
        <a:lstStyle/>
        <a:p>
          <a:endParaRPr lang="en-IN"/>
        </a:p>
      </dgm:t>
    </dgm:pt>
    <dgm:pt modelId="{ABCD500C-9200-4509-975D-6A11D909325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Decentralization</a:t>
          </a:r>
        </a:p>
      </dgm:t>
    </dgm:pt>
    <dgm:pt modelId="{85E3D1DA-C467-4F80-AF2B-0EF16F23C811}" type="parTrans" cxnId="{292AF53B-E733-4551-A774-ABA051E8FD2E}">
      <dgm:prSet/>
      <dgm:spPr/>
      <dgm:t>
        <a:bodyPr/>
        <a:lstStyle/>
        <a:p>
          <a:endParaRPr lang="en-IN"/>
        </a:p>
      </dgm:t>
    </dgm:pt>
    <dgm:pt modelId="{986EF95B-F902-4BA7-80C6-467F364718A9}" type="sibTrans" cxnId="{292AF53B-E733-4551-A774-ABA051E8FD2E}">
      <dgm:prSet/>
      <dgm:spPr/>
      <dgm:t>
        <a:bodyPr/>
        <a:lstStyle/>
        <a:p>
          <a:endParaRPr lang="en-IN"/>
        </a:p>
      </dgm:t>
    </dgm:pt>
    <dgm:pt modelId="{604D63E5-FAB9-43D5-A724-8D131AE00987}" type="pres">
      <dgm:prSet presAssocID="{CACCD108-BCD2-4F01-B4E1-427E208E0D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E130FA-3C45-4BB7-8206-555C7365BECD}" type="pres">
      <dgm:prSet presAssocID="{1BBC137F-A212-4BE1-9210-20ABD0E5F9A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C774-0737-49FB-936B-DE56FCAE9E3D}" type="pres">
      <dgm:prSet presAssocID="{56792745-7780-4918-8B24-0E104A302FC7}" presName="sibTrans" presStyleCnt="0"/>
      <dgm:spPr/>
    </dgm:pt>
    <dgm:pt modelId="{FF6EB87E-92B4-42D1-8E5C-22D44B73A2EB}" type="pres">
      <dgm:prSet presAssocID="{66B5E946-C37B-4E56-8B58-98397D30981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EDD05-002B-4209-A009-FFA654F88566}" type="pres">
      <dgm:prSet presAssocID="{88D04207-A78A-431C-84C2-8519B9722749}" presName="sibTrans" presStyleCnt="0"/>
      <dgm:spPr/>
    </dgm:pt>
    <dgm:pt modelId="{D32D627C-917F-4788-B6EF-A25680864752}" type="pres">
      <dgm:prSet presAssocID="{A353BDCD-CE3A-41E9-8184-0391D9723026}" presName="node" presStyleLbl="node1" presStyleIdx="2" presStyleCnt="8" custLinFactNeighborX="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73F4E-E77B-466F-8CD3-735DB07354BC}" type="pres">
      <dgm:prSet presAssocID="{B8462B8A-C55E-4C03-B1DB-0B91DA16CB3A}" presName="sibTrans" presStyleCnt="0"/>
      <dgm:spPr/>
    </dgm:pt>
    <dgm:pt modelId="{615CBAF2-2F2E-409C-92EC-3D77CBF75DC9}" type="pres">
      <dgm:prSet presAssocID="{384C1709-4A6E-4A18-9357-75614422497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4B043-F709-4479-9BE5-C5412FD796BB}" type="pres">
      <dgm:prSet presAssocID="{C874BC04-8BA2-4872-B687-26CD800E6E03}" presName="sibTrans" presStyleCnt="0"/>
      <dgm:spPr/>
    </dgm:pt>
    <dgm:pt modelId="{9611E07A-9879-462F-BB02-D972A96A8E05}" type="pres">
      <dgm:prSet presAssocID="{66FE10BA-B208-463B-A217-DB0EE819A9B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B6763-6A16-403E-8322-C1F5FD2845D1}" type="pres">
      <dgm:prSet presAssocID="{79B7467C-9389-4DC3-BF4A-5360E325DDF0}" presName="sibTrans" presStyleCnt="0"/>
      <dgm:spPr/>
    </dgm:pt>
    <dgm:pt modelId="{91AFCD95-B4F6-4CCE-8B2C-280268D70238}" type="pres">
      <dgm:prSet presAssocID="{ABCD500C-9200-4509-975D-6A11D909325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45DE1-DD05-4C31-900A-DC7D12775DB8}" type="pres">
      <dgm:prSet presAssocID="{986EF95B-F902-4BA7-80C6-467F364718A9}" presName="sibTrans" presStyleCnt="0"/>
      <dgm:spPr/>
    </dgm:pt>
    <dgm:pt modelId="{06E3A3E4-C004-4175-AC50-6AABADC24B35}" type="pres">
      <dgm:prSet presAssocID="{786BA10E-8A04-4682-87E7-3BCE123BD00B}" presName="node" presStyleLbl="node1" presStyleIdx="6" presStyleCnt="8" custLinFactNeighborY="-3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58569-959C-42D1-935F-E5FC11733CDE}" type="pres">
      <dgm:prSet presAssocID="{952D9494-0977-48A4-A5CB-629451BF361C}" presName="sibTrans" presStyleCnt="0"/>
      <dgm:spPr/>
    </dgm:pt>
    <dgm:pt modelId="{5EF5B6AA-D345-4883-8ECB-F902FF3E6B07}" type="pres">
      <dgm:prSet presAssocID="{33E0F8FF-7C1E-4C54-B47A-51458B0CE8D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57EF6C-E298-4AD3-A1A0-637A1AB7E1AF}" type="presOf" srcId="{786BA10E-8A04-4682-87E7-3BCE123BD00B}" destId="{06E3A3E4-C004-4175-AC50-6AABADC24B35}" srcOrd="0" destOrd="0" presId="urn:microsoft.com/office/officeart/2005/8/layout/default"/>
    <dgm:cxn modelId="{9F08DE8A-2F48-4B33-AF34-E49231ADA29C}" type="presOf" srcId="{66B5E946-C37B-4E56-8B58-98397D309812}" destId="{FF6EB87E-92B4-42D1-8E5C-22D44B73A2EB}" srcOrd="0" destOrd="0" presId="urn:microsoft.com/office/officeart/2005/8/layout/default"/>
    <dgm:cxn modelId="{10BD660B-F42C-4402-A132-2C97A055A7F9}" srcId="{CACCD108-BCD2-4F01-B4E1-427E208E0D9F}" destId="{786BA10E-8A04-4682-87E7-3BCE123BD00B}" srcOrd="6" destOrd="0" parTransId="{8F95B272-B14D-439C-8C18-CDAEE6A256F9}" sibTransId="{952D9494-0977-48A4-A5CB-629451BF361C}"/>
    <dgm:cxn modelId="{D32BAEED-ED5B-437F-B61D-FB3F96738B77}" srcId="{CACCD108-BCD2-4F01-B4E1-427E208E0D9F}" destId="{384C1709-4A6E-4A18-9357-756144224972}" srcOrd="3" destOrd="0" parTransId="{426E7A29-86B5-44EE-9399-F4159CFC31BC}" sibTransId="{C874BC04-8BA2-4872-B687-26CD800E6E03}"/>
    <dgm:cxn modelId="{292AF53B-E733-4551-A774-ABA051E8FD2E}" srcId="{CACCD108-BCD2-4F01-B4E1-427E208E0D9F}" destId="{ABCD500C-9200-4509-975D-6A11D9093256}" srcOrd="5" destOrd="0" parTransId="{85E3D1DA-C467-4F80-AF2B-0EF16F23C811}" sibTransId="{986EF95B-F902-4BA7-80C6-467F364718A9}"/>
    <dgm:cxn modelId="{A1777D2B-F85E-4C51-815B-554148DC266D}" type="presOf" srcId="{A353BDCD-CE3A-41E9-8184-0391D9723026}" destId="{D32D627C-917F-4788-B6EF-A25680864752}" srcOrd="0" destOrd="0" presId="urn:microsoft.com/office/officeart/2005/8/layout/default"/>
    <dgm:cxn modelId="{3FCC98B5-8554-4FB2-B6E7-45D7B97A3EC8}" srcId="{CACCD108-BCD2-4F01-B4E1-427E208E0D9F}" destId="{66FE10BA-B208-463B-A217-DB0EE819A9B6}" srcOrd="4" destOrd="0" parTransId="{CACFA2D4-5274-41D9-8200-BD924F8F9A18}" sibTransId="{79B7467C-9389-4DC3-BF4A-5360E325DDF0}"/>
    <dgm:cxn modelId="{4CDB6BE1-5A09-4161-BE49-CBAE8037300E}" srcId="{CACCD108-BCD2-4F01-B4E1-427E208E0D9F}" destId="{66B5E946-C37B-4E56-8B58-98397D309812}" srcOrd="1" destOrd="0" parTransId="{3FED5957-D54E-4DC2-83F0-1D884DF09D5A}" sibTransId="{88D04207-A78A-431C-84C2-8519B9722749}"/>
    <dgm:cxn modelId="{F2EE7C32-5B1F-412D-ACE4-1E4014B5DACD}" srcId="{CACCD108-BCD2-4F01-B4E1-427E208E0D9F}" destId="{33E0F8FF-7C1E-4C54-B47A-51458B0CE8DB}" srcOrd="7" destOrd="0" parTransId="{3DF01478-3104-414D-9C03-C1F32D5A48C9}" sibTransId="{DEAFB25E-ECE4-49BB-A7C1-5D2B7F46C43C}"/>
    <dgm:cxn modelId="{15DD1FBD-4B48-4F4E-BE5A-16FE5059790F}" type="presOf" srcId="{384C1709-4A6E-4A18-9357-756144224972}" destId="{615CBAF2-2F2E-409C-92EC-3D77CBF75DC9}" srcOrd="0" destOrd="0" presId="urn:microsoft.com/office/officeart/2005/8/layout/default"/>
    <dgm:cxn modelId="{FC42D434-633E-4F6F-8777-6FC2968D65C7}" type="presOf" srcId="{33E0F8FF-7C1E-4C54-B47A-51458B0CE8DB}" destId="{5EF5B6AA-D345-4883-8ECB-F902FF3E6B07}" srcOrd="0" destOrd="0" presId="urn:microsoft.com/office/officeart/2005/8/layout/default"/>
    <dgm:cxn modelId="{3A5B4964-E1C9-4BDC-AF2A-CC901FD99435}" type="presOf" srcId="{1BBC137F-A212-4BE1-9210-20ABD0E5F9A7}" destId="{65E130FA-3C45-4BB7-8206-555C7365BECD}" srcOrd="0" destOrd="0" presId="urn:microsoft.com/office/officeart/2005/8/layout/default"/>
    <dgm:cxn modelId="{91560C08-3495-4E4B-8AF5-729B1D1E6697}" srcId="{CACCD108-BCD2-4F01-B4E1-427E208E0D9F}" destId="{1BBC137F-A212-4BE1-9210-20ABD0E5F9A7}" srcOrd="0" destOrd="0" parTransId="{45D4F2B7-CC91-4B63-A832-EC4EC366EF74}" sibTransId="{56792745-7780-4918-8B24-0E104A302FC7}"/>
    <dgm:cxn modelId="{EA7745EA-1EB5-4162-B405-8B405FBD1E9F}" type="presOf" srcId="{ABCD500C-9200-4509-975D-6A11D9093256}" destId="{91AFCD95-B4F6-4CCE-8B2C-280268D70238}" srcOrd="0" destOrd="0" presId="urn:microsoft.com/office/officeart/2005/8/layout/default"/>
    <dgm:cxn modelId="{DE4CC80D-06C0-4E05-A23D-61EF8374EB40}" srcId="{CACCD108-BCD2-4F01-B4E1-427E208E0D9F}" destId="{A353BDCD-CE3A-41E9-8184-0391D9723026}" srcOrd="2" destOrd="0" parTransId="{4E78FA2F-D213-454B-8742-96DB4AD6BE9D}" sibTransId="{B8462B8A-C55E-4C03-B1DB-0B91DA16CB3A}"/>
    <dgm:cxn modelId="{172F9342-AB41-4A10-9C51-BC45D902FB41}" type="presOf" srcId="{66FE10BA-B208-463B-A217-DB0EE819A9B6}" destId="{9611E07A-9879-462F-BB02-D972A96A8E05}" srcOrd="0" destOrd="0" presId="urn:microsoft.com/office/officeart/2005/8/layout/default"/>
    <dgm:cxn modelId="{5BC3A230-4C52-46F7-964F-CB370F9C856C}" type="presOf" srcId="{CACCD108-BCD2-4F01-B4E1-427E208E0D9F}" destId="{604D63E5-FAB9-43D5-A724-8D131AE00987}" srcOrd="0" destOrd="0" presId="urn:microsoft.com/office/officeart/2005/8/layout/default"/>
    <dgm:cxn modelId="{581246B2-8D7C-434A-A902-7E717CB09E88}" type="presParOf" srcId="{604D63E5-FAB9-43D5-A724-8D131AE00987}" destId="{65E130FA-3C45-4BB7-8206-555C7365BECD}" srcOrd="0" destOrd="0" presId="urn:microsoft.com/office/officeart/2005/8/layout/default"/>
    <dgm:cxn modelId="{F50B151F-C7D4-42B9-8CA1-DC79C558C93A}" type="presParOf" srcId="{604D63E5-FAB9-43D5-A724-8D131AE00987}" destId="{A7ECC774-0737-49FB-936B-DE56FCAE9E3D}" srcOrd="1" destOrd="0" presId="urn:microsoft.com/office/officeart/2005/8/layout/default"/>
    <dgm:cxn modelId="{A70211AF-ED44-4F52-869E-E0FB740B85E5}" type="presParOf" srcId="{604D63E5-FAB9-43D5-A724-8D131AE00987}" destId="{FF6EB87E-92B4-42D1-8E5C-22D44B73A2EB}" srcOrd="2" destOrd="0" presId="urn:microsoft.com/office/officeart/2005/8/layout/default"/>
    <dgm:cxn modelId="{11763C42-8ED6-4FA6-B75C-22127FF73723}" type="presParOf" srcId="{604D63E5-FAB9-43D5-A724-8D131AE00987}" destId="{335EDD05-002B-4209-A009-FFA654F88566}" srcOrd="3" destOrd="0" presId="urn:microsoft.com/office/officeart/2005/8/layout/default"/>
    <dgm:cxn modelId="{8E892911-4BC0-4C19-BCFD-C980855216E4}" type="presParOf" srcId="{604D63E5-FAB9-43D5-A724-8D131AE00987}" destId="{D32D627C-917F-4788-B6EF-A25680864752}" srcOrd="4" destOrd="0" presId="urn:microsoft.com/office/officeart/2005/8/layout/default"/>
    <dgm:cxn modelId="{17EA6600-3E51-4522-8F04-1E33BEB8AFCC}" type="presParOf" srcId="{604D63E5-FAB9-43D5-A724-8D131AE00987}" destId="{06173F4E-E77B-466F-8CD3-735DB07354BC}" srcOrd="5" destOrd="0" presId="urn:microsoft.com/office/officeart/2005/8/layout/default"/>
    <dgm:cxn modelId="{91CA963F-9744-45E8-8A10-E1FC30F513C9}" type="presParOf" srcId="{604D63E5-FAB9-43D5-A724-8D131AE00987}" destId="{615CBAF2-2F2E-409C-92EC-3D77CBF75DC9}" srcOrd="6" destOrd="0" presId="urn:microsoft.com/office/officeart/2005/8/layout/default"/>
    <dgm:cxn modelId="{41E37A6B-DC3C-4F9E-99BF-56263B1466D1}" type="presParOf" srcId="{604D63E5-FAB9-43D5-A724-8D131AE00987}" destId="{1ED4B043-F709-4479-9BE5-C5412FD796BB}" srcOrd="7" destOrd="0" presId="urn:microsoft.com/office/officeart/2005/8/layout/default"/>
    <dgm:cxn modelId="{9E930807-B7C5-45D3-8F55-A689F649A959}" type="presParOf" srcId="{604D63E5-FAB9-43D5-A724-8D131AE00987}" destId="{9611E07A-9879-462F-BB02-D972A96A8E05}" srcOrd="8" destOrd="0" presId="urn:microsoft.com/office/officeart/2005/8/layout/default"/>
    <dgm:cxn modelId="{03CD543C-DBA5-460F-AC29-C6D2418BEF46}" type="presParOf" srcId="{604D63E5-FAB9-43D5-A724-8D131AE00987}" destId="{E1DB6763-6A16-403E-8322-C1F5FD2845D1}" srcOrd="9" destOrd="0" presId="urn:microsoft.com/office/officeart/2005/8/layout/default"/>
    <dgm:cxn modelId="{38D7DD86-1C33-4855-BF67-81ED32D47A1A}" type="presParOf" srcId="{604D63E5-FAB9-43D5-A724-8D131AE00987}" destId="{91AFCD95-B4F6-4CCE-8B2C-280268D70238}" srcOrd="10" destOrd="0" presId="urn:microsoft.com/office/officeart/2005/8/layout/default"/>
    <dgm:cxn modelId="{A9FA5367-2464-4809-9845-8B60B99D229A}" type="presParOf" srcId="{604D63E5-FAB9-43D5-A724-8D131AE00987}" destId="{F9245DE1-DD05-4C31-900A-DC7D12775DB8}" srcOrd="11" destOrd="0" presId="urn:microsoft.com/office/officeart/2005/8/layout/default"/>
    <dgm:cxn modelId="{F5449CBF-24C7-4DAF-A52F-679B9382A9FB}" type="presParOf" srcId="{604D63E5-FAB9-43D5-A724-8D131AE00987}" destId="{06E3A3E4-C004-4175-AC50-6AABADC24B35}" srcOrd="12" destOrd="0" presId="urn:microsoft.com/office/officeart/2005/8/layout/default"/>
    <dgm:cxn modelId="{81B2DFF3-9722-432A-BF26-92B9D1FE462E}" type="presParOf" srcId="{604D63E5-FAB9-43D5-A724-8D131AE00987}" destId="{20958569-959C-42D1-935F-E5FC11733CDE}" srcOrd="13" destOrd="0" presId="urn:microsoft.com/office/officeart/2005/8/layout/default"/>
    <dgm:cxn modelId="{BFADB5E1-3DEE-45C5-8260-443EDA3EEF34}" type="presParOf" srcId="{604D63E5-FAB9-43D5-A724-8D131AE00987}" destId="{5EF5B6AA-D345-4883-8ECB-F902FF3E6B0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63559E3-D384-4462-8D12-6DA76939E1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4B6922E-3942-4495-A3C4-B74D3E9D60F2}">
      <dgm:prSet/>
      <dgm:spPr>
        <a:solidFill>
          <a:srgbClr val="00B050"/>
        </a:solidFill>
      </dgm:spPr>
      <dgm:t>
        <a:bodyPr/>
        <a:lstStyle/>
        <a:p>
          <a:r>
            <a:rPr lang="en-IN" dirty="0"/>
            <a:t>What are those patterns??</a:t>
          </a:r>
        </a:p>
      </dgm:t>
    </dgm:pt>
    <dgm:pt modelId="{42B8973E-AE65-4B1B-A43F-7CD15D5064B1}" type="parTrans" cxnId="{0CDAC212-FCD0-4258-8886-F4A6B2B1BC82}">
      <dgm:prSet/>
      <dgm:spPr/>
      <dgm:t>
        <a:bodyPr/>
        <a:lstStyle/>
        <a:p>
          <a:endParaRPr lang="en-IN"/>
        </a:p>
      </dgm:t>
    </dgm:pt>
    <dgm:pt modelId="{823077C8-49B9-464D-A365-8E0F5EF9F2B3}" type="sibTrans" cxnId="{0CDAC212-FCD0-4258-8886-F4A6B2B1BC82}">
      <dgm:prSet/>
      <dgm:spPr/>
      <dgm:t>
        <a:bodyPr/>
        <a:lstStyle/>
        <a:p>
          <a:endParaRPr lang="en-IN"/>
        </a:p>
      </dgm:t>
    </dgm:pt>
    <dgm:pt modelId="{5EF724DD-6046-40F2-9BEF-C4EC5DF200A3}" type="pres">
      <dgm:prSet presAssocID="{A63559E3-D384-4462-8D12-6DA76939E1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8639D4-238F-4697-AD75-C651BAA3C270}" type="pres">
      <dgm:prSet presAssocID="{04B6922E-3942-4495-A3C4-B74D3E9D60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F04F0-5263-4238-A466-17A002C9A98E}" type="presOf" srcId="{04B6922E-3942-4495-A3C4-B74D3E9D60F2}" destId="{318639D4-238F-4697-AD75-C651BAA3C270}" srcOrd="0" destOrd="0" presId="urn:microsoft.com/office/officeart/2005/8/layout/vList2"/>
    <dgm:cxn modelId="{208C6AC5-9124-43A6-A599-B32374A44A64}" type="presOf" srcId="{A63559E3-D384-4462-8D12-6DA76939E194}" destId="{5EF724DD-6046-40F2-9BEF-C4EC5DF200A3}" srcOrd="0" destOrd="0" presId="urn:microsoft.com/office/officeart/2005/8/layout/vList2"/>
    <dgm:cxn modelId="{0CDAC212-FCD0-4258-8886-F4A6B2B1BC82}" srcId="{A63559E3-D384-4462-8D12-6DA76939E194}" destId="{04B6922E-3942-4495-A3C4-B74D3E9D60F2}" srcOrd="0" destOrd="0" parTransId="{42B8973E-AE65-4B1B-A43F-7CD15D5064B1}" sibTransId="{823077C8-49B9-464D-A365-8E0F5EF9F2B3}"/>
    <dgm:cxn modelId="{626EF5AA-4F84-4660-BC90-6C0D23931F6E}" type="presParOf" srcId="{5EF724DD-6046-40F2-9BEF-C4EC5DF200A3}" destId="{318639D4-238F-4697-AD75-C651BAA3C2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A43E0FD-3602-4E0F-BFFB-7DD29C5E0E3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5C146A1-D8D7-43AC-B6B7-BEBCFBF9DE85}">
      <dgm:prSet/>
      <dgm:spPr/>
      <dgm:t>
        <a:bodyPr/>
        <a:lstStyle/>
        <a:p>
          <a:r>
            <a:rPr lang="en-IN" dirty="0"/>
            <a:t>Decomposition </a:t>
          </a:r>
        </a:p>
      </dgm:t>
    </dgm:pt>
    <dgm:pt modelId="{E1A2CECC-16CF-461D-90B0-9D032F4F9A32}" type="parTrans" cxnId="{09FC5814-B33E-4E3A-A8BB-3A581EF99DE9}">
      <dgm:prSet/>
      <dgm:spPr/>
      <dgm:t>
        <a:bodyPr/>
        <a:lstStyle/>
        <a:p>
          <a:endParaRPr lang="en-IN"/>
        </a:p>
      </dgm:t>
    </dgm:pt>
    <dgm:pt modelId="{81D1F574-893D-4F97-9716-084FC3A1D901}" type="sibTrans" cxnId="{09FC5814-B33E-4E3A-A8BB-3A581EF99DE9}">
      <dgm:prSet/>
      <dgm:spPr/>
      <dgm:t>
        <a:bodyPr/>
        <a:lstStyle/>
        <a:p>
          <a:endParaRPr lang="en-IN"/>
        </a:p>
      </dgm:t>
    </dgm:pt>
    <dgm:pt modelId="{8EEBD188-549B-4ECA-A6B1-45422DF0297D}">
      <dgm:prSet/>
      <dgm:spPr/>
      <dgm:t>
        <a:bodyPr/>
        <a:lstStyle/>
        <a:p>
          <a:r>
            <a:rPr lang="en-IN" dirty="0"/>
            <a:t>Database</a:t>
          </a:r>
        </a:p>
      </dgm:t>
    </dgm:pt>
    <dgm:pt modelId="{0E37F503-D754-4951-BAB7-CE5E73BA5FCA}" type="parTrans" cxnId="{CF30AB44-6A8C-43C1-8FFE-9A8C2A55D484}">
      <dgm:prSet/>
      <dgm:spPr/>
      <dgm:t>
        <a:bodyPr/>
        <a:lstStyle/>
        <a:p>
          <a:endParaRPr lang="en-IN"/>
        </a:p>
      </dgm:t>
    </dgm:pt>
    <dgm:pt modelId="{833C89BD-5226-4098-8CD1-43F872B7E58E}" type="sibTrans" cxnId="{CF30AB44-6A8C-43C1-8FFE-9A8C2A55D484}">
      <dgm:prSet/>
      <dgm:spPr/>
      <dgm:t>
        <a:bodyPr/>
        <a:lstStyle/>
        <a:p>
          <a:endParaRPr lang="en-IN"/>
        </a:p>
      </dgm:t>
    </dgm:pt>
    <dgm:pt modelId="{E12C0F0A-826D-4FDD-8FA9-D7E3FCD4088D}">
      <dgm:prSet/>
      <dgm:spPr/>
      <dgm:t>
        <a:bodyPr/>
        <a:lstStyle/>
        <a:p>
          <a:r>
            <a:rPr lang="en-IN" dirty="0" smtClean="0"/>
            <a:t>Resiliency</a:t>
          </a:r>
          <a:endParaRPr lang="en-IN" dirty="0"/>
        </a:p>
      </dgm:t>
    </dgm:pt>
    <dgm:pt modelId="{E0EBCD46-655F-40B5-BAE8-E1D59857FE96}" type="parTrans" cxnId="{4CE0CC4A-0D33-4398-8787-47390C4D57DD}">
      <dgm:prSet/>
      <dgm:spPr/>
      <dgm:t>
        <a:bodyPr/>
        <a:lstStyle/>
        <a:p>
          <a:endParaRPr lang="en-IN"/>
        </a:p>
      </dgm:t>
    </dgm:pt>
    <dgm:pt modelId="{96949367-903F-4515-8FA7-DA3526299129}" type="sibTrans" cxnId="{4CE0CC4A-0D33-4398-8787-47390C4D57DD}">
      <dgm:prSet/>
      <dgm:spPr/>
      <dgm:t>
        <a:bodyPr/>
        <a:lstStyle/>
        <a:p>
          <a:endParaRPr lang="en-IN"/>
        </a:p>
      </dgm:t>
    </dgm:pt>
    <dgm:pt modelId="{4C121125-8A4E-4EA7-BAC9-667DB1F2ADCC}">
      <dgm:prSet/>
      <dgm:spPr/>
      <dgm:t>
        <a:bodyPr/>
        <a:lstStyle/>
        <a:p>
          <a:r>
            <a:rPr lang="en-IN" dirty="0"/>
            <a:t>Integration</a:t>
          </a:r>
        </a:p>
      </dgm:t>
    </dgm:pt>
    <dgm:pt modelId="{F782FD2B-1A80-47E2-A444-1CE2330528B3}" type="parTrans" cxnId="{517AEEA5-006F-4657-B4C8-E40DC8294F7D}">
      <dgm:prSet/>
      <dgm:spPr/>
      <dgm:t>
        <a:bodyPr/>
        <a:lstStyle/>
        <a:p>
          <a:endParaRPr lang="en-IN"/>
        </a:p>
      </dgm:t>
    </dgm:pt>
    <dgm:pt modelId="{FCBEBE25-CFD4-4DAD-AF47-3189F1919BD2}" type="sibTrans" cxnId="{517AEEA5-006F-4657-B4C8-E40DC8294F7D}">
      <dgm:prSet/>
      <dgm:spPr/>
      <dgm:t>
        <a:bodyPr/>
        <a:lstStyle/>
        <a:p>
          <a:endParaRPr lang="en-IN"/>
        </a:p>
      </dgm:t>
    </dgm:pt>
    <dgm:pt modelId="{5C657523-E575-4E75-8484-39B976306B5D}">
      <dgm:prSet/>
      <dgm:spPr/>
      <dgm:t>
        <a:bodyPr/>
        <a:lstStyle/>
        <a:p>
          <a:r>
            <a:rPr lang="en-IN"/>
            <a:t>Observability</a:t>
          </a:r>
        </a:p>
      </dgm:t>
    </dgm:pt>
    <dgm:pt modelId="{104E6E7B-1297-4B05-967B-01127F510F93}" type="parTrans" cxnId="{28A49F2B-BA9A-4DD8-BF7D-AA9AB4321B85}">
      <dgm:prSet/>
      <dgm:spPr/>
      <dgm:t>
        <a:bodyPr/>
        <a:lstStyle/>
        <a:p>
          <a:endParaRPr lang="en-IN"/>
        </a:p>
      </dgm:t>
    </dgm:pt>
    <dgm:pt modelId="{9D1A0556-821E-4D5D-83F8-C85EEB5B66A3}" type="sibTrans" cxnId="{28A49F2B-BA9A-4DD8-BF7D-AA9AB4321B85}">
      <dgm:prSet/>
      <dgm:spPr/>
      <dgm:t>
        <a:bodyPr/>
        <a:lstStyle/>
        <a:p>
          <a:endParaRPr lang="en-IN"/>
        </a:p>
      </dgm:t>
    </dgm:pt>
    <dgm:pt modelId="{AD98E458-572C-48E3-8796-D125080D9556}">
      <dgm:prSet/>
      <dgm:spPr/>
      <dgm:t>
        <a:bodyPr/>
        <a:lstStyle/>
        <a:p>
          <a:r>
            <a:rPr lang="en-IN" dirty="0"/>
            <a:t>Cross-cutting concern</a:t>
          </a:r>
        </a:p>
      </dgm:t>
    </dgm:pt>
    <dgm:pt modelId="{7ED3C68B-2E51-493C-BD65-F2C22D3C2EF4}" type="parTrans" cxnId="{3D12B862-D203-4F30-ADE5-A57D4B09D2DA}">
      <dgm:prSet/>
      <dgm:spPr/>
      <dgm:t>
        <a:bodyPr/>
        <a:lstStyle/>
        <a:p>
          <a:endParaRPr lang="en-IN"/>
        </a:p>
      </dgm:t>
    </dgm:pt>
    <dgm:pt modelId="{3D9B005C-8864-48AC-8A19-EC9556467897}" type="sibTrans" cxnId="{3D12B862-D203-4F30-ADE5-A57D4B09D2DA}">
      <dgm:prSet/>
      <dgm:spPr/>
      <dgm:t>
        <a:bodyPr/>
        <a:lstStyle/>
        <a:p>
          <a:endParaRPr lang="en-IN"/>
        </a:p>
      </dgm:t>
    </dgm:pt>
    <dgm:pt modelId="{8DC74814-1F42-466D-BB91-E0955C326B96}">
      <dgm:prSet/>
      <dgm:spPr/>
      <dgm:t>
        <a:bodyPr/>
        <a:lstStyle/>
        <a:p>
          <a:r>
            <a:rPr lang="en-IN" dirty="0" smtClean="0"/>
            <a:t>Event Driven</a:t>
          </a:r>
          <a:endParaRPr lang="en-IN" dirty="0"/>
        </a:p>
      </dgm:t>
    </dgm:pt>
    <dgm:pt modelId="{F3A58F44-25FE-463E-BF65-7C8E26A81DE1}" type="parTrans" cxnId="{AE671962-934B-4614-AAD7-35F0B091D219}">
      <dgm:prSet/>
      <dgm:spPr/>
      <dgm:t>
        <a:bodyPr/>
        <a:lstStyle/>
        <a:p>
          <a:endParaRPr lang="en-IN"/>
        </a:p>
      </dgm:t>
    </dgm:pt>
    <dgm:pt modelId="{40AD2FF7-D8E8-49DF-A3A8-D1977A664870}" type="sibTrans" cxnId="{AE671962-934B-4614-AAD7-35F0B091D219}">
      <dgm:prSet/>
      <dgm:spPr/>
      <dgm:t>
        <a:bodyPr/>
        <a:lstStyle/>
        <a:p>
          <a:endParaRPr lang="en-IN"/>
        </a:p>
      </dgm:t>
    </dgm:pt>
    <dgm:pt modelId="{D7AB0711-CAD1-4631-9AB8-BFD4E006A920}" type="pres">
      <dgm:prSet presAssocID="{4A43E0FD-3602-4E0F-BFFB-7DD29C5E0E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E9F618-9E27-47E0-A400-EA8BBAE2F376}" type="pres">
      <dgm:prSet presAssocID="{15C146A1-D8D7-43AC-B6B7-BEBCFBF9DE8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3BE8E-56D3-461A-B1FF-8A0120B90CAB}" type="pres">
      <dgm:prSet presAssocID="{81D1F574-893D-4F97-9716-084FC3A1D901}" presName="sibTrans" presStyleCnt="0"/>
      <dgm:spPr/>
    </dgm:pt>
    <dgm:pt modelId="{4F38FD98-54C3-4FF7-990C-239584A81925}" type="pres">
      <dgm:prSet presAssocID="{8EEBD188-549B-4ECA-A6B1-45422DF0297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15ABE-306E-41C0-ABA8-E6D7D74CA293}" type="pres">
      <dgm:prSet presAssocID="{833C89BD-5226-4098-8CD1-43F872B7E58E}" presName="sibTrans" presStyleCnt="0"/>
      <dgm:spPr/>
    </dgm:pt>
    <dgm:pt modelId="{7C5FAA93-D1FE-4E6C-9FDA-1BCF36EFBDBA}" type="pres">
      <dgm:prSet presAssocID="{E12C0F0A-826D-4FDD-8FA9-D7E3FCD4088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3A6BC-FA2E-40E5-A322-1ECF7F87A038}" type="pres">
      <dgm:prSet presAssocID="{96949367-903F-4515-8FA7-DA3526299129}" presName="sibTrans" presStyleCnt="0"/>
      <dgm:spPr/>
    </dgm:pt>
    <dgm:pt modelId="{8FBC966D-5245-4F04-9BB6-429DE3C3DE45}" type="pres">
      <dgm:prSet presAssocID="{4C121125-8A4E-4EA7-BAC9-667DB1F2AD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6C110-4318-4B1B-B12B-07A29EE59659}" type="pres">
      <dgm:prSet presAssocID="{FCBEBE25-CFD4-4DAD-AF47-3189F1919BD2}" presName="sibTrans" presStyleCnt="0"/>
      <dgm:spPr/>
    </dgm:pt>
    <dgm:pt modelId="{A2718B8E-E9C9-47CB-887C-1719DE0AB013}" type="pres">
      <dgm:prSet presAssocID="{8DC74814-1F42-466D-BB91-E0955C326B9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DA924-1C8B-4402-94D0-42F2DCBE4EC0}" type="pres">
      <dgm:prSet presAssocID="{40AD2FF7-D8E8-49DF-A3A8-D1977A664870}" presName="sibTrans" presStyleCnt="0"/>
      <dgm:spPr/>
    </dgm:pt>
    <dgm:pt modelId="{335F47D7-BF6E-47A3-A9B7-32C355B036B4}" type="pres">
      <dgm:prSet presAssocID="{5C657523-E575-4E75-8484-39B976306B5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FF4CE-89F7-4392-94B7-C6060BCEA40D}" type="pres">
      <dgm:prSet presAssocID="{9D1A0556-821E-4D5D-83F8-C85EEB5B66A3}" presName="sibTrans" presStyleCnt="0"/>
      <dgm:spPr/>
    </dgm:pt>
    <dgm:pt modelId="{EC6853C3-C778-422E-AC5E-5B1705C58BA5}" type="pres">
      <dgm:prSet presAssocID="{AD98E458-572C-48E3-8796-D125080D955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12B862-D203-4F30-ADE5-A57D4B09D2DA}" srcId="{4A43E0FD-3602-4E0F-BFFB-7DD29C5E0E30}" destId="{AD98E458-572C-48E3-8796-D125080D9556}" srcOrd="6" destOrd="0" parTransId="{7ED3C68B-2E51-493C-BD65-F2C22D3C2EF4}" sibTransId="{3D9B005C-8864-48AC-8A19-EC9556467897}"/>
    <dgm:cxn modelId="{E95112F5-F7D2-4B3B-B9D8-1AB20103F6F3}" type="presOf" srcId="{15C146A1-D8D7-43AC-B6B7-BEBCFBF9DE85}" destId="{9FE9F618-9E27-47E0-A400-EA8BBAE2F376}" srcOrd="0" destOrd="0" presId="urn:microsoft.com/office/officeart/2005/8/layout/default"/>
    <dgm:cxn modelId="{517AEEA5-006F-4657-B4C8-E40DC8294F7D}" srcId="{4A43E0FD-3602-4E0F-BFFB-7DD29C5E0E30}" destId="{4C121125-8A4E-4EA7-BAC9-667DB1F2ADCC}" srcOrd="3" destOrd="0" parTransId="{F782FD2B-1A80-47E2-A444-1CE2330528B3}" sibTransId="{FCBEBE25-CFD4-4DAD-AF47-3189F1919BD2}"/>
    <dgm:cxn modelId="{026F7038-75A0-4A47-B631-3D952ECEF409}" type="presOf" srcId="{4A43E0FD-3602-4E0F-BFFB-7DD29C5E0E30}" destId="{D7AB0711-CAD1-4631-9AB8-BFD4E006A920}" srcOrd="0" destOrd="0" presId="urn:microsoft.com/office/officeart/2005/8/layout/default"/>
    <dgm:cxn modelId="{09FC5814-B33E-4E3A-A8BB-3A581EF99DE9}" srcId="{4A43E0FD-3602-4E0F-BFFB-7DD29C5E0E30}" destId="{15C146A1-D8D7-43AC-B6B7-BEBCFBF9DE85}" srcOrd="0" destOrd="0" parTransId="{E1A2CECC-16CF-461D-90B0-9D032F4F9A32}" sibTransId="{81D1F574-893D-4F97-9716-084FC3A1D901}"/>
    <dgm:cxn modelId="{D0CF8D63-6C8B-4934-BC50-5FA323A1040B}" type="presOf" srcId="{5C657523-E575-4E75-8484-39B976306B5D}" destId="{335F47D7-BF6E-47A3-A9B7-32C355B036B4}" srcOrd="0" destOrd="0" presId="urn:microsoft.com/office/officeart/2005/8/layout/default"/>
    <dgm:cxn modelId="{AE671962-934B-4614-AAD7-35F0B091D219}" srcId="{4A43E0FD-3602-4E0F-BFFB-7DD29C5E0E30}" destId="{8DC74814-1F42-466D-BB91-E0955C326B96}" srcOrd="4" destOrd="0" parTransId="{F3A58F44-25FE-463E-BF65-7C8E26A81DE1}" sibTransId="{40AD2FF7-D8E8-49DF-A3A8-D1977A664870}"/>
    <dgm:cxn modelId="{28A49F2B-BA9A-4DD8-BF7D-AA9AB4321B85}" srcId="{4A43E0FD-3602-4E0F-BFFB-7DD29C5E0E30}" destId="{5C657523-E575-4E75-8484-39B976306B5D}" srcOrd="5" destOrd="0" parTransId="{104E6E7B-1297-4B05-967B-01127F510F93}" sibTransId="{9D1A0556-821E-4D5D-83F8-C85EEB5B66A3}"/>
    <dgm:cxn modelId="{D652FE3D-1C11-4B02-BD64-32241AE0D2C2}" type="presOf" srcId="{8EEBD188-549B-4ECA-A6B1-45422DF0297D}" destId="{4F38FD98-54C3-4FF7-990C-239584A81925}" srcOrd="0" destOrd="0" presId="urn:microsoft.com/office/officeart/2005/8/layout/default"/>
    <dgm:cxn modelId="{6CE208D2-B6B8-48A7-B4E4-DD47F9D48ACB}" type="presOf" srcId="{E12C0F0A-826D-4FDD-8FA9-D7E3FCD4088D}" destId="{7C5FAA93-D1FE-4E6C-9FDA-1BCF36EFBDBA}" srcOrd="0" destOrd="0" presId="urn:microsoft.com/office/officeart/2005/8/layout/default"/>
    <dgm:cxn modelId="{CF30AB44-6A8C-43C1-8FFE-9A8C2A55D484}" srcId="{4A43E0FD-3602-4E0F-BFFB-7DD29C5E0E30}" destId="{8EEBD188-549B-4ECA-A6B1-45422DF0297D}" srcOrd="1" destOrd="0" parTransId="{0E37F503-D754-4951-BAB7-CE5E73BA5FCA}" sibTransId="{833C89BD-5226-4098-8CD1-43F872B7E58E}"/>
    <dgm:cxn modelId="{B5E5A64D-289C-4E4C-A8E4-09D810617904}" type="presOf" srcId="{8DC74814-1F42-466D-BB91-E0955C326B96}" destId="{A2718B8E-E9C9-47CB-887C-1719DE0AB013}" srcOrd="0" destOrd="0" presId="urn:microsoft.com/office/officeart/2005/8/layout/default"/>
    <dgm:cxn modelId="{10309E6F-A200-472D-A89C-137FD702D5D7}" type="presOf" srcId="{AD98E458-572C-48E3-8796-D125080D9556}" destId="{EC6853C3-C778-422E-AC5E-5B1705C58BA5}" srcOrd="0" destOrd="0" presId="urn:microsoft.com/office/officeart/2005/8/layout/default"/>
    <dgm:cxn modelId="{C0914AED-03A1-4833-B67C-5F93F15C7B59}" type="presOf" srcId="{4C121125-8A4E-4EA7-BAC9-667DB1F2ADCC}" destId="{8FBC966D-5245-4F04-9BB6-429DE3C3DE45}" srcOrd="0" destOrd="0" presId="urn:microsoft.com/office/officeart/2005/8/layout/default"/>
    <dgm:cxn modelId="{4CE0CC4A-0D33-4398-8787-47390C4D57DD}" srcId="{4A43E0FD-3602-4E0F-BFFB-7DD29C5E0E30}" destId="{E12C0F0A-826D-4FDD-8FA9-D7E3FCD4088D}" srcOrd="2" destOrd="0" parTransId="{E0EBCD46-655F-40B5-BAE8-E1D59857FE96}" sibTransId="{96949367-903F-4515-8FA7-DA3526299129}"/>
    <dgm:cxn modelId="{8AD96C6F-B468-4008-8430-D509728B0B87}" type="presParOf" srcId="{D7AB0711-CAD1-4631-9AB8-BFD4E006A920}" destId="{9FE9F618-9E27-47E0-A400-EA8BBAE2F376}" srcOrd="0" destOrd="0" presId="urn:microsoft.com/office/officeart/2005/8/layout/default"/>
    <dgm:cxn modelId="{BA692ACC-EFB9-4331-8FB0-F74DAC9A5972}" type="presParOf" srcId="{D7AB0711-CAD1-4631-9AB8-BFD4E006A920}" destId="{C2B3BE8E-56D3-461A-B1FF-8A0120B90CAB}" srcOrd="1" destOrd="0" presId="urn:microsoft.com/office/officeart/2005/8/layout/default"/>
    <dgm:cxn modelId="{85E5DEAA-2F32-4B20-8288-3FB1CB9E3BFE}" type="presParOf" srcId="{D7AB0711-CAD1-4631-9AB8-BFD4E006A920}" destId="{4F38FD98-54C3-4FF7-990C-239584A81925}" srcOrd="2" destOrd="0" presId="urn:microsoft.com/office/officeart/2005/8/layout/default"/>
    <dgm:cxn modelId="{EFB9C1E2-402F-4FC1-BAB3-BED47B0187F6}" type="presParOf" srcId="{D7AB0711-CAD1-4631-9AB8-BFD4E006A920}" destId="{38B15ABE-306E-41C0-ABA8-E6D7D74CA293}" srcOrd="3" destOrd="0" presId="urn:microsoft.com/office/officeart/2005/8/layout/default"/>
    <dgm:cxn modelId="{B6D2AE33-A44C-4685-9496-3082F2C5DDCC}" type="presParOf" srcId="{D7AB0711-CAD1-4631-9AB8-BFD4E006A920}" destId="{7C5FAA93-D1FE-4E6C-9FDA-1BCF36EFBDBA}" srcOrd="4" destOrd="0" presId="urn:microsoft.com/office/officeart/2005/8/layout/default"/>
    <dgm:cxn modelId="{6EF0D724-AC88-469C-B78B-D5A388D64233}" type="presParOf" srcId="{D7AB0711-CAD1-4631-9AB8-BFD4E006A920}" destId="{8513A6BC-FA2E-40E5-A322-1ECF7F87A038}" srcOrd="5" destOrd="0" presId="urn:microsoft.com/office/officeart/2005/8/layout/default"/>
    <dgm:cxn modelId="{C4300680-B7B5-4E3D-A85A-5011423F458D}" type="presParOf" srcId="{D7AB0711-CAD1-4631-9AB8-BFD4E006A920}" destId="{8FBC966D-5245-4F04-9BB6-429DE3C3DE45}" srcOrd="6" destOrd="0" presId="urn:microsoft.com/office/officeart/2005/8/layout/default"/>
    <dgm:cxn modelId="{FE62760F-72D3-4443-9B0C-517379F41D67}" type="presParOf" srcId="{D7AB0711-CAD1-4631-9AB8-BFD4E006A920}" destId="{9236C110-4318-4B1B-B12B-07A29EE59659}" srcOrd="7" destOrd="0" presId="urn:microsoft.com/office/officeart/2005/8/layout/default"/>
    <dgm:cxn modelId="{6B7E43CD-9EF6-468F-B7BC-706D537E7C40}" type="presParOf" srcId="{D7AB0711-CAD1-4631-9AB8-BFD4E006A920}" destId="{A2718B8E-E9C9-47CB-887C-1719DE0AB013}" srcOrd="8" destOrd="0" presId="urn:microsoft.com/office/officeart/2005/8/layout/default"/>
    <dgm:cxn modelId="{4E90C34F-7EFF-481D-BC1E-0B8441D1E13A}" type="presParOf" srcId="{D7AB0711-CAD1-4631-9AB8-BFD4E006A920}" destId="{E5ADA924-1C8B-4402-94D0-42F2DCBE4EC0}" srcOrd="9" destOrd="0" presId="urn:microsoft.com/office/officeart/2005/8/layout/default"/>
    <dgm:cxn modelId="{0CAA42E6-EAD4-44D8-8E54-32DFC32B5FC4}" type="presParOf" srcId="{D7AB0711-CAD1-4631-9AB8-BFD4E006A920}" destId="{335F47D7-BF6E-47A3-A9B7-32C355B036B4}" srcOrd="10" destOrd="0" presId="urn:microsoft.com/office/officeart/2005/8/layout/default"/>
    <dgm:cxn modelId="{92B07229-7729-41EE-BBF8-59FCA9A46584}" type="presParOf" srcId="{D7AB0711-CAD1-4631-9AB8-BFD4E006A920}" destId="{019FF4CE-89F7-4392-94B7-C6060BCEA40D}" srcOrd="11" destOrd="0" presId="urn:microsoft.com/office/officeart/2005/8/layout/default"/>
    <dgm:cxn modelId="{CAE735BF-13E8-4A23-BAC4-2DD6970E580F}" type="presParOf" srcId="{D7AB0711-CAD1-4631-9AB8-BFD4E006A920}" destId="{EC6853C3-C778-422E-AC5E-5B1705C58BA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8EE8E90-8D41-4C8D-BBE4-2D686707E2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E4DB44CE-FEC2-47CF-853E-337959CB0B55}">
      <dgm:prSet/>
      <dgm:spPr/>
      <dgm:t>
        <a:bodyPr/>
        <a:lstStyle/>
        <a:p>
          <a:r>
            <a:rPr lang="en-IN"/>
            <a:t>Communication Among services</a:t>
          </a:r>
        </a:p>
      </dgm:t>
    </dgm:pt>
    <dgm:pt modelId="{B9D4EFA5-86B7-42CD-AA35-D647B34F8F61}" type="parTrans" cxnId="{DCB2649D-4489-49F3-AED3-C38E64B7B4AD}">
      <dgm:prSet/>
      <dgm:spPr/>
      <dgm:t>
        <a:bodyPr/>
        <a:lstStyle/>
        <a:p>
          <a:endParaRPr lang="en-IN"/>
        </a:p>
      </dgm:t>
    </dgm:pt>
    <dgm:pt modelId="{364D4816-0C96-4F3D-BE86-84304A4E3624}" type="sibTrans" cxnId="{DCB2649D-4489-49F3-AED3-C38E64B7B4AD}">
      <dgm:prSet/>
      <dgm:spPr/>
      <dgm:t>
        <a:bodyPr/>
        <a:lstStyle/>
        <a:p>
          <a:endParaRPr lang="en-IN"/>
        </a:p>
      </dgm:t>
    </dgm:pt>
    <dgm:pt modelId="{8EAEE58D-80D6-45C4-9211-2FBFF044B5CC}">
      <dgm:prSet/>
      <dgm:spPr/>
      <dgm:t>
        <a:bodyPr/>
        <a:lstStyle/>
        <a:p>
          <a:r>
            <a:rPr lang="en-IN"/>
            <a:t>Synchronous</a:t>
          </a:r>
        </a:p>
      </dgm:t>
    </dgm:pt>
    <dgm:pt modelId="{19AE84FF-61DA-4E30-82E5-1630F515EA7B}" type="parTrans" cxnId="{4AB984D5-E02B-48B5-99F7-D01A372EEF89}">
      <dgm:prSet/>
      <dgm:spPr/>
      <dgm:t>
        <a:bodyPr/>
        <a:lstStyle/>
        <a:p>
          <a:endParaRPr lang="en-IN"/>
        </a:p>
      </dgm:t>
    </dgm:pt>
    <dgm:pt modelId="{A6FA58D2-9593-4661-9AD6-2ED39CB7189F}" type="sibTrans" cxnId="{4AB984D5-E02B-48B5-99F7-D01A372EEF89}">
      <dgm:prSet/>
      <dgm:spPr/>
      <dgm:t>
        <a:bodyPr/>
        <a:lstStyle/>
        <a:p>
          <a:endParaRPr lang="en-IN"/>
        </a:p>
      </dgm:t>
    </dgm:pt>
    <dgm:pt modelId="{8258CC24-7969-4895-A35B-1925B8CF5CC2}">
      <dgm:prSet/>
      <dgm:spPr/>
      <dgm:t>
        <a:bodyPr/>
        <a:lstStyle/>
        <a:p>
          <a:r>
            <a:rPr lang="en-IN"/>
            <a:t>Async - event/messag based</a:t>
          </a:r>
        </a:p>
      </dgm:t>
    </dgm:pt>
    <dgm:pt modelId="{48732F14-000B-4C73-8538-8EE8C764EB94}" type="parTrans" cxnId="{D416FC77-8201-4FCA-BE4C-61FE3762447A}">
      <dgm:prSet/>
      <dgm:spPr/>
      <dgm:t>
        <a:bodyPr/>
        <a:lstStyle/>
        <a:p>
          <a:endParaRPr lang="en-IN"/>
        </a:p>
      </dgm:t>
    </dgm:pt>
    <dgm:pt modelId="{D26BF8C0-A903-4F01-AFCE-8F1A0A681D8A}" type="sibTrans" cxnId="{D416FC77-8201-4FCA-BE4C-61FE3762447A}">
      <dgm:prSet/>
      <dgm:spPr/>
      <dgm:t>
        <a:bodyPr/>
        <a:lstStyle/>
        <a:p>
          <a:endParaRPr lang="en-IN"/>
        </a:p>
      </dgm:t>
    </dgm:pt>
    <dgm:pt modelId="{843A72AC-D121-401D-9C8C-0C2E967C49C0}">
      <dgm:prSet/>
      <dgm:spPr/>
      <dgm:t>
        <a:bodyPr/>
        <a:lstStyle/>
        <a:p>
          <a:r>
            <a:rPr lang="en-IN"/>
            <a:t>Communication Medium</a:t>
          </a:r>
        </a:p>
      </dgm:t>
    </dgm:pt>
    <dgm:pt modelId="{747B6F7C-E80F-4E40-871B-7B054656D63C}" type="parTrans" cxnId="{6009F143-8C6D-4100-9208-9E10E8890E2B}">
      <dgm:prSet/>
      <dgm:spPr/>
      <dgm:t>
        <a:bodyPr/>
        <a:lstStyle/>
        <a:p>
          <a:endParaRPr lang="en-IN"/>
        </a:p>
      </dgm:t>
    </dgm:pt>
    <dgm:pt modelId="{A4CC0909-F04A-4630-B19D-A15DD7AC4ED3}" type="sibTrans" cxnId="{6009F143-8C6D-4100-9208-9E10E8890E2B}">
      <dgm:prSet/>
      <dgm:spPr/>
      <dgm:t>
        <a:bodyPr/>
        <a:lstStyle/>
        <a:p>
          <a:endParaRPr lang="en-IN"/>
        </a:p>
      </dgm:t>
    </dgm:pt>
    <dgm:pt modelId="{8A2EF742-1E28-48C2-BA82-D779F22F0304}">
      <dgm:prSet/>
      <dgm:spPr/>
      <dgm:t>
        <a:bodyPr/>
        <a:lstStyle/>
        <a:p>
          <a:r>
            <a:rPr lang="en-IN"/>
            <a:t>HTTP REST - xml/json</a:t>
          </a:r>
        </a:p>
      </dgm:t>
    </dgm:pt>
    <dgm:pt modelId="{F456014F-0581-462B-B9FB-E67AAD6691B7}" type="parTrans" cxnId="{64D0DE75-2BEB-4F25-9665-D555D71DB9B6}">
      <dgm:prSet/>
      <dgm:spPr/>
      <dgm:t>
        <a:bodyPr/>
        <a:lstStyle/>
        <a:p>
          <a:endParaRPr lang="en-IN"/>
        </a:p>
      </dgm:t>
    </dgm:pt>
    <dgm:pt modelId="{A4D52C7D-9F40-4930-A4D8-AC0953975798}" type="sibTrans" cxnId="{64D0DE75-2BEB-4F25-9665-D555D71DB9B6}">
      <dgm:prSet/>
      <dgm:spPr/>
      <dgm:t>
        <a:bodyPr/>
        <a:lstStyle/>
        <a:p>
          <a:endParaRPr lang="en-IN"/>
        </a:p>
      </dgm:t>
    </dgm:pt>
    <dgm:pt modelId="{782CD093-E677-48E9-8F18-571EE432469D}">
      <dgm:prSet/>
      <dgm:spPr/>
      <dgm:t>
        <a:bodyPr/>
        <a:lstStyle/>
        <a:p>
          <a:r>
            <a:rPr lang="en-IN"/>
            <a:t>Graphql</a:t>
          </a:r>
        </a:p>
      </dgm:t>
    </dgm:pt>
    <dgm:pt modelId="{3B85E947-22D2-486A-A7B0-D37A1304BFB0}" type="parTrans" cxnId="{5303D245-E182-4E74-9071-5D81FCFF0728}">
      <dgm:prSet/>
      <dgm:spPr/>
      <dgm:t>
        <a:bodyPr/>
        <a:lstStyle/>
        <a:p>
          <a:endParaRPr lang="en-IN"/>
        </a:p>
      </dgm:t>
    </dgm:pt>
    <dgm:pt modelId="{443A2538-E5CF-41A7-969A-DB7367372D21}" type="sibTrans" cxnId="{5303D245-E182-4E74-9071-5D81FCFF0728}">
      <dgm:prSet/>
      <dgm:spPr/>
      <dgm:t>
        <a:bodyPr/>
        <a:lstStyle/>
        <a:p>
          <a:endParaRPr lang="en-IN"/>
        </a:p>
      </dgm:t>
    </dgm:pt>
    <dgm:pt modelId="{B1547227-C560-4385-BABA-6ADC64DBE5A7}">
      <dgm:prSet/>
      <dgm:spPr/>
      <dgm:t>
        <a:bodyPr/>
        <a:lstStyle/>
        <a:p>
          <a:r>
            <a:rPr lang="en-IN"/>
            <a:t>gRPC</a:t>
          </a:r>
        </a:p>
      </dgm:t>
    </dgm:pt>
    <dgm:pt modelId="{3DF55556-DB73-4ABA-AD65-DDFED016361A}" type="parTrans" cxnId="{5D929223-FAE3-4BA4-8BCE-80673866647F}">
      <dgm:prSet/>
      <dgm:spPr/>
      <dgm:t>
        <a:bodyPr/>
        <a:lstStyle/>
        <a:p>
          <a:endParaRPr lang="en-IN"/>
        </a:p>
      </dgm:t>
    </dgm:pt>
    <dgm:pt modelId="{F05E47B2-185B-476C-808F-1C3D52077132}" type="sibTrans" cxnId="{5D929223-FAE3-4BA4-8BCE-80673866647F}">
      <dgm:prSet/>
      <dgm:spPr/>
      <dgm:t>
        <a:bodyPr/>
        <a:lstStyle/>
        <a:p>
          <a:endParaRPr lang="en-IN"/>
        </a:p>
      </dgm:t>
    </dgm:pt>
    <dgm:pt modelId="{E05A1B11-EE4A-4E54-8126-F3C26B8FB916}">
      <dgm:prSet/>
      <dgm:spPr/>
      <dgm:t>
        <a:bodyPr/>
        <a:lstStyle/>
        <a:p>
          <a:r>
            <a:rPr lang="en-IN"/>
            <a:t>Integration patterns</a:t>
          </a:r>
        </a:p>
      </dgm:t>
    </dgm:pt>
    <dgm:pt modelId="{AEDC74AA-B38B-4AA3-B387-D0478D13DC57}" type="parTrans" cxnId="{3FD7917F-3A48-4A40-A4A8-055EA2D707C0}">
      <dgm:prSet/>
      <dgm:spPr/>
      <dgm:t>
        <a:bodyPr/>
        <a:lstStyle/>
        <a:p>
          <a:endParaRPr lang="en-IN"/>
        </a:p>
      </dgm:t>
    </dgm:pt>
    <dgm:pt modelId="{364C02AB-623E-4621-99E3-674477B5C1BE}" type="sibTrans" cxnId="{3FD7917F-3A48-4A40-A4A8-055EA2D707C0}">
      <dgm:prSet/>
      <dgm:spPr/>
      <dgm:t>
        <a:bodyPr/>
        <a:lstStyle/>
        <a:p>
          <a:endParaRPr lang="en-IN"/>
        </a:p>
      </dgm:t>
    </dgm:pt>
    <dgm:pt modelId="{653B964A-8D14-4FEE-8952-B2C390BE3E75}">
      <dgm:prSet/>
      <dgm:spPr/>
      <dgm:t>
        <a:bodyPr/>
        <a:lstStyle/>
        <a:p>
          <a:r>
            <a:rPr lang="en-IN"/>
            <a:t>API gateway</a:t>
          </a:r>
        </a:p>
      </dgm:t>
    </dgm:pt>
    <dgm:pt modelId="{FC7BB94B-0BE9-4397-A141-852913F2DD56}" type="parTrans" cxnId="{8E03300A-EB93-4C56-B3BC-520BEC1B4D65}">
      <dgm:prSet/>
      <dgm:spPr/>
      <dgm:t>
        <a:bodyPr/>
        <a:lstStyle/>
        <a:p>
          <a:endParaRPr lang="en-IN"/>
        </a:p>
      </dgm:t>
    </dgm:pt>
    <dgm:pt modelId="{E1E7A31E-C797-41E1-BF63-9A5E69A54F98}" type="sibTrans" cxnId="{8E03300A-EB93-4C56-B3BC-520BEC1B4D65}">
      <dgm:prSet/>
      <dgm:spPr/>
      <dgm:t>
        <a:bodyPr/>
        <a:lstStyle/>
        <a:p>
          <a:endParaRPr lang="en-IN"/>
        </a:p>
      </dgm:t>
    </dgm:pt>
    <dgm:pt modelId="{D26E1B1E-00D1-4811-B074-F7CD7F556C20}">
      <dgm:prSet/>
      <dgm:spPr/>
      <dgm:t>
        <a:bodyPr/>
        <a:lstStyle/>
        <a:p>
          <a:r>
            <a:rPr lang="en-IN"/>
            <a:t>Aggregator pattern</a:t>
          </a:r>
        </a:p>
      </dgm:t>
    </dgm:pt>
    <dgm:pt modelId="{F753663A-B348-4361-91CE-3315493C5561}" type="parTrans" cxnId="{E6910586-2B5A-477C-B816-CF639AC5086B}">
      <dgm:prSet/>
      <dgm:spPr/>
      <dgm:t>
        <a:bodyPr/>
        <a:lstStyle/>
        <a:p>
          <a:endParaRPr lang="en-IN"/>
        </a:p>
      </dgm:t>
    </dgm:pt>
    <dgm:pt modelId="{C9812D13-71AE-4476-9F20-7A4E14A34F43}" type="sibTrans" cxnId="{E6910586-2B5A-477C-B816-CF639AC5086B}">
      <dgm:prSet/>
      <dgm:spPr/>
      <dgm:t>
        <a:bodyPr/>
        <a:lstStyle/>
        <a:p>
          <a:endParaRPr lang="en-IN"/>
        </a:p>
      </dgm:t>
    </dgm:pt>
    <dgm:pt modelId="{A44B9571-8BDB-4A97-A134-1194E60C4CFD}">
      <dgm:prSet/>
      <dgm:spPr/>
      <dgm:t>
        <a:bodyPr/>
        <a:lstStyle/>
        <a:p>
          <a:r>
            <a:rPr lang="en-IN"/>
            <a:t>Chained Pattern</a:t>
          </a:r>
        </a:p>
      </dgm:t>
    </dgm:pt>
    <dgm:pt modelId="{083D0969-F8A7-43BA-874D-BA0A43428FD4}" type="parTrans" cxnId="{ECAB4E42-7AE8-4A98-8467-3BB186D354F8}">
      <dgm:prSet/>
      <dgm:spPr/>
      <dgm:t>
        <a:bodyPr/>
        <a:lstStyle/>
        <a:p>
          <a:endParaRPr lang="en-IN"/>
        </a:p>
      </dgm:t>
    </dgm:pt>
    <dgm:pt modelId="{33DB5336-BE6F-4D38-9B19-BEFA94AE9441}" type="sibTrans" cxnId="{ECAB4E42-7AE8-4A98-8467-3BB186D354F8}">
      <dgm:prSet/>
      <dgm:spPr/>
      <dgm:t>
        <a:bodyPr/>
        <a:lstStyle/>
        <a:p>
          <a:endParaRPr lang="en-IN"/>
        </a:p>
      </dgm:t>
    </dgm:pt>
    <dgm:pt modelId="{A0F50148-6057-4CFD-940A-D5B3A4B1E60D}">
      <dgm:prSet/>
      <dgm:spPr/>
      <dgm:t>
        <a:bodyPr/>
        <a:lstStyle/>
        <a:p>
          <a:r>
            <a:rPr lang="en-IN"/>
            <a:t>Branch pattern</a:t>
          </a:r>
        </a:p>
      </dgm:t>
    </dgm:pt>
    <dgm:pt modelId="{F29BC0CE-67DC-46A1-92DB-093F4DDF1F5C}" type="parTrans" cxnId="{804EFD28-EDAF-4D4C-A52D-57328A31CB35}">
      <dgm:prSet/>
      <dgm:spPr/>
      <dgm:t>
        <a:bodyPr/>
        <a:lstStyle/>
        <a:p>
          <a:endParaRPr lang="en-IN"/>
        </a:p>
      </dgm:t>
    </dgm:pt>
    <dgm:pt modelId="{89A03DD0-EBCE-4285-8988-BE00579F4AA5}" type="sibTrans" cxnId="{804EFD28-EDAF-4D4C-A52D-57328A31CB35}">
      <dgm:prSet/>
      <dgm:spPr/>
      <dgm:t>
        <a:bodyPr/>
        <a:lstStyle/>
        <a:p>
          <a:endParaRPr lang="en-IN"/>
        </a:p>
      </dgm:t>
    </dgm:pt>
    <dgm:pt modelId="{78BAFA5A-340E-40E3-9452-CA0EDE557A2F}">
      <dgm:prSet/>
      <dgm:spPr/>
      <dgm:t>
        <a:bodyPr/>
        <a:lstStyle/>
        <a:p>
          <a:r>
            <a:rPr lang="en-IN"/>
            <a:t>client side UI composition patterns</a:t>
          </a:r>
        </a:p>
      </dgm:t>
    </dgm:pt>
    <dgm:pt modelId="{3F94E429-F030-457A-9F1F-70FB41EA68A3}" type="parTrans" cxnId="{ABA52971-D833-4631-BC92-8878615777E9}">
      <dgm:prSet/>
      <dgm:spPr/>
      <dgm:t>
        <a:bodyPr/>
        <a:lstStyle/>
        <a:p>
          <a:endParaRPr lang="en-IN"/>
        </a:p>
      </dgm:t>
    </dgm:pt>
    <dgm:pt modelId="{359E95A4-04AF-44E7-AE45-8390D63D3ED1}" type="sibTrans" cxnId="{ABA52971-D833-4631-BC92-8878615777E9}">
      <dgm:prSet/>
      <dgm:spPr/>
      <dgm:t>
        <a:bodyPr/>
        <a:lstStyle/>
        <a:p>
          <a:endParaRPr lang="en-IN"/>
        </a:p>
      </dgm:t>
    </dgm:pt>
    <dgm:pt modelId="{27D6CDC2-B118-467A-AF4A-E723A5D4E77D}" type="pres">
      <dgm:prSet presAssocID="{88EE8E90-8D41-4C8D-BBE4-2D686707E2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496E9C-4F5E-4552-8D47-C254E8F82D7C}" type="pres">
      <dgm:prSet presAssocID="{E4DB44CE-FEC2-47CF-853E-337959CB0B55}" presName="hierRoot1" presStyleCnt="0"/>
      <dgm:spPr/>
    </dgm:pt>
    <dgm:pt modelId="{C32F2D69-FB37-46E6-8A27-E54542DBEBE6}" type="pres">
      <dgm:prSet presAssocID="{E4DB44CE-FEC2-47CF-853E-337959CB0B55}" presName="composite" presStyleCnt="0"/>
      <dgm:spPr/>
    </dgm:pt>
    <dgm:pt modelId="{AE35B69A-43FA-404C-A83A-27852ADD77EC}" type="pres">
      <dgm:prSet presAssocID="{E4DB44CE-FEC2-47CF-853E-337959CB0B55}" presName="background" presStyleLbl="node0" presStyleIdx="0" presStyleCnt="2"/>
      <dgm:spPr/>
    </dgm:pt>
    <dgm:pt modelId="{777A1255-1E0C-4215-A974-227FD98FA854}" type="pres">
      <dgm:prSet presAssocID="{E4DB44CE-FEC2-47CF-853E-337959CB0B55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326D00-C24E-4810-84EC-F9584BCDD4B4}" type="pres">
      <dgm:prSet presAssocID="{E4DB44CE-FEC2-47CF-853E-337959CB0B55}" presName="hierChild2" presStyleCnt="0"/>
      <dgm:spPr/>
    </dgm:pt>
    <dgm:pt modelId="{C9102FBE-B5F1-41F8-9209-08A1BB0831BD}" type="pres">
      <dgm:prSet presAssocID="{19AE84FF-61DA-4E30-82E5-1630F515EA7B}" presName="Name10" presStyleLbl="parChTrans1D2" presStyleIdx="0" presStyleCnt="6"/>
      <dgm:spPr/>
      <dgm:t>
        <a:bodyPr/>
        <a:lstStyle/>
        <a:p>
          <a:endParaRPr lang="en-US"/>
        </a:p>
      </dgm:t>
    </dgm:pt>
    <dgm:pt modelId="{4624F8CC-E120-43C6-BF88-22E1EB1168F0}" type="pres">
      <dgm:prSet presAssocID="{8EAEE58D-80D6-45C4-9211-2FBFF044B5CC}" presName="hierRoot2" presStyleCnt="0"/>
      <dgm:spPr/>
    </dgm:pt>
    <dgm:pt modelId="{B6791158-19EB-47FF-8FAC-0522144C3401}" type="pres">
      <dgm:prSet presAssocID="{8EAEE58D-80D6-45C4-9211-2FBFF044B5CC}" presName="composite2" presStyleCnt="0"/>
      <dgm:spPr/>
    </dgm:pt>
    <dgm:pt modelId="{C7B883B2-8263-4130-84C2-58F2C5FB9DDF}" type="pres">
      <dgm:prSet presAssocID="{8EAEE58D-80D6-45C4-9211-2FBFF044B5CC}" presName="background2" presStyleLbl="node2" presStyleIdx="0" presStyleCnt="6"/>
      <dgm:spPr/>
    </dgm:pt>
    <dgm:pt modelId="{0ECF6D60-A685-46D5-A059-B92C6B7170C8}" type="pres">
      <dgm:prSet presAssocID="{8EAEE58D-80D6-45C4-9211-2FBFF044B5CC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5424AB-FFC6-471C-97F9-886FB5E2A70A}" type="pres">
      <dgm:prSet presAssocID="{8EAEE58D-80D6-45C4-9211-2FBFF044B5CC}" presName="hierChild3" presStyleCnt="0"/>
      <dgm:spPr/>
    </dgm:pt>
    <dgm:pt modelId="{7B66F836-3D22-4928-B04F-6399AE75AD38}" type="pres">
      <dgm:prSet presAssocID="{48732F14-000B-4C73-8538-8EE8C764EB94}" presName="Name10" presStyleLbl="parChTrans1D2" presStyleIdx="1" presStyleCnt="6"/>
      <dgm:spPr/>
      <dgm:t>
        <a:bodyPr/>
        <a:lstStyle/>
        <a:p>
          <a:endParaRPr lang="en-US"/>
        </a:p>
      </dgm:t>
    </dgm:pt>
    <dgm:pt modelId="{F2111110-431D-42D3-9761-B637A6EB3943}" type="pres">
      <dgm:prSet presAssocID="{8258CC24-7969-4895-A35B-1925B8CF5CC2}" presName="hierRoot2" presStyleCnt="0"/>
      <dgm:spPr/>
    </dgm:pt>
    <dgm:pt modelId="{24A07DB5-82D8-4291-BC47-0596A90B6E24}" type="pres">
      <dgm:prSet presAssocID="{8258CC24-7969-4895-A35B-1925B8CF5CC2}" presName="composite2" presStyleCnt="0"/>
      <dgm:spPr/>
    </dgm:pt>
    <dgm:pt modelId="{E6642464-19F3-4E16-BD16-AF649ACBE978}" type="pres">
      <dgm:prSet presAssocID="{8258CC24-7969-4895-A35B-1925B8CF5CC2}" presName="background2" presStyleLbl="node2" presStyleIdx="1" presStyleCnt="6"/>
      <dgm:spPr/>
    </dgm:pt>
    <dgm:pt modelId="{F920CD27-E6C3-4130-B6A2-818408A89B91}" type="pres">
      <dgm:prSet presAssocID="{8258CC24-7969-4895-A35B-1925B8CF5CC2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15D6AF-B983-45E5-A874-2ED3449ACC39}" type="pres">
      <dgm:prSet presAssocID="{8258CC24-7969-4895-A35B-1925B8CF5CC2}" presName="hierChild3" presStyleCnt="0"/>
      <dgm:spPr/>
    </dgm:pt>
    <dgm:pt modelId="{303FDD6E-E584-4FF9-A7AD-5A884B307FDA}" type="pres">
      <dgm:prSet presAssocID="{747B6F7C-E80F-4E40-871B-7B054656D63C}" presName="Name10" presStyleLbl="parChTrans1D2" presStyleIdx="2" presStyleCnt="6"/>
      <dgm:spPr/>
      <dgm:t>
        <a:bodyPr/>
        <a:lstStyle/>
        <a:p>
          <a:endParaRPr lang="en-US"/>
        </a:p>
      </dgm:t>
    </dgm:pt>
    <dgm:pt modelId="{94CB229E-D1C7-4197-8B67-552DA9E6B6E3}" type="pres">
      <dgm:prSet presAssocID="{843A72AC-D121-401D-9C8C-0C2E967C49C0}" presName="hierRoot2" presStyleCnt="0"/>
      <dgm:spPr/>
    </dgm:pt>
    <dgm:pt modelId="{B0DF4E2F-9E74-4179-A81E-08C6659A0C0E}" type="pres">
      <dgm:prSet presAssocID="{843A72AC-D121-401D-9C8C-0C2E967C49C0}" presName="composite2" presStyleCnt="0"/>
      <dgm:spPr/>
    </dgm:pt>
    <dgm:pt modelId="{1B7E8FEE-12C6-4044-88DF-7A4C57FDEC39}" type="pres">
      <dgm:prSet presAssocID="{843A72AC-D121-401D-9C8C-0C2E967C49C0}" presName="background2" presStyleLbl="node2" presStyleIdx="2" presStyleCnt="6"/>
      <dgm:spPr/>
    </dgm:pt>
    <dgm:pt modelId="{0E91CBE6-63D3-4BB1-99DC-121DD95A53C5}" type="pres">
      <dgm:prSet presAssocID="{843A72AC-D121-401D-9C8C-0C2E967C49C0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10ADB6-D1C2-4678-A0A5-4C50B7147B69}" type="pres">
      <dgm:prSet presAssocID="{843A72AC-D121-401D-9C8C-0C2E967C49C0}" presName="hierChild3" presStyleCnt="0"/>
      <dgm:spPr/>
    </dgm:pt>
    <dgm:pt modelId="{68277357-EAC2-4649-97DD-F02036BCBED0}" type="pres">
      <dgm:prSet presAssocID="{F456014F-0581-462B-B9FB-E67AAD6691B7}" presName="Name17" presStyleLbl="parChTrans1D3" presStyleIdx="0" presStyleCnt="5"/>
      <dgm:spPr/>
      <dgm:t>
        <a:bodyPr/>
        <a:lstStyle/>
        <a:p>
          <a:endParaRPr lang="en-US"/>
        </a:p>
      </dgm:t>
    </dgm:pt>
    <dgm:pt modelId="{78DF46DF-C250-4B70-A519-253AB6B88F83}" type="pres">
      <dgm:prSet presAssocID="{8A2EF742-1E28-48C2-BA82-D779F22F0304}" presName="hierRoot3" presStyleCnt="0"/>
      <dgm:spPr/>
    </dgm:pt>
    <dgm:pt modelId="{C7345FA7-27D7-434C-80B9-5E1B2E47B65B}" type="pres">
      <dgm:prSet presAssocID="{8A2EF742-1E28-48C2-BA82-D779F22F0304}" presName="composite3" presStyleCnt="0"/>
      <dgm:spPr/>
    </dgm:pt>
    <dgm:pt modelId="{C62D550C-3134-4718-959F-1D9B44822C72}" type="pres">
      <dgm:prSet presAssocID="{8A2EF742-1E28-48C2-BA82-D779F22F0304}" presName="background3" presStyleLbl="node3" presStyleIdx="0" presStyleCnt="5"/>
      <dgm:spPr/>
    </dgm:pt>
    <dgm:pt modelId="{FD307256-8B4D-4B79-BDFA-A40AF57E6349}" type="pres">
      <dgm:prSet presAssocID="{8A2EF742-1E28-48C2-BA82-D779F22F0304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D03E6-805B-4424-B50A-990B960B4F93}" type="pres">
      <dgm:prSet presAssocID="{8A2EF742-1E28-48C2-BA82-D779F22F0304}" presName="hierChild4" presStyleCnt="0"/>
      <dgm:spPr/>
    </dgm:pt>
    <dgm:pt modelId="{0E7A4882-ACCB-49A4-B22E-5D2FBF76D931}" type="pres">
      <dgm:prSet presAssocID="{3B85E947-22D2-486A-A7B0-D37A1304BFB0}" presName="Name17" presStyleLbl="parChTrans1D3" presStyleIdx="1" presStyleCnt="5"/>
      <dgm:spPr/>
      <dgm:t>
        <a:bodyPr/>
        <a:lstStyle/>
        <a:p>
          <a:endParaRPr lang="en-US"/>
        </a:p>
      </dgm:t>
    </dgm:pt>
    <dgm:pt modelId="{E542C786-33F4-420C-9E71-B044328B32A2}" type="pres">
      <dgm:prSet presAssocID="{782CD093-E677-48E9-8F18-571EE432469D}" presName="hierRoot3" presStyleCnt="0"/>
      <dgm:spPr/>
    </dgm:pt>
    <dgm:pt modelId="{21654090-12BA-4E12-8578-AE5745BC5C4E}" type="pres">
      <dgm:prSet presAssocID="{782CD093-E677-48E9-8F18-571EE432469D}" presName="composite3" presStyleCnt="0"/>
      <dgm:spPr/>
    </dgm:pt>
    <dgm:pt modelId="{C2AA7D15-D7F9-4DE0-BBC1-F2606FC00FDA}" type="pres">
      <dgm:prSet presAssocID="{782CD093-E677-48E9-8F18-571EE432469D}" presName="background3" presStyleLbl="node3" presStyleIdx="1" presStyleCnt="5"/>
      <dgm:spPr/>
    </dgm:pt>
    <dgm:pt modelId="{2365D261-9D14-4485-B011-CDAE36C5524B}" type="pres">
      <dgm:prSet presAssocID="{782CD093-E677-48E9-8F18-571EE432469D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610046-26CD-4023-B7DD-6724D77AFBAC}" type="pres">
      <dgm:prSet presAssocID="{782CD093-E677-48E9-8F18-571EE432469D}" presName="hierChild4" presStyleCnt="0"/>
      <dgm:spPr/>
    </dgm:pt>
    <dgm:pt modelId="{543990D0-CF63-4117-812F-C764EBF196C4}" type="pres">
      <dgm:prSet presAssocID="{3DF55556-DB73-4ABA-AD65-DDFED016361A}" presName="Name17" presStyleLbl="parChTrans1D3" presStyleIdx="2" presStyleCnt="5"/>
      <dgm:spPr/>
      <dgm:t>
        <a:bodyPr/>
        <a:lstStyle/>
        <a:p>
          <a:endParaRPr lang="en-US"/>
        </a:p>
      </dgm:t>
    </dgm:pt>
    <dgm:pt modelId="{75F2EA7F-58F5-4005-AEBC-0FD000682672}" type="pres">
      <dgm:prSet presAssocID="{B1547227-C560-4385-BABA-6ADC64DBE5A7}" presName="hierRoot3" presStyleCnt="0"/>
      <dgm:spPr/>
    </dgm:pt>
    <dgm:pt modelId="{1DF29B3D-8256-4657-AF34-983E0F176512}" type="pres">
      <dgm:prSet presAssocID="{B1547227-C560-4385-BABA-6ADC64DBE5A7}" presName="composite3" presStyleCnt="0"/>
      <dgm:spPr/>
    </dgm:pt>
    <dgm:pt modelId="{1301F196-7243-4E01-B0BA-347AAA8CAD66}" type="pres">
      <dgm:prSet presAssocID="{B1547227-C560-4385-BABA-6ADC64DBE5A7}" presName="background3" presStyleLbl="node3" presStyleIdx="2" presStyleCnt="5"/>
      <dgm:spPr/>
    </dgm:pt>
    <dgm:pt modelId="{853742CA-0AB7-4195-A581-DE9B5BF62E1F}" type="pres">
      <dgm:prSet presAssocID="{B1547227-C560-4385-BABA-6ADC64DBE5A7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F96E7-1299-45E9-A2B7-5CCABECF0EFA}" type="pres">
      <dgm:prSet presAssocID="{B1547227-C560-4385-BABA-6ADC64DBE5A7}" presName="hierChild4" presStyleCnt="0"/>
      <dgm:spPr/>
    </dgm:pt>
    <dgm:pt modelId="{6EDD0114-06DF-43C7-8BD8-E2166AECEED2}" type="pres">
      <dgm:prSet presAssocID="{E05A1B11-EE4A-4E54-8126-F3C26B8FB916}" presName="hierRoot1" presStyleCnt="0"/>
      <dgm:spPr/>
    </dgm:pt>
    <dgm:pt modelId="{7329FB38-4C0B-44E8-B6F4-6A1480F8D3F9}" type="pres">
      <dgm:prSet presAssocID="{E05A1B11-EE4A-4E54-8126-F3C26B8FB916}" presName="composite" presStyleCnt="0"/>
      <dgm:spPr/>
    </dgm:pt>
    <dgm:pt modelId="{F60CD1B4-0193-468D-9375-B695C741E82D}" type="pres">
      <dgm:prSet presAssocID="{E05A1B11-EE4A-4E54-8126-F3C26B8FB916}" presName="background" presStyleLbl="node0" presStyleIdx="1" presStyleCnt="2"/>
      <dgm:spPr/>
    </dgm:pt>
    <dgm:pt modelId="{4C50DCB0-5524-4966-BDA1-2B446AF95DCA}" type="pres">
      <dgm:prSet presAssocID="{E05A1B11-EE4A-4E54-8126-F3C26B8FB916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4C9D9-F823-49D4-B393-425B95B66E38}" type="pres">
      <dgm:prSet presAssocID="{E05A1B11-EE4A-4E54-8126-F3C26B8FB916}" presName="hierChild2" presStyleCnt="0"/>
      <dgm:spPr/>
    </dgm:pt>
    <dgm:pt modelId="{98C5E8AD-5B93-4547-B7FF-86C57D68B2B2}" type="pres">
      <dgm:prSet presAssocID="{FC7BB94B-0BE9-4397-A141-852913F2DD56}" presName="Name10" presStyleLbl="parChTrans1D2" presStyleIdx="3" presStyleCnt="6"/>
      <dgm:spPr/>
      <dgm:t>
        <a:bodyPr/>
        <a:lstStyle/>
        <a:p>
          <a:endParaRPr lang="en-US"/>
        </a:p>
      </dgm:t>
    </dgm:pt>
    <dgm:pt modelId="{C1B9FF1A-3ECF-42DE-8908-81FABDB378D0}" type="pres">
      <dgm:prSet presAssocID="{653B964A-8D14-4FEE-8952-B2C390BE3E75}" presName="hierRoot2" presStyleCnt="0"/>
      <dgm:spPr/>
    </dgm:pt>
    <dgm:pt modelId="{8F3CC985-8ACB-494A-8493-20C348B24680}" type="pres">
      <dgm:prSet presAssocID="{653B964A-8D14-4FEE-8952-B2C390BE3E75}" presName="composite2" presStyleCnt="0"/>
      <dgm:spPr/>
    </dgm:pt>
    <dgm:pt modelId="{66767E7E-C924-4C6C-8C88-ED7171BB2CC0}" type="pres">
      <dgm:prSet presAssocID="{653B964A-8D14-4FEE-8952-B2C390BE3E75}" presName="background2" presStyleLbl="node2" presStyleIdx="3" presStyleCnt="6"/>
      <dgm:spPr/>
    </dgm:pt>
    <dgm:pt modelId="{CA88B529-7598-4DFA-8899-05438DBE9D01}" type="pres">
      <dgm:prSet presAssocID="{653B964A-8D14-4FEE-8952-B2C390BE3E75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1880-0FA8-4B70-B4AE-2866F8C2E48A}" type="pres">
      <dgm:prSet presAssocID="{653B964A-8D14-4FEE-8952-B2C390BE3E75}" presName="hierChild3" presStyleCnt="0"/>
      <dgm:spPr/>
    </dgm:pt>
    <dgm:pt modelId="{0DBF0DC3-0ECA-44E7-ACD2-61C15B4B49E2}" type="pres">
      <dgm:prSet presAssocID="{F753663A-B348-4361-91CE-3315493C5561}" presName="Name10" presStyleLbl="parChTrans1D2" presStyleIdx="4" presStyleCnt="6"/>
      <dgm:spPr/>
      <dgm:t>
        <a:bodyPr/>
        <a:lstStyle/>
        <a:p>
          <a:endParaRPr lang="en-US"/>
        </a:p>
      </dgm:t>
    </dgm:pt>
    <dgm:pt modelId="{524F5EA6-D89F-4933-B5C2-9FF77190A718}" type="pres">
      <dgm:prSet presAssocID="{D26E1B1E-00D1-4811-B074-F7CD7F556C20}" presName="hierRoot2" presStyleCnt="0"/>
      <dgm:spPr/>
    </dgm:pt>
    <dgm:pt modelId="{85CF52AD-7970-455E-80C6-0C92260ECD0B}" type="pres">
      <dgm:prSet presAssocID="{D26E1B1E-00D1-4811-B074-F7CD7F556C20}" presName="composite2" presStyleCnt="0"/>
      <dgm:spPr/>
    </dgm:pt>
    <dgm:pt modelId="{9541E73F-6657-46C2-BADA-F7D435FA5039}" type="pres">
      <dgm:prSet presAssocID="{D26E1B1E-00D1-4811-B074-F7CD7F556C20}" presName="background2" presStyleLbl="node2" presStyleIdx="4" presStyleCnt="6"/>
      <dgm:spPr/>
    </dgm:pt>
    <dgm:pt modelId="{4D024E41-AB6E-4F72-BE20-487AABFC9D56}" type="pres">
      <dgm:prSet presAssocID="{D26E1B1E-00D1-4811-B074-F7CD7F556C20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BEFCC4-EA11-42A7-A797-738C63C5C212}" type="pres">
      <dgm:prSet presAssocID="{D26E1B1E-00D1-4811-B074-F7CD7F556C20}" presName="hierChild3" presStyleCnt="0"/>
      <dgm:spPr/>
    </dgm:pt>
    <dgm:pt modelId="{EB229886-0275-453D-A698-016E54B32855}" type="pres">
      <dgm:prSet presAssocID="{083D0969-F8A7-43BA-874D-BA0A43428FD4}" presName="Name17" presStyleLbl="parChTrans1D3" presStyleIdx="3" presStyleCnt="5"/>
      <dgm:spPr/>
      <dgm:t>
        <a:bodyPr/>
        <a:lstStyle/>
        <a:p>
          <a:endParaRPr lang="en-US"/>
        </a:p>
      </dgm:t>
    </dgm:pt>
    <dgm:pt modelId="{BBA12C2E-A547-4DD0-BD82-F5BF3C275A82}" type="pres">
      <dgm:prSet presAssocID="{A44B9571-8BDB-4A97-A134-1194E60C4CFD}" presName="hierRoot3" presStyleCnt="0"/>
      <dgm:spPr/>
    </dgm:pt>
    <dgm:pt modelId="{9FFCF1D4-87A8-42AE-93E0-B309042725C5}" type="pres">
      <dgm:prSet presAssocID="{A44B9571-8BDB-4A97-A134-1194E60C4CFD}" presName="composite3" presStyleCnt="0"/>
      <dgm:spPr/>
    </dgm:pt>
    <dgm:pt modelId="{F924FC40-F220-49B5-B921-C991BD552943}" type="pres">
      <dgm:prSet presAssocID="{A44B9571-8BDB-4A97-A134-1194E60C4CFD}" presName="background3" presStyleLbl="node3" presStyleIdx="3" presStyleCnt="5"/>
      <dgm:spPr/>
    </dgm:pt>
    <dgm:pt modelId="{5D0F041C-6360-469F-A6C7-A4D65674C749}" type="pres">
      <dgm:prSet presAssocID="{A44B9571-8BDB-4A97-A134-1194E60C4CF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A5406-7CE1-43D1-89FC-A506D29965A3}" type="pres">
      <dgm:prSet presAssocID="{A44B9571-8BDB-4A97-A134-1194E60C4CFD}" presName="hierChild4" presStyleCnt="0"/>
      <dgm:spPr/>
    </dgm:pt>
    <dgm:pt modelId="{6582FDA3-6202-4438-B142-25B99BB95C8D}" type="pres">
      <dgm:prSet presAssocID="{F29BC0CE-67DC-46A1-92DB-093F4DDF1F5C}" presName="Name17" presStyleLbl="parChTrans1D3" presStyleIdx="4" presStyleCnt="5"/>
      <dgm:spPr/>
      <dgm:t>
        <a:bodyPr/>
        <a:lstStyle/>
        <a:p>
          <a:endParaRPr lang="en-US"/>
        </a:p>
      </dgm:t>
    </dgm:pt>
    <dgm:pt modelId="{97F71960-658D-432F-8B08-458695388FD9}" type="pres">
      <dgm:prSet presAssocID="{A0F50148-6057-4CFD-940A-D5B3A4B1E60D}" presName="hierRoot3" presStyleCnt="0"/>
      <dgm:spPr/>
    </dgm:pt>
    <dgm:pt modelId="{9E72E28A-3D3A-4EC0-B4A1-6A641D738A03}" type="pres">
      <dgm:prSet presAssocID="{A0F50148-6057-4CFD-940A-D5B3A4B1E60D}" presName="composite3" presStyleCnt="0"/>
      <dgm:spPr/>
    </dgm:pt>
    <dgm:pt modelId="{2E88D50A-C716-491E-A80B-C82164266B7F}" type="pres">
      <dgm:prSet presAssocID="{A0F50148-6057-4CFD-940A-D5B3A4B1E60D}" presName="background3" presStyleLbl="node3" presStyleIdx="4" presStyleCnt="5"/>
      <dgm:spPr/>
    </dgm:pt>
    <dgm:pt modelId="{5714E7B5-8437-4FA2-B835-AFC38957CA2C}" type="pres">
      <dgm:prSet presAssocID="{A0F50148-6057-4CFD-940A-D5B3A4B1E60D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B76749-F856-4E17-908E-1203308AC003}" type="pres">
      <dgm:prSet presAssocID="{A0F50148-6057-4CFD-940A-D5B3A4B1E60D}" presName="hierChild4" presStyleCnt="0"/>
      <dgm:spPr/>
    </dgm:pt>
    <dgm:pt modelId="{30B90ED0-7688-4181-8966-E4DBE2F27FCB}" type="pres">
      <dgm:prSet presAssocID="{3F94E429-F030-457A-9F1F-70FB41EA68A3}" presName="Name10" presStyleLbl="parChTrans1D2" presStyleIdx="5" presStyleCnt="6"/>
      <dgm:spPr/>
      <dgm:t>
        <a:bodyPr/>
        <a:lstStyle/>
        <a:p>
          <a:endParaRPr lang="en-US"/>
        </a:p>
      </dgm:t>
    </dgm:pt>
    <dgm:pt modelId="{F6A0BD4D-E473-4227-9E46-3C5AE850AC03}" type="pres">
      <dgm:prSet presAssocID="{78BAFA5A-340E-40E3-9452-CA0EDE557A2F}" presName="hierRoot2" presStyleCnt="0"/>
      <dgm:spPr/>
    </dgm:pt>
    <dgm:pt modelId="{E7FD46F0-9FE9-40CB-B46F-D93DC7BD0C36}" type="pres">
      <dgm:prSet presAssocID="{78BAFA5A-340E-40E3-9452-CA0EDE557A2F}" presName="composite2" presStyleCnt="0"/>
      <dgm:spPr/>
    </dgm:pt>
    <dgm:pt modelId="{00B2D0C1-0B72-44BC-A4AA-7B7E00E9CEEB}" type="pres">
      <dgm:prSet presAssocID="{78BAFA5A-340E-40E3-9452-CA0EDE557A2F}" presName="background2" presStyleLbl="node2" presStyleIdx="5" presStyleCnt="6"/>
      <dgm:spPr/>
    </dgm:pt>
    <dgm:pt modelId="{06BD2B93-75AD-4A25-A73D-446253AB650C}" type="pres">
      <dgm:prSet presAssocID="{78BAFA5A-340E-40E3-9452-CA0EDE557A2F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E8B8C-75E4-4124-B367-03CE85B1B73D}" type="pres">
      <dgm:prSet presAssocID="{78BAFA5A-340E-40E3-9452-CA0EDE557A2F}" presName="hierChild3" presStyleCnt="0"/>
      <dgm:spPr/>
    </dgm:pt>
  </dgm:ptLst>
  <dgm:cxnLst>
    <dgm:cxn modelId="{5D929223-FAE3-4BA4-8BCE-80673866647F}" srcId="{843A72AC-D121-401D-9C8C-0C2E967C49C0}" destId="{B1547227-C560-4385-BABA-6ADC64DBE5A7}" srcOrd="2" destOrd="0" parTransId="{3DF55556-DB73-4ABA-AD65-DDFED016361A}" sibTransId="{F05E47B2-185B-476C-808F-1C3D52077132}"/>
    <dgm:cxn modelId="{A9C5D52E-BD68-4EDC-9342-AE747ACC6B92}" type="presOf" srcId="{48732F14-000B-4C73-8538-8EE8C764EB94}" destId="{7B66F836-3D22-4928-B04F-6399AE75AD38}" srcOrd="0" destOrd="0" presId="urn:microsoft.com/office/officeart/2005/8/layout/hierarchy1"/>
    <dgm:cxn modelId="{7448671E-F04A-48C7-95DC-F97F250EB7D8}" type="presOf" srcId="{3F94E429-F030-457A-9F1F-70FB41EA68A3}" destId="{30B90ED0-7688-4181-8966-E4DBE2F27FCB}" srcOrd="0" destOrd="0" presId="urn:microsoft.com/office/officeart/2005/8/layout/hierarchy1"/>
    <dgm:cxn modelId="{06935EDB-0CAC-4615-9C76-D4D294953041}" type="presOf" srcId="{083D0969-F8A7-43BA-874D-BA0A43428FD4}" destId="{EB229886-0275-453D-A698-016E54B32855}" srcOrd="0" destOrd="0" presId="urn:microsoft.com/office/officeart/2005/8/layout/hierarchy1"/>
    <dgm:cxn modelId="{3FD7917F-3A48-4A40-A4A8-055EA2D707C0}" srcId="{88EE8E90-8D41-4C8D-BBE4-2D686707E2F2}" destId="{E05A1B11-EE4A-4E54-8126-F3C26B8FB916}" srcOrd="1" destOrd="0" parTransId="{AEDC74AA-B38B-4AA3-B387-D0478D13DC57}" sibTransId="{364C02AB-623E-4621-99E3-674477B5C1BE}"/>
    <dgm:cxn modelId="{D416FC77-8201-4FCA-BE4C-61FE3762447A}" srcId="{E4DB44CE-FEC2-47CF-853E-337959CB0B55}" destId="{8258CC24-7969-4895-A35B-1925B8CF5CC2}" srcOrd="1" destOrd="0" parTransId="{48732F14-000B-4C73-8538-8EE8C764EB94}" sibTransId="{D26BF8C0-A903-4F01-AFCE-8F1A0A681D8A}"/>
    <dgm:cxn modelId="{E6910586-2B5A-477C-B816-CF639AC5086B}" srcId="{E05A1B11-EE4A-4E54-8126-F3C26B8FB916}" destId="{D26E1B1E-00D1-4811-B074-F7CD7F556C20}" srcOrd="1" destOrd="0" parTransId="{F753663A-B348-4361-91CE-3315493C5561}" sibTransId="{C9812D13-71AE-4476-9F20-7A4E14A34F43}"/>
    <dgm:cxn modelId="{ECAB4E42-7AE8-4A98-8467-3BB186D354F8}" srcId="{D26E1B1E-00D1-4811-B074-F7CD7F556C20}" destId="{A44B9571-8BDB-4A97-A134-1194E60C4CFD}" srcOrd="0" destOrd="0" parTransId="{083D0969-F8A7-43BA-874D-BA0A43428FD4}" sibTransId="{33DB5336-BE6F-4D38-9B19-BEFA94AE9441}"/>
    <dgm:cxn modelId="{387241F3-AB86-4793-A0AE-7321C1F2A7E2}" type="presOf" srcId="{8EAEE58D-80D6-45C4-9211-2FBFF044B5CC}" destId="{0ECF6D60-A685-46D5-A059-B92C6B7170C8}" srcOrd="0" destOrd="0" presId="urn:microsoft.com/office/officeart/2005/8/layout/hierarchy1"/>
    <dgm:cxn modelId="{01C4774A-32C1-4D8E-A81D-291B7C4132AE}" type="presOf" srcId="{E05A1B11-EE4A-4E54-8126-F3C26B8FB916}" destId="{4C50DCB0-5524-4966-BDA1-2B446AF95DCA}" srcOrd="0" destOrd="0" presId="urn:microsoft.com/office/officeart/2005/8/layout/hierarchy1"/>
    <dgm:cxn modelId="{B2E2B99D-502A-4292-AC4D-70D8AA822166}" type="presOf" srcId="{3DF55556-DB73-4ABA-AD65-DDFED016361A}" destId="{543990D0-CF63-4117-812F-C764EBF196C4}" srcOrd="0" destOrd="0" presId="urn:microsoft.com/office/officeart/2005/8/layout/hierarchy1"/>
    <dgm:cxn modelId="{804EFD28-EDAF-4D4C-A52D-57328A31CB35}" srcId="{D26E1B1E-00D1-4811-B074-F7CD7F556C20}" destId="{A0F50148-6057-4CFD-940A-D5B3A4B1E60D}" srcOrd="1" destOrd="0" parTransId="{F29BC0CE-67DC-46A1-92DB-093F4DDF1F5C}" sibTransId="{89A03DD0-EBCE-4285-8988-BE00579F4AA5}"/>
    <dgm:cxn modelId="{79B4290C-7D59-495A-BC83-4D81D636089F}" type="presOf" srcId="{782CD093-E677-48E9-8F18-571EE432469D}" destId="{2365D261-9D14-4485-B011-CDAE36C5524B}" srcOrd="0" destOrd="0" presId="urn:microsoft.com/office/officeart/2005/8/layout/hierarchy1"/>
    <dgm:cxn modelId="{ABA52971-D833-4631-BC92-8878615777E9}" srcId="{E05A1B11-EE4A-4E54-8126-F3C26B8FB916}" destId="{78BAFA5A-340E-40E3-9452-CA0EDE557A2F}" srcOrd="2" destOrd="0" parTransId="{3F94E429-F030-457A-9F1F-70FB41EA68A3}" sibTransId="{359E95A4-04AF-44E7-AE45-8390D63D3ED1}"/>
    <dgm:cxn modelId="{D3702C75-6758-46AF-BCD3-91C028DB2792}" type="presOf" srcId="{653B964A-8D14-4FEE-8952-B2C390BE3E75}" destId="{CA88B529-7598-4DFA-8899-05438DBE9D01}" srcOrd="0" destOrd="0" presId="urn:microsoft.com/office/officeart/2005/8/layout/hierarchy1"/>
    <dgm:cxn modelId="{38F521BD-31B6-45CE-B358-66A530097E1E}" type="presOf" srcId="{8A2EF742-1E28-48C2-BA82-D779F22F0304}" destId="{FD307256-8B4D-4B79-BDFA-A40AF57E6349}" srcOrd="0" destOrd="0" presId="urn:microsoft.com/office/officeart/2005/8/layout/hierarchy1"/>
    <dgm:cxn modelId="{9B9A0BA6-B110-49DD-BFFB-0CE6E0025EAF}" type="presOf" srcId="{F456014F-0581-462B-B9FB-E67AAD6691B7}" destId="{68277357-EAC2-4649-97DD-F02036BCBED0}" srcOrd="0" destOrd="0" presId="urn:microsoft.com/office/officeart/2005/8/layout/hierarchy1"/>
    <dgm:cxn modelId="{83C4975E-378B-46C2-8D1A-9DBA8D58D529}" type="presOf" srcId="{A44B9571-8BDB-4A97-A134-1194E60C4CFD}" destId="{5D0F041C-6360-469F-A6C7-A4D65674C749}" srcOrd="0" destOrd="0" presId="urn:microsoft.com/office/officeart/2005/8/layout/hierarchy1"/>
    <dgm:cxn modelId="{704F6116-170A-4099-87CD-B2C05225781A}" type="presOf" srcId="{A0F50148-6057-4CFD-940A-D5B3A4B1E60D}" destId="{5714E7B5-8437-4FA2-B835-AFC38957CA2C}" srcOrd="0" destOrd="0" presId="urn:microsoft.com/office/officeart/2005/8/layout/hierarchy1"/>
    <dgm:cxn modelId="{21433E50-9CC1-4D23-8CF5-E94FC1B02BA6}" type="presOf" srcId="{3B85E947-22D2-486A-A7B0-D37A1304BFB0}" destId="{0E7A4882-ACCB-49A4-B22E-5D2FBF76D931}" srcOrd="0" destOrd="0" presId="urn:microsoft.com/office/officeart/2005/8/layout/hierarchy1"/>
    <dgm:cxn modelId="{9162A029-F7F4-4FCA-8547-1A84DBB4DF44}" type="presOf" srcId="{F753663A-B348-4361-91CE-3315493C5561}" destId="{0DBF0DC3-0ECA-44E7-ACD2-61C15B4B49E2}" srcOrd="0" destOrd="0" presId="urn:microsoft.com/office/officeart/2005/8/layout/hierarchy1"/>
    <dgm:cxn modelId="{3C24F528-396F-4BE9-B154-7950274794CE}" type="presOf" srcId="{E4DB44CE-FEC2-47CF-853E-337959CB0B55}" destId="{777A1255-1E0C-4215-A974-227FD98FA854}" srcOrd="0" destOrd="0" presId="urn:microsoft.com/office/officeart/2005/8/layout/hierarchy1"/>
    <dgm:cxn modelId="{4AB984D5-E02B-48B5-99F7-D01A372EEF89}" srcId="{E4DB44CE-FEC2-47CF-853E-337959CB0B55}" destId="{8EAEE58D-80D6-45C4-9211-2FBFF044B5CC}" srcOrd="0" destOrd="0" parTransId="{19AE84FF-61DA-4E30-82E5-1630F515EA7B}" sibTransId="{A6FA58D2-9593-4661-9AD6-2ED39CB7189F}"/>
    <dgm:cxn modelId="{358C8263-650D-4D2A-A55C-9E477526EA88}" type="presOf" srcId="{D26E1B1E-00D1-4811-B074-F7CD7F556C20}" destId="{4D024E41-AB6E-4F72-BE20-487AABFC9D56}" srcOrd="0" destOrd="0" presId="urn:microsoft.com/office/officeart/2005/8/layout/hierarchy1"/>
    <dgm:cxn modelId="{C87AE0A6-CFF2-4A26-B9B3-52EF9D75A95E}" type="presOf" srcId="{8258CC24-7969-4895-A35B-1925B8CF5CC2}" destId="{F920CD27-E6C3-4130-B6A2-818408A89B91}" srcOrd="0" destOrd="0" presId="urn:microsoft.com/office/officeart/2005/8/layout/hierarchy1"/>
    <dgm:cxn modelId="{ACBE5AC7-E03E-48F4-97C3-17E10E628C2F}" type="presOf" srcId="{843A72AC-D121-401D-9C8C-0C2E967C49C0}" destId="{0E91CBE6-63D3-4BB1-99DC-121DD95A53C5}" srcOrd="0" destOrd="0" presId="urn:microsoft.com/office/officeart/2005/8/layout/hierarchy1"/>
    <dgm:cxn modelId="{339702C9-0D3F-4FCB-906E-4CE40311198E}" type="presOf" srcId="{FC7BB94B-0BE9-4397-A141-852913F2DD56}" destId="{98C5E8AD-5B93-4547-B7FF-86C57D68B2B2}" srcOrd="0" destOrd="0" presId="urn:microsoft.com/office/officeart/2005/8/layout/hierarchy1"/>
    <dgm:cxn modelId="{6009F143-8C6D-4100-9208-9E10E8890E2B}" srcId="{E4DB44CE-FEC2-47CF-853E-337959CB0B55}" destId="{843A72AC-D121-401D-9C8C-0C2E967C49C0}" srcOrd="2" destOrd="0" parTransId="{747B6F7C-E80F-4E40-871B-7B054656D63C}" sibTransId="{A4CC0909-F04A-4630-B19D-A15DD7AC4ED3}"/>
    <dgm:cxn modelId="{8F265CD1-F7A1-49CB-AE2A-EDE21F860DAF}" type="presOf" srcId="{19AE84FF-61DA-4E30-82E5-1630F515EA7B}" destId="{C9102FBE-B5F1-41F8-9209-08A1BB0831BD}" srcOrd="0" destOrd="0" presId="urn:microsoft.com/office/officeart/2005/8/layout/hierarchy1"/>
    <dgm:cxn modelId="{0ECCF6E8-748B-4598-BE72-B1F4B803A7B2}" type="presOf" srcId="{88EE8E90-8D41-4C8D-BBE4-2D686707E2F2}" destId="{27D6CDC2-B118-467A-AF4A-E723A5D4E77D}" srcOrd="0" destOrd="0" presId="urn:microsoft.com/office/officeart/2005/8/layout/hierarchy1"/>
    <dgm:cxn modelId="{DCB2649D-4489-49F3-AED3-C38E64B7B4AD}" srcId="{88EE8E90-8D41-4C8D-BBE4-2D686707E2F2}" destId="{E4DB44CE-FEC2-47CF-853E-337959CB0B55}" srcOrd="0" destOrd="0" parTransId="{B9D4EFA5-86B7-42CD-AA35-D647B34F8F61}" sibTransId="{364D4816-0C96-4F3D-BE86-84304A4E3624}"/>
    <dgm:cxn modelId="{523087CB-0235-46D4-9807-EE9D3418BDF0}" type="presOf" srcId="{B1547227-C560-4385-BABA-6ADC64DBE5A7}" destId="{853742CA-0AB7-4195-A581-DE9B5BF62E1F}" srcOrd="0" destOrd="0" presId="urn:microsoft.com/office/officeart/2005/8/layout/hierarchy1"/>
    <dgm:cxn modelId="{73231039-8778-4710-B6EC-840EDCD48A41}" type="presOf" srcId="{F29BC0CE-67DC-46A1-92DB-093F4DDF1F5C}" destId="{6582FDA3-6202-4438-B142-25B99BB95C8D}" srcOrd="0" destOrd="0" presId="urn:microsoft.com/office/officeart/2005/8/layout/hierarchy1"/>
    <dgm:cxn modelId="{2BA01D83-2D29-426B-AB01-B143BFD1D65D}" type="presOf" srcId="{747B6F7C-E80F-4E40-871B-7B054656D63C}" destId="{303FDD6E-E584-4FF9-A7AD-5A884B307FDA}" srcOrd="0" destOrd="0" presId="urn:microsoft.com/office/officeart/2005/8/layout/hierarchy1"/>
    <dgm:cxn modelId="{5303D245-E182-4E74-9071-5D81FCFF0728}" srcId="{843A72AC-D121-401D-9C8C-0C2E967C49C0}" destId="{782CD093-E677-48E9-8F18-571EE432469D}" srcOrd="1" destOrd="0" parTransId="{3B85E947-22D2-486A-A7B0-D37A1304BFB0}" sibTransId="{443A2538-E5CF-41A7-969A-DB7367372D21}"/>
    <dgm:cxn modelId="{8E03300A-EB93-4C56-B3BC-520BEC1B4D65}" srcId="{E05A1B11-EE4A-4E54-8126-F3C26B8FB916}" destId="{653B964A-8D14-4FEE-8952-B2C390BE3E75}" srcOrd="0" destOrd="0" parTransId="{FC7BB94B-0BE9-4397-A141-852913F2DD56}" sibTransId="{E1E7A31E-C797-41E1-BF63-9A5E69A54F98}"/>
    <dgm:cxn modelId="{64D0DE75-2BEB-4F25-9665-D555D71DB9B6}" srcId="{843A72AC-D121-401D-9C8C-0C2E967C49C0}" destId="{8A2EF742-1E28-48C2-BA82-D779F22F0304}" srcOrd="0" destOrd="0" parTransId="{F456014F-0581-462B-B9FB-E67AAD6691B7}" sibTransId="{A4D52C7D-9F40-4930-A4D8-AC0953975798}"/>
    <dgm:cxn modelId="{6D8E5CEA-B7DC-4694-8A58-B1E7BAF2B923}" type="presOf" srcId="{78BAFA5A-340E-40E3-9452-CA0EDE557A2F}" destId="{06BD2B93-75AD-4A25-A73D-446253AB650C}" srcOrd="0" destOrd="0" presId="urn:microsoft.com/office/officeart/2005/8/layout/hierarchy1"/>
    <dgm:cxn modelId="{BAD4CA93-5F9E-4F2D-A164-39E9360FD974}" type="presParOf" srcId="{27D6CDC2-B118-467A-AF4A-E723A5D4E77D}" destId="{32496E9C-4F5E-4552-8D47-C254E8F82D7C}" srcOrd="0" destOrd="0" presId="urn:microsoft.com/office/officeart/2005/8/layout/hierarchy1"/>
    <dgm:cxn modelId="{0505F02A-3498-487A-A6B3-3A5EF16CF261}" type="presParOf" srcId="{32496E9C-4F5E-4552-8D47-C254E8F82D7C}" destId="{C32F2D69-FB37-46E6-8A27-E54542DBEBE6}" srcOrd="0" destOrd="0" presId="urn:microsoft.com/office/officeart/2005/8/layout/hierarchy1"/>
    <dgm:cxn modelId="{7BE813E6-A62B-4965-879D-CF7D21F32EFC}" type="presParOf" srcId="{C32F2D69-FB37-46E6-8A27-E54542DBEBE6}" destId="{AE35B69A-43FA-404C-A83A-27852ADD77EC}" srcOrd="0" destOrd="0" presId="urn:microsoft.com/office/officeart/2005/8/layout/hierarchy1"/>
    <dgm:cxn modelId="{7C83BAF7-4C88-43F0-BB67-8E371BAB21CF}" type="presParOf" srcId="{C32F2D69-FB37-46E6-8A27-E54542DBEBE6}" destId="{777A1255-1E0C-4215-A974-227FD98FA854}" srcOrd="1" destOrd="0" presId="urn:microsoft.com/office/officeart/2005/8/layout/hierarchy1"/>
    <dgm:cxn modelId="{0ED04229-AE5B-4983-8BED-316FD3FA41AD}" type="presParOf" srcId="{32496E9C-4F5E-4552-8D47-C254E8F82D7C}" destId="{F4326D00-C24E-4810-84EC-F9584BCDD4B4}" srcOrd="1" destOrd="0" presId="urn:microsoft.com/office/officeart/2005/8/layout/hierarchy1"/>
    <dgm:cxn modelId="{9FACB3F4-3B57-4918-84A8-F8F6A988E62E}" type="presParOf" srcId="{F4326D00-C24E-4810-84EC-F9584BCDD4B4}" destId="{C9102FBE-B5F1-41F8-9209-08A1BB0831BD}" srcOrd="0" destOrd="0" presId="urn:microsoft.com/office/officeart/2005/8/layout/hierarchy1"/>
    <dgm:cxn modelId="{09885019-42A6-4126-9FFF-63EFCEF1F4D7}" type="presParOf" srcId="{F4326D00-C24E-4810-84EC-F9584BCDD4B4}" destId="{4624F8CC-E120-43C6-BF88-22E1EB1168F0}" srcOrd="1" destOrd="0" presId="urn:microsoft.com/office/officeart/2005/8/layout/hierarchy1"/>
    <dgm:cxn modelId="{0A2CCBF5-F6E5-4768-9471-5D5CC4F4260A}" type="presParOf" srcId="{4624F8CC-E120-43C6-BF88-22E1EB1168F0}" destId="{B6791158-19EB-47FF-8FAC-0522144C3401}" srcOrd="0" destOrd="0" presId="urn:microsoft.com/office/officeart/2005/8/layout/hierarchy1"/>
    <dgm:cxn modelId="{79B1A183-D218-46FE-861C-B0E7B675F68E}" type="presParOf" srcId="{B6791158-19EB-47FF-8FAC-0522144C3401}" destId="{C7B883B2-8263-4130-84C2-58F2C5FB9DDF}" srcOrd="0" destOrd="0" presId="urn:microsoft.com/office/officeart/2005/8/layout/hierarchy1"/>
    <dgm:cxn modelId="{F6844FE8-6A11-4E6F-AD76-D9EC9A86663C}" type="presParOf" srcId="{B6791158-19EB-47FF-8FAC-0522144C3401}" destId="{0ECF6D60-A685-46D5-A059-B92C6B7170C8}" srcOrd="1" destOrd="0" presId="urn:microsoft.com/office/officeart/2005/8/layout/hierarchy1"/>
    <dgm:cxn modelId="{A00699F0-690C-44E1-B278-28A08CAEA970}" type="presParOf" srcId="{4624F8CC-E120-43C6-BF88-22E1EB1168F0}" destId="{BE5424AB-FFC6-471C-97F9-886FB5E2A70A}" srcOrd="1" destOrd="0" presId="urn:microsoft.com/office/officeart/2005/8/layout/hierarchy1"/>
    <dgm:cxn modelId="{1BE469F5-5EFE-415D-9E50-DCB29DA92B50}" type="presParOf" srcId="{F4326D00-C24E-4810-84EC-F9584BCDD4B4}" destId="{7B66F836-3D22-4928-B04F-6399AE75AD38}" srcOrd="2" destOrd="0" presId="urn:microsoft.com/office/officeart/2005/8/layout/hierarchy1"/>
    <dgm:cxn modelId="{210E8627-1BE8-4320-8D93-577033E2380A}" type="presParOf" srcId="{F4326D00-C24E-4810-84EC-F9584BCDD4B4}" destId="{F2111110-431D-42D3-9761-B637A6EB3943}" srcOrd="3" destOrd="0" presId="urn:microsoft.com/office/officeart/2005/8/layout/hierarchy1"/>
    <dgm:cxn modelId="{C0D5769D-E79B-4A19-B98B-0B61B7E46FB0}" type="presParOf" srcId="{F2111110-431D-42D3-9761-B637A6EB3943}" destId="{24A07DB5-82D8-4291-BC47-0596A90B6E24}" srcOrd="0" destOrd="0" presId="urn:microsoft.com/office/officeart/2005/8/layout/hierarchy1"/>
    <dgm:cxn modelId="{DE4A0782-7D28-4A25-B5D8-3E4BAF8EF578}" type="presParOf" srcId="{24A07DB5-82D8-4291-BC47-0596A90B6E24}" destId="{E6642464-19F3-4E16-BD16-AF649ACBE978}" srcOrd="0" destOrd="0" presId="urn:microsoft.com/office/officeart/2005/8/layout/hierarchy1"/>
    <dgm:cxn modelId="{088E9D69-1CBD-4202-97EE-78FA6ECC54DF}" type="presParOf" srcId="{24A07DB5-82D8-4291-BC47-0596A90B6E24}" destId="{F920CD27-E6C3-4130-B6A2-818408A89B91}" srcOrd="1" destOrd="0" presId="urn:microsoft.com/office/officeart/2005/8/layout/hierarchy1"/>
    <dgm:cxn modelId="{713AEB81-6B4C-4347-9D4E-398F45F41964}" type="presParOf" srcId="{F2111110-431D-42D3-9761-B637A6EB3943}" destId="{5D15D6AF-B983-45E5-A874-2ED3449ACC39}" srcOrd="1" destOrd="0" presId="urn:microsoft.com/office/officeart/2005/8/layout/hierarchy1"/>
    <dgm:cxn modelId="{8538AFFD-4DCC-4561-8BB6-E5F29789C08B}" type="presParOf" srcId="{F4326D00-C24E-4810-84EC-F9584BCDD4B4}" destId="{303FDD6E-E584-4FF9-A7AD-5A884B307FDA}" srcOrd="4" destOrd="0" presId="urn:microsoft.com/office/officeart/2005/8/layout/hierarchy1"/>
    <dgm:cxn modelId="{E6D5549B-6E31-4AAD-AAA3-1329C91761B7}" type="presParOf" srcId="{F4326D00-C24E-4810-84EC-F9584BCDD4B4}" destId="{94CB229E-D1C7-4197-8B67-552DA9E6B6E3}" srcOrd="5" destOrd="0" presId="urn:microsoft.com/office/officeart/2005/8/layout/hierarchy1"/>
    <dgm:cxn modelId="{A56AE025-D615-404F-A805-E92DEA6A3232}" type="presParOf" srcId="{94CB229E-D1C7-4197-8B67-552DA9E6B6E3}" destId="{B0DF4E2F-9E74-4179-A81E-08C6659A0C0E}" srcOrd="0" destOrd="0" presId="urn:microsoft.com/office/officeart/2005/8/layout/hierarchy1"/>
    <dgm:cxn modelId="{E9577CA7-BF69-4D6D-B01B-AF8C69BCF6EA}" type="presParOf" srcId="{B0DF4E2F-9E74-4179-A81E-08C6659A0C0E}" destId="{1B7E8FEE-12C6-4044-88DF-7A4C57FDEC39}" srcOrd="0" destOrd="0" presId="urn:microsoft.com/office/officeart/2005/8/layout/hierarchy1"/>
    <dgm:cxn modelId="{FEF3CED2-CB28-436C-999D-3FAEE4356546}" type="presParOf" srcId="{B0DF4E2F-9E74-4179-A81E-08C6659A0C0E}" destId="{0E91CBE6-63D3-4BB1-99DC-121DD95A53C5}" srcOrd="1" destOrd="0" presId="urn:microsoft.com/office/officeart/2005/8/layout/hierarchy1"/>
    <dgm:cxn modelId="{B398F13B-1E03-4AFC-9BE7-7B4B20A90C42}" type="presParOf" srcId="{94CB229E-D1C7-4197-8B67-552DA9E6B6E3}" destId="{B310ADB6-D1C2-4678-A0A5-4C50B7147B69}" srcOrd="1" destOrd="0" presId="urn:microsoft.com/office/officeart/2005/8/layout/hierarchy1"/>
    <dgm:cxn modelId="{F9894073-66EF-497E-BA14-08D3D77D9E8F}" type="presParOf" srcId="{B310ADB6-D1C2-4678-A0A5-4C50B7147B69}" destId="{68277357-EAC2-4649-97DD-F02036BCBED0}" srcOrd="0" destOrd="0" presId="urn:microsoft.com/office/officeart/2005/8/layout/hierarchy1"/>
    <dgm:cxn modelId="{21F090AE-7A1A-4C2A-9295-C87A12EFE5FC}" type="presParOf" srcId="{B310ADB6-D1C2-4678-A0A5-4C50B7147B69}" destId="{78DF46DF-C250-4B70-A519-253AB6B88F83}" srcOrd="1" destOrd="0" presId="urn:microsoft.com/office/officeart/2005/8/layout/hierarchy1"/>
    <dgm:cxn modelId="{FA8BB49C-A155-483D-8691-2A4BAD91588B}" type="presParOf" srcId="{78DF46DF-C250-4B70-A519-253AB6B88F83}" destId="{C7345FA7-27D7-434C-80B9-5E1B2E47B65B}" srcOrd="0" destOrd="0" presId="urn:microsoft.com/office/officeart/2005/8/layout/hierarchy1"/>
    <dgm:cxn modelId="{A60538F7-4CD6-492D-B28F-43FBDF3F9F57}" type="presParOf" srcId="{C7345FA7-27D7-434C-80B9-5E1B2E47B65B}" destId="{C62D550C-3134-4718-959F-1D9B44822C72}" srcOrd="0" destOrd="0" presId="urn:microsoft.com/office/officeart/2005/8/layout/hierarchy1"/>
    <dgm:cxn modelId="{97CB36CF-F78F-4EC4-8405-A4E4EE3B11E4}" type="presParOf" srcId="{C7345FA7-27D7-434C-80B9-5E1B2E47B65B}" destId="{FD307256-8B4D-4B79-BDFA-A40AF57E6349}" srcOrd="1" destOrd="0" presId="urn:microsoft.com/office/officeart/2005/8/layout/hierarchy1"/>
    <dgm:cxn modelId="{10871BBF-8C51-4507-8C71-665010296C3F}" type="presParOf" srcId="{78DF46DF-C250-4B70-A519-253AB6B88F83}" destId="{511D03E6-805B-4424-B50A-990B960B4F93}" srcOrd="1" destOrd="0" presId="urn:microsoft.com/office/officeart/2005/8/layout/hierarchy1"/>
    <dgm:cxn modelId="{23D151D1-AF5B-41C2-8F35-ED0304B64AF8}" type="presParOf" srcId="{B310ADB6-D1C2-4678-A0A5-4C50B7147B69}" destId="{0E7A4882-ACCB-49A4-B22E-5D2FBF76D931}" srcOrd="2" destOrd="0" presId="urn:microsoft.com/office/officeart/2005/8/layout/hierarchy1"/>
    <dgm:cxn modelId="{71C3E1BD-74B2-4312-A64B-367D104E146F}" type="presParOf" srcId="{B310ADB6-D1C2-4678-A0A5-4C50B7147B69}" destId="{E542C786-33F4-420C-9E71-B044328B32A2}" srcOrd="3" destOrd="0" presId="urn:microsoft.com/office/officeart/2005/8/layout/hierarchy1"/>
    <dgm:cxn modelId="{D5DA22A4-7687-4D26-A74C-3F6CBCA32152}" type="presParOf" srcId="{E542C786-33F4-420C-9E71-B044328B32A2}" destId="{21654090-12BA-4E12-8578-AE5745BC5C4E}" srcOrd="0" destOrd="0" presId="urn:microsoft.com/office/officeart/2005/8/layout/hierarchy1"/>
    <dgm:cxn modelId="{D458C272-4C5D-46AB-8879-248408ADF4DE}" type="presParOf" srcId="{21654090-12BA-4E12-8578-AE5745BC5C4E}" destId="{C2AA7D15-D7F9-4DE0-BBC1-F2606FC00FDA}" srcOrd="0" destOrd="0" presId="urn:microsoft.com/office/officeart/2005/8/layout/hierarchy1"/>
    <dgm:cxn modelId="{5916FEAD-DC9B-4E2C-B335-4A3BA00234E2}" type="presParOf" srcId="{21654090-12BA-4E12-8578-AE5745BC5C4E}" destId="{2365D261-9D14-4485-B011-CDAE36C5524B}" srcOrd="1" destOrd="0" presId="urn:microsoft.com/office/officeart/2005/8/layout/hierarchy1"/>
    <dgm:cxn modelId="{26B49200-01AE-49FD-8D53-3C8213461C25}" type="presParOf" srcId="{E542C786-33F4-420C-9E71-B044328B32A2}" destId="{7B610046-26CD-4023-B7DD-6724D77AFBAC}" srcOrd="1" destOrd="0" presId="urn:microsoft.com/office/officeart/2005/8/layout/hierarchy1"/>
    <dgm:cxn modelId="{BE84D78B-7627-425B-9260-0A8218E2AB9B}" type="presParOf" srcId="{B310ADB6-D1C2-4678-A0A5-4C50B7147B69}" destId="{543990D0-CF63-4117-812F-C764EBF196C4}" srcOrd="4" destOrd="0" presId="urn:microsoft.com/office/officeart/2005/8/layout/hierarchy1"/>
    <dgm:cxn modelId="{08E0D28C-0569-4E59-8A02-237C974A478B}" type="presParOf" srcId="{B310ADB6-D1C2-4678-A0A5-4C50B7147B69}" destId="{75F2EA7F-58F5-4005-AEBC-0FD000682672}" srcOrd="5" destOrd="0" presId="urn:microsoft.com/office/officeart/2005/8/layout/hierarchy1"/>
    <dgm:cxn modelId="{72F93A43-1E7A-4366-8868-F69699EB1D0A}" type="presParOf" srcId="{75F2EA7F-58F5-4005-AEBC-0FD000682672}" destId="{1DF29B3D-8256-4657-AF34-983E0F176512}" srcOrd="0" destOrd="0" presId="urn:microsoft.com/office/officeart/2005/8/layout/hierarchy1"/>
    <dgm:cxn modelId="{982E6D56-C3F0-4B51-A388-44E11F50C972}" type="presParOf" srcId="{1DF29B3D-8256-4657-AF34-983E0F176512}" destId="{1301F196-7243-4E01-B0BA-347AAA8CAD66}" srcOrd="0" destOrd="0" presId="urn:microsoft.com/office/officeart/2005/8/layout/hierarchy1"/>
    <dgm:cxn modelId="{ECCDFFD8-30A5-420F-9FF0-79471005B916}" type="presParOf" srcId="{1DF29B3D-8256-4657-AF34-983E0F176512}" destId="{853742CA-0AB7-4195-A581-DE9B5BF62E1F}" srcOrd="1" destOrd="0" presId="urn:microsoft.com/office/officeart/2005/8/layout/hierarchy1"/>
    <dgm:cxn modelId="{49E1BCEB-3EF1-4F63-93A8-1D4B005DF937}" type="presParOf" srcId="{75F2EA7F-58F5-4005-AEBC-0FD000682672}" destId="{0B8F96E7-1299-45E9-A2B7-5CCABECF0EFA}" srcOrd="1" destOrd="0" presId="urn:microsoft.com/office/officeart/2005/8/layout/hierarchy1"/>
    <dgm:cxn modelId="{A6E1B679-4721-4B21-869E-BE779D9A2ACD}" type="presParOf" srcId="{27D6CDC2-B118-467A-AF4A-E723A5D4E77D}" destId="{6EDD0114-06DF-43C7-8BD8-E2166AECEED2}" srcOrd="1" destOrd="0" presId="urn:microsoft.com/office/officeart/2005/8/layout/hierarchy1"/>
    <dgm:cxn modelId="{FB376F3B-FA4B-4B4E-8F30-E598BA95EA8C}" type="presParOf" srcId="{6EDD0114-06DF-43C7-8BD8-E2166AECEED2}" destId="{7329FB38-4C0B-44E8-B6F4-6A1480F8D3F9}" srcOrd="0" destOrd="0" presId="urn:microsoft.com/office/officeart/2005/8/layout/hierarchy1"/>
    <dgm:cxn modelId="{CD5ACFC0-097C-4E01-801A-96B91676FCAC}" type="presParOf" srcId="{7329FB38-4C0B-44E8-B6F4-6A1480F8D3F9}" destId="{F60CD1B4-0193-468D-9375-B695C741E82D}" srcOrd="0" destOrd="0" presId="urn:microsoft.com/office/officeart/2005/8/layout/hierarchy1"/>
    <dgm:cxn modelId="{0E610BA3-7952-4984-BC42-6A10B27B5FC7}" type="presParOf" srcId="{7329FB38-4C0B-44E8-B6F4-6A1480F8D3F9}" destId="{4C50DCB0-5524-4966-BDA1-2B446AF95DCA}" srcOrd="1" destOrd="0" presId="urn:microsoft.com/office/officeart/2005/8/layout/hierarchy1"/>
    <dgm:cxn modelId="{D80578E3-17F5-497D-AC3A-78B07ADAAB4B}" type="presParOf" srcId="{6EDD0114-06DF-43C7-8BD8-E2166AECEED2}" destId="{9BA4C9D9-F823-49D4-B393-425B95B66E38}" srcOrd="1" destOrd="0" presId="urn:microsoft.com/office/officeart/2005/8/layout/hierarchy1"/>
    <dgm:cxn modelId="{65453589-7876-4C0F-BFAC-1ABAF0FCB9AD}" type="presParOf" srcId="{9BA4C9D9-F823-49D4-B393-425B95B66E38}" destId="{98C5E8AD-5B93-4547-B7FF-86C57D68B2B2}" srcOrd="0" destOrd="0" presId="urn:microsoft.com/office/officeart/2005/8/layout/hierarchy1"/>
    <dgm:cxn modelId="{1F1CE1B6-28DF-4BA7-8222-49C3C6DE1EF6}" type="presParOf" srcId="{9BA4C9D9-F823-49D4-B393-425B95B66E38}" destId="{C1B9FF1A-3ECF-42DE-8908-81FABDB378D0}" srcOrd="1" destOrd="0" presId="urn:microsoft.com/office/officeart/2005/8/layout/hierarchy1"/>
    <dgm:cxn modelId="{645ABE08-649C-4EDA-ACB7-B06C36F9FB5B}" type="presParOf" srcId="{C1B9FF1A-3ECF-42DE-8908-81FABDB378D0}" destId="{8F3CC985-8ACB-494A-8493-20C348B24680}" srcOrd="0" destOrd="0" presId="urn:microsoft.com/office/officeart/2005/8/layout/hierarchy1"/>
    <dgm:cxn modelId="{1B0CC2EB-6F89-48AB-9618-066F504B3AC2}" type="presParOf" srcId="{8F3CC985-8ACB-494A-8493-20C348B24680}" destId="{66767E7E-C924-4C6C-8C88-ED7171BB2CC0}" srcOrd="0" destOrd="0" presId="urn:microsoft.com/office/officeart/2005/8/layout/hierarchy1"/>
    <dgm:cxn modelId="{E774C065-4374-437D-A8E8-68FC07C6AE76}" type="presParOf" srcId="{8F3CC985-8ACB-494A-8493-20C348B24680}" destId="{CA88B529-7598-4DFA-8899-05438DBE9D01}" srcOrd="1" destOrd="0" presId="urn:microsoft.com/office/officeart/2005/8/layout/hierarchy1"/>
    <dgm:cxn modelId="{6643C771-2FD2-49A0-8241-DC874EFCB87E}" type="presParOf" srcId="{C1B9FF1A-3ECF-42DE-8908-81FABDB378D0}" destId="{4BEC1880-0FA8-4B70-B4AE-2866F8C2E48A}" srcOrd="1" destOrd="0" presId="urn:microsoft.com/office/officeart/2005/8/layout/hierarchy1"/>
    <dgm:cxn modelId="{6ADE5694-53D2-46F7-88FA-D4B4A43FF5DE}" type="presParOf" srcId="{9BA4C9D9-F823-49D4-B393-425B95B66E38}" destId="{0DBF0DC3-0ECA-44E7-ACD2-61C15B4B49E2}" srcOrd="2" destOrd="0" presId="urn:microsoft.com/office/officeart/2005/8/layout/hierarchy1"/>
    <dgm:cxn modelId="{8EA74948-A703-416A-9D03-9B1CCBADC84F}" type="presParOf" srcId="{9BA4C9D9-F823-49D4-B393-425B95B66E38}" destId="{524F5EA6-D89F-4933-B5C2-9FF77190A718}" srcOrd="3" destOrd="0" presId="urn:microsoft.com/office/officeart/2005/8/layout/hierarchy1"/>
    <dgm:cxn modelId="{57122DCB-0143-4D6F-BE85-D0CCD111AF42}" type="presParOf" srcId="{524F5EA6-D89F-4933-B5C2-9FF77190A718}" destId="{85CF52AD-7970-455E-80C6-0C92260ECD0B}" srcOrd="0" destOrd="0" presId="urn:microsoft.com/office/officeart/2005/8/layout/hierarchy1"/>
    <dgm:cxn modelId="{EB21E357-7DBC-4085-8BBA-AD528AC6F2A1}" type="presParOf" srcId="{85CF52AD-7970-455E-80C6-0C92260ECD0B}" destId="{9541E73F-6657-46C2-BADA-F7D435FA5039}" srcOrd="0" destOrd="0" presId="urn:microsoft.com/office/officeart/2005/8/layout/hierarchy1"/>
    <dgm:cxn modelId="{F7D5486A-E80B-4829-89FE-8DB268A01A39}" type="presParOf" srcId="{85CF52AD-7970-455E-80C6-0C92260ECD0B}" destId="{4D024E41-AB6E-4F72-BE20-487AABFC9D56}" srcOrd="1" destOrd="0" presId="urn:microsoft.com/office/officeart/2005/8/layout/hierarchy1"/>
    <dgm:cxn modelId="{78E44C25-D92F-4CA6-8E83-5923A40581F4}" type="presParOf" srcId="{524F5EA6-D89F-4933-B5C2-9FF77190A718}" destId="{35BEFCC4-EA11-42A7-A797-738C63C5C212}" srcOrd="1" destOrd="0" presId="urn:microsoft.com/office/officeart/2005/8/layout/hierarchy1"/>
    <dgm:cxn modelId="{5A2E5F6C-FD43-4204-8A98-32ACA0216DD3}" type="presParOf" srcId="{35BEFCC4-EA11-42A7-A797-738C63C5C212}" destId="{EB229886-0275-453D-A698-016E54B32855}" srcOrd="0" destOrd="0" presId="urn:microsoft.com/office/officeart/2005/8/layout/hierarchy1"/>
    <dgm:cxn modelId="{2F106F4B-ED86-4ECD-AA4D-B4388DD9C224}" type="presParOf" srcId="{35BEFCC4-EA11-42A7-A797-738C63C5C212}" destId="{BBA12C2E-A547-4DD0-BD82-F5BF3C275A82}" srcOrd="1" destOrd="0" presId="urn:microsoft.com/office/officeart/2005/8/layout/hierarchy1"/>
    <dgm:cxn modelId="{2DB030B4-FA5C-4FB2-AA02-3B60858B9DEA}" type="presParOf" srcId="{BBA12C2E-A547-4DD0-BD82-F5BF3C275A82}" destId="{9FFCF1D4-87A8-42AE-93E0-B309042725C5}" srcOrd="0" destOrd="0" presId="urn:microsoft.com/office/officeart/2005/8/layout/hierarchy1"/>
    <dgm:cxn modelId="{44219792-8B4E-4575-BC2E-71E3641F32FB}" type="presParOf" srcId="{9FFCF1D4-87A8-42AE-93E0-B309042725C5}" destId="{F924FC40-F220-49B5-B921-C991BD552943}" srcOrd="0" destOrd="0" presId="urn:microsoft.com/office/officeart/2005/8/layout/hierarchy1"/>
    <dgm:cxn modelId="{26B10B07-95D1-4492-BB9D-528540117732}" type="presParOf" srcId="{9FFCF1D4-87A8-42AE-93E0-B309042725C5}" destId="{5D0F041C-6360-469F-A6C7-A4D65674C749}" srcOrd="1" destOrd="0" presId="urn:microsoft.com/office/officeart/2005/8/layout/hierarchy1"/>
    <dgm:cxn modelId="{A4595B1E-203F-4B94-A39C-D3F78183E4C8}" type="presParOf" srcId="{BBA12C2E-A547-4DD0-BD82-F5BF3C275A82}" destId="{1F0A5406-7CE1-43D1-89FC-A506D29965A3}" srcOrd="1" destOrd="0" presId="urn:microsoft.com/office/officeart/2005/8/layout/hierarchy1"/>
    <dgm:cxn modelId="{03C2F175-5E36-4711-87A6-8899E653CF22}" type="presParOf" srcId="{35BEFCC4-EA11-42A7-A797-738C63C5C212}" destId="{6582FDA3-6202-4438-B142-25B99BB95C8D}" srcOrd="2" destOrd="0" presId="urn:microsoft.com/office/officeart/2005/8/layout/hierarchy1"/>
    <dgm:cxn modelId="{60654492-E1D6-4486-BE10-DD31264873AD}" type="presParOf" srcId="{35BEFCC4-EA11-42A7-A797-738C63C5C212}" destId="{97F71960-658D-432F-8B08-458695388FD9}" srcOrd="3" destOrd="0" presId="urn:microsoft.com/office/officeart/2005/8/layout/hierarchy1"/>
    <dgm:cxn modelId="{8223445F-872D-4DFD-9351-41D8A1CF8172}" type="presParOf" srcId="{97F71960-658D-432F-8B08-458695388FD9}" destId="{9E72E28A-3D3A-4EC0-B4A1-6A641D738A03}" srcOrd="0" destOrd="0" presId="urn:microsoft.com/office/officeart/2005/8/layout/hierarchy1"/>
    <dgm:cxn modelId="{AAE97376-C773-441A-B207-D45EC1B2EA49}" type="presParOf" srcId="{9E72E28A-3D3A-4EC0-B4A1-6A641D738A03}" destId="{2E88D50A-C716-491E-A80B-C82164266B7F}" srcOrd="0" destOrd="0" presId="urn:microsoft.com/office/officeart/2005/8/layout/hierarchy1"/>
    <dgm:cxn modelId="{E4539FFC-F19E-45B4-9456-4164D8A98167}" type="presParOf" srcId="{9E72E28A-3D3A-4EC0-B4A1-6A641D738A03}" destId="{5714E7B5-8437-4FA2-B835-AFC38957CA2C}" srcOrd="1" destOrd="0" presId="urn:microsoft.com/office/officeart/2005/8/layout/hierarchy1"/>
    <dgm:cxn modelId="{2CB38AB7-6FB0-41B7-BB57-42E5F02901ED}" type="presParOf" srcId="{97F71960-658D-432F-8B08-458695388FD9}" destId="{ACB76749-F856-4E17-908E-1203308AC003}" srcOrd="1" destOrd="0" presId="urn:microsoft.com/office/officeart/2005/8/layout/hierarchy1"/>
    <dgm:cxn modelId="{F38CC6E3-7FB1-4EFB-9739-418809645FDE}" type="presParOf" srcId="{9BA4C9D9-F823-49D4-B393-425B95B66E38}" destId="{30B90ED0-7688-4181-8966-E4DBE2F27FCB}" srcOrd="4" destOrd="0" presId="urn:microsoft.com/office/officeart/2005/8/layout/hierarchy1"/>
    <dgm:cxn modelId="{54D69E4D-FD6B-4F41-A6EC-AD864972FD41}" type="presParOf" srcId="{9BA4C9D9-F823-49D4-B393-425B95B66E38}" destId="{F6A0BD4D-E473-4227-9E46-3C5AE850AC03}" srcOrd="5" destOrd="0" presId="urn:microsoft.com/office/officeart/2005/8/layout/hierarchy1"/>
    <dgm:cxn modelId="{E91C2823-2ED7-444F-B1A9-C2D05786AF44}" type="presParOf" srcId="{F6A0BD4D-E473-4227-9E46-3C5AE850AC03}" destId="{E7FD46F0-9FE9-40CB-B46F-D93DC7BD0C36}" srcOrd="0" destOrd="0" presId="urn:microsoft.com/office/officeart/2005/8/layout/hierarchy1"/>
    <dgm:cxn modelId="{3658325F-C203-479F-A8D9-13B659409A11}" type="presParOf" srcId="{E7FD46F0-9FE9-40CB-B46F-D93DC7BD0C36}" destId="{00B2D0C1-0B72-44BC-A4AA-7B7E00E9CEEB}" srcOrd="0" destOrd="0" presId="urn:microsoft.com/office/officeart/2005/8/layout/hierarchy1"/>
    <dgm:cxn modelId="{C25AD9D4-E6CA-47B9-A582-F8192BBF4505}" type="presParOf" srcId="{E7FD46F0-9FE9-40CB-B46F-D93DC7BD0C36}" destId="{06BD2B93-75AD-4A25-A73D-446253AB650C}" srcOrd="1" destOrd="0" presId="urn:microsoft.com/office/officeart/2005/8/layout/hierarchy1"/>
    <dgm:cxn modelId="{9F7EC605-5A0F-4DB1-BC8E-3A9BD03DE7B0}" type="presParOf" srcId="{F6A0BD4D-E473-4227-9E46-3C5AE850AC03}" destId="{F49E8B8C-75E4-4124-B367-03CE85B1B7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85DA470-A234-4416-B5A6-ABFC76179E1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2CB79964-D28C-44AB-ABBC-322719579898}">
      <dgm:prSet/>
      <dgm:spPr/>
      <dgm:t>
        <a:bodyPr/>
        <a:lstStyle/>
        <a:p>
          <a:r>
            <a:rPr lang="en-IN"/>
            <a:t>Deployment patterns</a:t>
          </a:r>
        </a:p>
      </dgm:t>
    </dgm:pt>
    <dgm:pt modelId="{BA08A7FD-58EE-4FF2-8776-52261768AF97}" type="parTrans" cxnId="{A8550136-77BD-4B86-972F-00BC19DC1EC9}">
      <dgm:prSet/>
      <dgm:spPr/>
      <dgm:t>
        <a:bodyPr/>
        <a:lstStyle/>
        <a:p>
          <a:endParaRPr lang="en-IN"/>
        </a:p>
      </dgm:t>
    </dgm:pt>
    <dgm:pt modelId="{9DB6B462-4810-4C1C-9C4F-E2541C39648A}" type="sibTrans" cxnId="{A8550136-77BD-4B86-972F-00BC19DC1EC9}">
      <dgm:prSet/>
      <dgm:spPr/>
      <dgm:t>
        <a:bodyPr/>
        <a:lstStyle/>
        <a:p>
          <a:endParaRPr lang="en-IN"/>
        </a:p>
      </dgm:t>
    </dgm:pt>
    <dgm:pt modelId="{A8739B61-C28C-4BB0-B225-135D37D87D4A}">
      <dgm:prSet/>
      <dgm:spPr/>
      <dgm:t>
        <a:bodyPr/>
        <a:lstStyle/>
        <a:p>
          <a:r>
            <a:rPr lang="en-IN"/>
            <a:t>Multiple service instances per host</a:t>
          </a:r>
        </a:p>
      </dgm:t>
    </dgm:pt>
    <dgm:pt modelId="{79291121-92C6-4BDA-B137-35391694AA61}" type="parTrans" cxnId="{B3EEECD8-BE1F-4350-B1A1-A5F9EE30C92D}">
      <dgm:prSet/>
      <dgm:spPr/>
      <dgm:t>
        <a:bodyPr/>
        <a:lstStyle/>
        <a:p>
          <a:endParaRPr lang="en-IN"/>
        </a:p>
      </dgm:t>
    </dgm:pt>
    <dgm:pt modelId="{97095082-5483-4285-A2BF-7BA978BE4D8C}" type="sibTrans" cxnId="{B3EEECD8-BE1F-4350-B1A1-A5F9EE30C92D}">
      <dgm:prSet/>
      <dgm:spPr/>
      <dgm:t>
        <a:bodyPr/>
        <a:lstStyle/>
        <a:p>
          <a:endParaRPr lang="en-IN"/>
        </a:p>
      </dgm:t>
    </dgm:pt>
    <dgm:pt modelId="{4A5E46F8-A960-4180-9031-FAA3AC7B9172}">
      <dgm:prSet/>
      <dgm:spPr/>
      <dgm:t>
        <a:bodyPr/>
        <a:lstStyle/>
        <a:p>
          <a:r>
            <a:rPr lang="en-IN"/>
            <a:t>Service instance per host</a:t>
          </a:r>
        </a:p>
      </dgm:t>
    </dgm:pt>
    <dgm:pt modelId="{57A75A64-EFDD-45A9-90F9-16B33A04E47B}" type="parTrans" cxnId="{1FDFE9F2-4F6B-4AC9-B78E-47E7D869E44A}">
      <dgm:prSet/>
      <dgm:spPr/>
      <dgm:t>
        <a:bodyPr/>
        <a:lstStyle/>
        <a:p>
          <a:endParaRPr lang="en-IN"/>
        </a:p>
      </dgm:t>
    </dgm:pt>
    <dgm:pt modelId="{18FBEEA3-2CE4-488F-9C16-1FB6DE883A13}" type="sibTrans" cxnId="{1FDFE9F2-4F6B-4AC9-B78E-47E7D869E44A}">
      <dgm:prSet/>
      <dgm:spPr/>
      <dgm:t>
        <a:bodyPr/>
        <a:lstStyle/>
        <a:p>
          <a:endParaRPr lang="en-IN"/>
        </a:p>
      </dgm:t>
    </dgm:pt>
    <dgm:pt modelId="{BB4518F1-8041-4F27-9EBE-0440E935E214}">
      <dgm:prSet/>
      <dgm:spPr/>
      <dgm:t>
        <a:bodyPr/>
        <a:lstStyle/>
        <a:p>
          <a:r>
            <a:rPr lang="en-IN"/>
            <a:t>Service instance per VM </a:t>
          </a:r>
        </a:p>
      </dgm:t>
    </dgm:pt>
    <dgm:pt modelId="{D65D2554-9EAB-4936-8663-9FD14F1BE9FD}" type="parTrans" cxnId="{A1055659-45F1-464C-85E7-CC46C635F9A5}">
      <dgm:prSet/>
      <dgm:spPr/>
      <dgm:t>
        <a:bodyPr/>
        <a:lstStyle/>
        <a:p>
          <a:endParaRPr lang="en-IN"/>
        </a:p>
      </dgm:t>
    </dgm:pt>
    <dgm:pt modelId="{959F3B62-E9C1-440E-999B-49A359A5FF44}" type="sibTrans" cxnId="{A1055659-45F1-464C-85E7-CC46C635F9A5}">
      <dgm:prSet/>
      <dgm:spPr/>
      <dgm:t>
        <a:bodyPr/>
        <a:lstStyle/>
        <a:p>
          <a:endParaRPr lang="en-IN"/>
        </a:p>
      </dgm:t>
    </dgm:pt>
    <dgm:pt modelId="{A930C580-F61E-4DC9-9904-B5AEFCD86177}">
      <dgm:prSet/>
      <dgm:spPr/>
      <dgm:t>
        <a:bodyPr/>
        <a:lstStyle/>
        <a:p>
          <a:r>
            <a:rPr lang="en-IN"/>
            <a:t>Service instance per Container</a:t>
          </a:r>
        </a:p>
      </dgm:t>
    </dgm:pt>
    <dgm:pt modelId="{6639D985-D8D0-402B-9257-35B6A03985B4}" type="parTrans" cxnId="{BFC5443D-979F-4BB0-887A-3C559174D2AE}">
      <dgm:prSet/>
      <dgm:spPr/>
      <dgm:t>
        <a:bodyPr/>
        <a:lstStyle/>
        <a:p>
          <a:endParaRPr lang="en-IN"/>
        </a:p>
      </dgm:t>
    </dgm:pt>
    <dgm:pt modelId="{DB165769-660D-4BB4-A887-B082EB93760F}" type="sibTrans" cxnId="{BFC5443D-979F-4BB0-887A-3C559174D2AE}">
      <dgm:prSet/>
      <dgm:spPr/>
      <dgm:t>
        <a:bodyPr/>
        <a:lstStyle/>
        <a:p>
          <a:endParaRPr lang="en-IN"/>
        </a:p>
      </dgm:t>
    </dgm:pt>
    <dgm:pt modelId="{80F0DB13-0A3A-433E-8EF5-33FDD4E625AD}">
      <dgm:prSet/>
      <dgm:spPr/>
      <dgm:t>
        <a:bodyPr/>
        <a:lstStyle/>
        <a:p>
          <a:r>
            <a:rPr lang="en-US"/>
            <a:t>Server less </a:t>
          </a:r>
          <a:endParaRPr lang="en-IN"/>
        </a:p>
      </dgm:t>
    </dgm:pt>
    <dgm:pt modelId="{ED3154FC-DF26-4E8C-B4A6-FFBF99663717}" type="parTrans" cxnId="{3772095C-52F3-4E33-BECD-34F6DF3D947A}">
      <dgm:prSet/>
      <dgm:spPr/>
      <dgm:t>
        <a:bodyPr/>
        <a:lstStyle/>
        <a:p>
          <a:endParaRPr lang="en-IN"/>
        </a:p>
      </dgm:t>
    </dgm:pt>
    <dgm:pt modelId="{149497E0-C80E-4D24-9E93-93752A5605A7}" type="sibTrans" cxnId="{3772095C-52F3-4E33-BECD-34F6DF3D947A}">
      <dgm:prSet/>
      <dgm:spPr/>
      <dgm:t>
        <a:bodyPr/>
        <a:lstStyle/>
        <a:p>
          <a:endParaRPr lang="en-IN"/>
        </a:p>
      </dgm:t>
    </dgm:pt>
    <dgm:pt modelId="{3D5D50F4-CCCB-4BAA-B394-043D89458A39}">
      <dgm:prSet/>
      <dgm:spPr/>
      <dgm:t>
        <a:bodyPr/>
        <a:lstStyle/>
        <a:p>
          <a:r>
            <a:rPr lang="en-US"/>
            <a:t>Blue green</a:t>
          </a:r>
          <a:endParaRPr lang="en-IN"/>
        </a:p>
      </dgm:t>
    </dgm:pt>
    <dgm:pt modelId="{AFDE6F3D-6BF0-44F2-8C23-7BCD28EB3EF6}" type="parTrans" cxnId="{0D218C0B-4725-4A2A-A6F1-B92601D761E6}">
      <dgm:prSet/>
      <dgm:spPr/>
      <dgm:t>
        <a:bodyPr/>
        <a:lstStyle/>
        <a:p>
          <a:endParaRPr lang="en-IN"/>
        </a:p>
      </dgm:t>
    </dgm:pt>
    <dgm:pt modelId="{8794F394-9805-46AA-BCFE-9EED9680A665}" type="sibTrans" cxnId="{0D218C0B-4725-4A2A-A6F1-B92601D761E6}">
      <dgm:prSet/>
      <dgm:spPr/>
      <dgm:t>
        <a:bodyPr/>
        <a:lstStyle/>
        <a:p>
          <a:endParaRPr lang="en-IN"/>
        </a:p>
      </dgm:t>
    </dgm:pt>
    <dgm:pt modelId="{DD6E3492-DDAF-4602-B497-3706A915C56B}">
      <dgm:prSet/>
      <dgm:spPr/>
      <dgm:t>
        <a:bodyPr/>
        <a:lstStyle/>
        <a:p>
          <a:r>
            <a:rPr lang="en-US"/>
            <a:t>Canary</a:t>
          </a:r>
          <a:endParaRPr lang="en-IN"/>
        </a:p>
      </dgm:t>
    </dgm:pt>
    <dgm:pt modelId="{8FF9DD00-F52E-4498-9D90-1B22B0ECD179}" type="parTrans" cxnId="{A9C0CEF4-9BA2-45E0-953C-7EB6B2CC1CC9}">
      <dgm:prSet/>
      <dgm:spPr/>
      <dgm:t>
        <a:bodyPr/>
        <a:lstStyle/>
        <a:p>
          <a:endParaRPr lang="en-IN"/>
        </a:p>
      </dgm:t>
    </dgm:pt>
    <dgm:pt modelId="{0E1073DE-7789-465C-83E1-6FE92A3B2D97}" type="sibTrans" cxnId="{A9C0CEF4-9BA2-45E0-953C-7EB6B2CC1CC9}">
      <dgm:prSet/>
      <dgm:spPr/>
      <dgm:t>
        <a:bodyPr/>
        <a:lstStyle/>
        <a:p>
          <a:endParaRPr lang="en-IN"/>
        </a:p>
      </dgm:t>
    </dgm:pt>
    <dgm:pt modelId="{2E1301D6-BDA7-4734-9D8B-9AC8DD35551F}" type="pres">
      <dgm:prSet presAssocID="{C85DA470-A234-4416-B5A6-ABFC76179E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D1CAB7-9EC2-409E-9014-4E1605D1F9F0}" type="pres">
      <dgm:prSet presAssocID="{2CB79964-D28C-44AB-ABBC-322719579898}" presName="hierRoot1" presStyleCnt="0"/>
      <dgm:spPr/>
    </dgm:pt>
    <dgm:pt modelId="{CA3C8025-76EA-4AD3-8D13-BBE35B9068C4}" type="pres">
      <dgm:prSet presAssocID="{2CB79964-D28C-44AB-ABBC-322719579898}" presName="composite" presStyleCnt="0"/>
      <dgm:spPr/>
    </dgm:pt>
    <dgm:pt modelId="{2A1CED21-BAA2-4E93-B5E2-2AA968E2451F}" type="pres">
      <dgm:prSet presAssocID="{2CB79964-D28C-44AB-ABBC-322719579898}" presName="background" presStyleLbl="node0" presStyleIdx="0" presStyleCnt="1"/>
      <dgm:spPr/>
    </dgm:pt>
    <dgm:pt modelId="{4E412D2E-6DAE-4943-A3CE-D872E225A614}" type="pres">
      <dgm:prSet presAssocID="{2CB79964-D28C-44AB-ABBC-32271957989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ABB69-1E30-4179-951C-E673D8C2492D}" type="pres">
      <dgm:prSet presAssocID="{2CB79964-D28C-44AB-ABBC-322719579898}" presName="hierChild2" presStyleCnt="0"/>
      <dgm:spPr/>
    </dgm:pt>
    <dgm:pt modelId="{7557867E-5EB6-4DFA-99FE-91B3EF858490}" type="pres">
      <dgm:prSet presAssocID="{79291121-92C6-4BDA-B137-35391694AA61}" presName="Name10" presStyleLbl="parChTrans1D2" presStyleIdx="0" presStyleCnt="7"/>
      <dgm:spPr/>
      <dgm:t>
        <a:bodyPr/>
        <a:lstStyle/>
        <a:p>
          <a:endParaRPr lang="en-US"/>
        </a:p>
      </dgm:t>
    </dgm:pt>
    <dgm:pt modelId="{320450F0-ED96-426C-8106-C86D6FC458D2}" type="pres">
      <dgm:prSet presAssocID="{A8739B61-C28C-4BB0-B225-135D37D87D4A}" presName="hierRoot2" presStyleCnt="0"/>
      <dgm:spPr/>
    </dgm:pt>
    <dgm:pt modelId="{FEBED995-8C0A-4AA4-85CE-C0CF602DF1BE}" type="pres">
      <dgm:prSet presAssocID="{A8739B61-C28C-4BB0-B225-135D37D87D4A}" presName="composite2" presStyleCnt="0"/>
      <dgm:spPr/>
    </dgm:pt>
    <dgm:pt modelId="{A93B284B-8161-45FA-B390-EA8AB56B04B2}" type="pres">
      <dgm:prSet presAssocID="{A8739B61-C28C-4BB0-B225-135D37D87D4A}" presName="background2" presStyleLbl="node2" presStyleIdx="0" presStyleCnt="7"/>
      <dgm:spPr/>
    </dgm:pt>
    <dgm:pt modelId="{9D6AE0C6-BC1F-41F4-9A46-0509188D82DC}" type="pres">
      <dgm:prSet presAssocID="{A8739B61-C28C-4BB0-B225-135D37D87D4A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DD2DFA-9F34-425B-892F-4C84EAA84712}" type="pres">
      <dgm:prSet presAssocID="{A8739B61-C28C-4BB0-B225-135D37D87D4A}" presName="hierChild3" presStyleCnt="0"/>
      <dgm:spPr/>
    </dgm:pt>
    <dgm:pt modelId="{F2262CDD-ED6A-49B5-8CB9-608F38D31334}" type="pres">
      <dgm:prSet presAssocID="{57A75A64-EFDD-45A9-90F9-16B33A04E47B}" presName="Name10" presStyleLbl="parChTrans1D2" presStyleIdx="1" presStyleCnt="7"/>
      <dgm:spPr/>
      <dgm:t>
        <a:bodyPr/>
        <a:lstStyle/>
        <a:p>
          <a:endParaRPr lang="en-US"/>
        </a:p>
      </dgm:t>
    </dgm:pt>
    <dgm:pt modelId="{B0D0F136-D02F-46B1-9CAA-615C989A698A}" type="pres">
      <dgm:prSet presAssocID="{4A5E46F8-A960-4180-9031-FAA3AC7B9172}" presName="hierRoot2" presStyleCnt="0"/>
      <dgm:spPr/>
    </dgm:pt>
    <dgm:pt modelId="{FD39CC3A-9DE2-4D5C-A0C5-1EF67B1EA62A}" type="pres">
      <dgm:prSet presAssocID="{4A5E46F8-A960-4180-9031-FAA3AC7B9172}" presName="composite2" presStyleCnt="0"/>
      <dgm:spPr/>
    </dgm:pt>
    <dgm:pt modelId="{4187F2AD-611F-4E44-AA37-ECCEF3C30DF9}" type="pres">
      <dgm:prSet presAssocID="{4A5E46F8-A960-4180-9031-FAA3AC7B9172}" presName="background2" presStyleLbl="node2" presStyleIdx="1" presStyleCnt="7"/>
      <dgm:spPr/>
    </dgm:pt>
    <dgm:pt modelId="{0F1112D6-C4C2-420D-A170-681D38967A54}" type="pres">
      <dgm:prSet presAssocID="{4A5E46F8-A960-4180-9031-FAA3AC7B9172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82FE89-709C-4447-870C-3AC571AF4B46}" type="pres">
      <dgm:prSet presAssocID="{4A5E46F8-A960-4180-9031-FAA3AC7B9172}" presName="hierChild3" presStyleCnt="0"/>
      <dgm:spPr/>
    </dgm:pt>
    <dgm:pt modelId="{1125D2FF-C204-437C-B3F2-C515B85AD610}" type="pres">
      <dgm:prSet presAssocID="{D65D2554-9EAB-4936-8663-9FD14F1BE9FD}" presName="Name10" presStyleLbl="parChTrans1D2" presStyleIdx="2" presStyleCnt="7"/>
      <dgm:spPr/>
      <dgm:t>
        <a:bodyPr/>
        <a:lstStyle/>
        <a:p>
          <a:endParaRPr lang="en-US"/>
        </a:p>
      </dgm:t>
    </dgm:pt>
    <dgm:pt modelId="{0F286FC0-E19B-463F-A713-D27456309B35}" type="pres">
      <dgm:prSet presAssocID="{BB4518F1-8041-4F27-9EBE-0440E935E214}" presName="hierRoot2" presStyleCnt="0"/>
      <dgm:spPr/>
    </dgm:pt>
    <dgm:pt modelId="{4400F236-FF68-4934-8A94-D0CE3400A10A}" type="pres">
      <dgm:prSet presAssocID="{BB4518F1-8041-4F27-9EBE-0440E935E214}" presName="composite2" presStyleCnt="0"/>
      <dgm:spPr/>
    </dgm:pt>
    <dgm:pt modelId="{58B82EB0-065F-474E-A60A-B0576421DB03}" type="pres">
      <dgm:prSet presAssocID="{BB4518F1-8041-4F27-9EBE-0440E935E214}" presName="background2" presStyleLbl="node2" presStyleIdx="2" presStyleCnt="7"/>
      <dgm:spPr/>
    </dgm:pt>
    <dgm:pt modelId="{D63DB094-A1C4-4E84-A6C2-F300AFA1ED8C}" type="pres">
      <dgm:prSet presAssocID="{BB4518F1-8041-4F27-9EBE-0440E935E214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FD969B-3939-4BB2-9C8E-79908ACE7592}" type="pres">
      <dgm:prSet presAssocID="{BB4518F1-8041-4F27-9EBE-0440E935E214}" presName="hierChild3" presStyleCnt="0"/>
      <dgm:spPr/>
    </dgm:pt>
    <dgm:pt modelId="{0037D9C4-E84E-41A8-A3F0-127B05B0EF91}" type="pres">
      <dgm:prSet presAssocID="{6639D985-D8D0-402B-9257-35B6A03985B4}" presName="Name10" presStyleLbl="parChTrans1D2" presStyleIdx="3" presStyleCnt="7"/>
      <dgm:spPr/>
      <dgm:t>
        <a:bodyPr/>
        <a:lstStyle/>
        <a:p>
          <a:endParaRPr lang="en-US"/>
        </a:p>
      </dgm:t>
    </dgm:pt>
    <dgm:pt modelId="{0E6699BE-2C30-4265-855C-A7E80C61926D}" type="pres">
      <dgm:prSet presAssocID="{A930C580-F61E-4DC9-9904-B5AEFCD86177}" presName="hierRoot2" presStyleCnt="0"/>
      <dgm:spPr/>
    </dgm:pt>
    <dgm:pt modelId="{5BED400F-8CBC-4F4E-A289-C87A35876390}" type="pres">
      <dgm:prSet presAssocID="{A930C580-F61E-4DC9-9904-B5AEFCD86177}" presName="composite2" presStyleCnt="0"/>
      <dgm:spPr/>
    </dgm:pt>
    <dgm:pt modelId="{D6BBF2CC-5E14-4703-8001-B6FF1C8E4426}" type="pres">
      <dgm:prSet presAssocID="{A930C580-F61E-4DC9-9904-B5AEFCD86177}" presName="background2" presStyleLbl="node2" presStyleIdx="3" presStyleCnt="7"/>
      <dgm:spPr/>
    </dgm:pt>
    <dgm:pt modelId="{A995DFDF-B691-499A-BDFA-136F9C6BF537}" type="pres">
      <dgm:prSet presAssocID="{A930C580-F61E-4DC9-9904-B5AEFCD86177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068CB-9438-4BF2-A8C4-1402C614386E}" type="pres">
      <dgm:prSet presAssocID="{A930C580-F61E-4DC9-9904-B5AEFCD86177}" presName="hierChild3" presStyleCnt="0"/>
      <dgm:spPr/>
    </dgm:pt>
    <dgm:pt modelId="{FA4B43E2-A9AA-476E-AF64-C8B52E38AEDF}" type="pres">
      <dgm:prSet presAssocID="{ED3154FC-DF26-4E8C-B4A6-FFBF99663717}" presName="Name10" presStyleLbl="parChTrans1D2" presStyleIdx="4" presStyleCnt="7"/>
      <dgm:spPr/>
      <dgm:t>
        <a:bodyPr/>
        <a:lstStyle/>
        <a:p>
          <a:endParaRPr lang="en-US"/>
        </a:p>
      </dgm:t>
    </dgm:pt>
    <dgm:pt modelId="{22F1F7B8-AA94-4866-85E3-13806A710B3F}" type="pres">
      <dgm:prSet presAssocID="{80F0DB13-0A3A-433E-8EF5-33FDD4E625AD}" presName="hierRoot2" presStyleCnt="0"/>
      <dgm:spPr/>
    </dgm:pt>
    <dgm:pt modelId="{8C193A47-BACF-47B4-BA62-EAA0E15575FA}" type="pres">
      <dgm:prSet presAssocID="{80F0DB13-0A3A-433E-8EF5-33FDD4E625AD}" presName="composite2" presStyleCnt="0"/>
      <dgm:spPr/>
    </dgm:pt>
    <dgm:pt modelId="{07CCC240-BD34-45A5-B866-0977DA2C9A90}" type="pres">
      <dgm:prSet presAssocID="{80F0DB13-0A3A-433E-8EF5-33FDD4E625AD}" presName="background2" presStyleLbl="node2" presStyleIdx="4" presStyleCnt="7"/>
      <dgm:spPr/>
    </dgm:pt>
    <dgm:pt modelId="{62B2EB5D-5F5F-4117-A792-98C0DC015648}" type="pres">
      <dgm:prSet presAssocID="{80F0DB13-0A3A-433E-8EF5-33FDD4E625AD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741B2-5815-4DCF-885B-A4E7AFD964AE}" type="pres">
      <dgm:prSet presAssocID="{80F0DB13-0A3A-433E-8EF5-33FDD4E625AD}" presName="hierChild3" presStyleCnt="0"/>
      <dgm:spPr/>
    </dgm:pt>
    <dgm:pt modelId="{E2A05729-0B32-4709-BA84-368594811FDC}" type="pres">
      <dgm:prSet presAssocID="{AFDE6F3D-6BF0-44F2-8C23-7BCD28EB3EF6}" presName="Name10" presStyleLbl="parChTrans1D2" presStyleIdx="5" presStyleCnt="7"/>
      <dgm:spPr/>
      <dgm:t>
        <a:bodyPr/>
        <a:lstStyle/>
        <a:p>
          <a:endParaRPr lang="en-US"/>
        </a:p>
      </dgm:t>
    </dgm:pt>
    <dgm:pt modelId="{C4D2E5D0-9B31-481D-A972-8650DAFB14F9}" type="pres">
      <dgm:prSet presAssocID="{3D5D50F4-CCCB-4BAA-B394-043D89458A39}" presName="hierRoot2" presStyleCnt="0"/>
      <dgm:spPr/>
    </dgm:pt>
    <dgm:pt modelId="{B6DADED6-3792-4D4E-BC01-766C23CF6892}" type="pres">
      <dgm:prSet presAssocID="{3D5D50F4-CCCB-4BAA-B394-043D89458A39}" presName="composite2" presStyleCnt="0"/>
      <dgm:spPr/>
    </dgm:pt>
    <dgm:pt modelId="{E4325873-AC4D-4514-BE9D-9993FD04A524}" type="pres">
      <dgm:prSet presAssocID="{3D5D50F4-CCCB-4BAA-B394-043D89458A39}" presName="background2" presStyleLbl="node2" presStyleIdx="5" presStyleCnt="7"/>
      <dgm:spPr/>
    </dgm:pt>
    <dgm:pt modelId="{A7C71862-B50D-4138-8AEA-3C5DB0708A74}" type="pres">
      <dgm:prSet presAssocID="{3D5D50F4-CCCB-4BAA-B394-043D89458A39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02B1B-C9E2-44C1-8AF2-CC868A1AC688}" type="pres">
      <dgm:prSet presAssocID="{3D5D50F4-CCCB-4BAA-B394-043D89458A39}" presName="hierChild3" presStyleCnt="0"/>
      <dgm:spPr/>
    </dgm:pt>
    <dgm:pt modelId="{02716386-60F9-4C36-9235-B45790582605}" type="pres">
      <dgm:prSet presAssocID="{8FF9DD00-F52E-4498-9D90-1B22B0ECD179}" presName="Name10" presStyleLbl="parChTrans1D2" presStyleIdx="6" presStyleCnt="7"/>
      <dgm:spPr/>
      <dgm:t>
        <a:bodyPr/>
        <a:lstStyle/>
        <a:p>
          <a:endParaRPr lang="en-US"/>
        </a:p>
      </dgm:t>
    </dgm:pt>
    <dgm:pt modelId="{3AED0C9D-2872-4AF0-BE88-04CF1DA55ECF}" type="pres">
      <dgm:prSet presAssocID="{DD6E3492-DDAF-4602-B497-3706A915C56B}" presName="hierRoot2" presStyleCnt="0"/>
      <dgm:spPr/>
    </dgm:pt>
    <dgm:pt modelId="{98DCA1E6-DAD9-46C5-AEDA-31082D86A395}" type="pres">
      <dgm:prSet presAssocID="{DD6E3492-DDAF-4602-B497-3706A915C56B}" presName="composite2" presStyleCnt="0"/>
      <dgm:spPr/>
    </dgm:pt>
    <dgm:pt modelId="{D579A0F2-62D3-468F-B0D6-00A9831E764C}" type="pres">
      <dgm:prSet presAssocID="{DD6E3492-DDAF-4602-B497-3706A915C56B}" presName="background2" presStyleLbl="node2" presStyleIdx="6" presStyleCnt="7"/>
      <dgm:spPr/>
    </dgm:pt>
    <dgm:pt modelId="{CB02EF07-B8AB-456B-9780-263B574237A2}" type="pres">
      <dgm:prSet presAssocID="{DD6E3492-DDAF-4602-B497-3706A915C56B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BC83D-6774-4C13-A9FE-F1D3DE559702}" type="pres">
      <dgm:prSet presAssocID="{DD6E3492-DDAF-4602-B497-3706A915C56B}" presName="hierChild3" presStyleCnt="0"/>
      <dgm:spPr/>
    </dgm:pt>
  </dgm:ptLst>
  <dgm:cxnLst>
    <dgm:cxn modelId="{5D00595C-5DBE-4304-9770-D02DB3A2EDED}" type="presOf" srcId="{D65D2554-9EAB-4936-8663-9FD14F1BE9FD}" destId="{1125D2FF-C204-437C-B3F2-C515B85AD610}" srcOrd="0" destOrd="0" presId="urn:microsoft.com/office/officeart/2005/8/layout/hierarchy1"/>
    <dgm:cxn modelId="{A3724895-DA09-486B-8DA4-CFA93AC7146B}" type="presOf" srcId="{3D5D50F4-CCCB-4BAA-B394-043D89458A39}" destId="{A7C71862-B50D-4138-8AEA-3C5DB0708A74}" srcOrd="0" destOrd="0" presId="urn:microsoft.com/office/officeart/2005/8/layout/hierarchy1"/>
    <dgm:cxn modelId="{39B51613-0278-48CF-887F-1826F09AD6E4}" type="presOf" srcId="{80F0DB13-0A3A-433E-8EF5-33FDD4E625AD}" destId="{62B2EB5D-5F5F-4117-A792-98C0DC015648}" srcOrd="0" destOrd="0" presId="urn:microsoft.com/office/officeart/2005/8/layout/hierarchy1"/>
    <dgm:cxn modelId="{A1055659-45F1-464C-85E7-CC46C635F9A5}" srcId="{2CB79964-D28C-44AB-ABBC-322719579898}" destId="{BB4518F1-8041-4F27-9EBE-0440E935E214}" srcOrd="2" destOrd="0" parTransId="{D65D2554-9EAB-4936-8663-9FD14F1BE9FD}" sibTransId="{959F3B62-E9C1-440E-999B-49A359A5FF44}"/>
    <dgm:cxn modelId="{90060D6B-75AF-4FC5-8CC3-2694B6C2F426}" type="presOf" srcId="{ED3154FC-DF26-4E8C-B4A6-FFBF99663717}" destId="{FA4B43E2-A9AA-476E-AF64-C8B52E38AEDF}" srcOrd="0" destOrd="0" presId="urn:microsoft.com/office/officeart/2005/8/layout/hierarchy1"/>
    <dgm:cxn modelId="{CA614B3F-4FB9-477B-8F3D-83BE66C4BE90}" type="presOf" srcId="{DD6E3492-DDAF-4602-B497-3706A915C56B}" destId="{CB02EF07-B8AB-456B-9780-263B574237A2}" srcOrd="0" destOrd="0" presId="urn:microsoft.com/office/officeart/2005/8/layout/hierarchy1"/>
    <dgm:cxn modelId="{21C298BB-2AA8-429F-8E03-7DD393B9FBA2}" type="presOf" srcId="{57A75A64-EFDD-45A9-90F9-16B33A04E47B}" destId="{F2262CDD-ED6A-49B5-8CB9-608F38D31334}" srcOrd="0" destOrd="0" presId="urn:microsoft.com/office/officeart/2005/8/layout/hierarchy1"/>
    <dgm:cxn modelId="{A8550136-77BD-4B86-972F-00BC19DC1EC9}" srcId="{C85DA470-A234-4416-B5A6-ABFC76179E10}" destId="{2CB79964-D28C-44AB-ABBC-322719579898}" srcOrd="0" destOrd="0" parTransId="{BA08A7FD-58EE-4FF2-8776-52261768AF97}" sibTransId="{9DB6B462-4810-4C1C-9C4F-E2541C39648A}"/>
    <dgm:cxn modelId="{3A7E9915-5E42-4EA4-9EDA-13F9ACAEA67D}" type="presOf" srcId="{AFDE6F3D-6BF0-44F2-8C23-7BCD28EB3EF6}" destId="{E2A05729-0B32-4709-BA84-368594811FDC}" srcOrd="0" destOrd="0" presId="urn:microsoft.com/office/officeart/2005/8/layout/hierarchy1"/>
    <dgm:cxn modelId="{F1ADD4D1-4EA5-4EAB-B3EC-61592A4BF515}" type="presOf" srcId="{79291121-92C6-4BDA-B137-35391694AA61}" destId="{7557867E-5EB6-4DFA-99FE-91B3EF858490}" srcOrd="0" destOrd="0" presId="urn:microsoft.com/office/officeart/2005/8/layout/hierarchy1"/>
    <dgm:cxn modelId="{3772095C-52F3-4E33-BECD-34F6DF3D947A}" srcId="{2CB79964-D28C-44AB-ABBC-322719579898}" destId="{80F0DB13-0A3A-433E-8EF5-33FDD4E625AD}" srcOrd="4" destOrd="0" parTransId="{ED3154FC-DF26-4E8C-B4A6-FFBF99663717}" sibTransId="{149497E0-C80E-4D24-9E93-93752A5605A7}"/>
    <dgm:cxn modelId="{0D218C0B-4725-4A2A-A6F1-B92601D761E6}" srcId="{2CB79964-D28C-44AB-ABBC-322719579898}" destId="{3D5D50F4-CCCB-4BAA-B394-043D89458A39}" srcOrd="5" destOrd="0" parTransId="{AFDE6F3D-6BF0-44F2-8C23-7BCD28EB3EF6}" sibTransId="{8794F394-9805-46AA-BCFE-9EED9680A665}"/>
    <dgm:cxn modelId="{455149DC-E662-4F6D-8807-90760CB3E72C}" type="presOf" srcId="{2CB79964-D28C-44AB-ABBC-322719579898}" destId="{4E412D2E-6DAE-4943-A3CE-D872E225A614}" srcOrd="0" destOrd="0" presId="urn:microsoft.com/office/officeart/2005/8/layout/hierarchy1"/>
    <dgm:cxn modelId="{B18EBD9F-5BDB-4956-B689-1EAD1D8FD5E8}" type="presOf" srcId="{A8739B61-C28C-4BB0-B225-135D37D87D4A}" destId="{9D6AE0C6-BC1F-41F4-9A46-0509188D82DC}" srcOrd="0" destOrd="0" presId="urn:microsoft.com/office/officeart/2005/8/layout/hierarchy1"/>
    <dgm:cxn modelId="{BFC5443D-979F-4BB0-887A-3C559174D2AE}" srcId="{2CB79964-D28C-44AB-ABBC-322719579898}" destId="{A930C580-F61E-4DC9-9904-B5AEFCD86177}" srcOrd="3" destOrd="0" parTransId="{6639D985-D8D0-402B-9257-35B6A03985B4}" sibTransId="{DB165769-660D-4BB4-A887-B082EB93760F}"/>
    <dgm:cxn modelId="{90D163CD-7879-4F25-AA6C-A89DCCB877C4}" type="presOf" srcId="{BB4518F1-8041-4F27-9EBE-0440E935E214}" destId="{D63DB094-A1C4-4E84-A6C2-F300AFA1ED8C}" srcOrd="0" destOrd="0" presId="urn:microsoft.com/office/officeart/2005/8/layout/hierarchy1"/>
    <dgm:cxn modelId="{DFB1D4AE-F5E1-4625-B019-ECDFE8A7A9A4}" type="presOf" srcId="{4A5E46F8-A960-4180-9031-FAA3AC7B9172}" destId="{0F1112D6-C4C2-420D-A170-681D38967A54}" srcOrd="0" destOrd="0" presId="urn:microsoft.com/office/officeart/2005/8/layout/hierarchy1"/>
    <dgm:cxn modelId="{653CB9F6-FDB0-4BC5-8CE9-6BB904D8A931}" type="presOf" srcId="{C85DA470-A234-4416-B5A6-ABFC76179E10}" destId="{2E1301D6-BDA7-4734-9D8B-9AC8DD35551F}" srcOrd="0" destOrd="0" presId="urn:microsoft.com/office/officeart/2005/8/layout/hierarchy1"/>
    <dgm:cxn modelId="{353A2298-A15F-49C1-B863-F6023EC3D4C1}" type="presOf" srcId="{6639D985-D8D0-402B-9257-35B6A03985B4}" destId="{0037D9C4-E84E-41A8-A3F0-127B05B0EF91}" srcOrd="0" destOrd="0" presId="urn:microsoft.com/office/officeart/2005/8/layout/hierarchy1"/>
    <dgm:cxn modelId="{963040B0-4623-4182-AF33-31743D97BDB4}" type="presOf" srcId="{8FF9DD00-F52E-4498-9D90-1B22B0ECD179}" destId="{02716386-60F9-4C36-9235-B45790582605}" srcOrd="0" destOrd="0" presId="urn:microsoft.com/office/officeart/2005/8/layout/hierarchy1"/>
    <dgm:cxn modelId="{9B6F57D4-6CFA-4639-95C6-FED4299F20AB}" type="presOf" srcId="{A930C580-F61E-4DC9-9904-B5AEFCD86177}" destId="{A995DFDF-B691-499A-BDFA-136F9C6BF537}" srcOrd="0" destOrd="0" presId="urn:microsoft.com/office/officeart/2005/8/layout/hierarchy1"/>
    <dgm:cxn modelId="{1FDFE9F2-4F6B-4AC9-B78E-47E7D869E44A}" srcId="{2CB79964-D28C-44AB-ABBC-322719579898}" destId="{4A5E46F8-A960-4180-9031-FAA3AC7B9172}" srcOrd="1" destOrd="0" parTransId="{57A75A64-EFDD-45A9-90F9-16B33A04E47B}" sibTransId="{18FBEEA3-2CE4-488F-9C16-1FB6DE883A13}"/>
    <dgm:cxn modelId="{B3EEECD8-BE1F-4350-B1A1-A5F9EE30C92D}" srcId="{2CB79964-D28C-44AB-ABBC-322719579898}" destId="{A8739B61-C28C-4BB0-B225-135D37D87D4A}" srcOrd="0" destOrd="0" parTransId="{79291121-92C6-4BDA-B137-35391694AA61}" sibTransId="{97095082-5483-4285-A2BF-7BA978BE4D8C}"/>
    <dgm:cxn modelId="{A9C0CEF4-9BA2-45E0-953C-7EB6B2CC1CC9}" srcId="{2CB79964-D28C-44AB-ABBC-322719579898}" destId="{DD6E3492-DDAF-4602-B497-3706A915C56B}" srcOrd="6" destOrd="0" parTransId="{8FF9DD00-F52E-4498-9D90-1B22B0ECD179}" sibTransId="{0E1073DE-7789-465C-83E1-6FE92A3B2D97}"/>
    <dgm:cxn modelId="{827EBADB-F772-40A4-84F5-1E9C8EF8B914}" type="presParOf" srcId="{2E1301D6-BDA7-4734-9D8B-9AC8DD35551F}" destId="{4ED1CAB7-9EC2-409E-9014-4E1605D1F9F0}" srcOrd="0" destOrd="0" presId="urn:microsoft.com/office/officeart/2005/8/layout/hierarchy1"/>
    <dgm:cxn modelId="{68CF0756-6328-44CA-AEB0-3FC1FAAC179F}" type="presParOf" srcId="{4ED1CAB7-9EC2-409E-9014-4E1605D1F9F0}" destId="{CA3C8025-76EA-4AD3-8D13-BBE35B9068C4}" srcOrd="0" destOrd="0" presId="urn:microsoft.com/office/officeart/2005/8/layout/hierarchy1"/>
    <dgm:cxn modelId="{84FDC85D-E450-44A4-AD40-EF57DFA716C3}" type="presParOf" srcId="{CA3C8025-76EA-4AD3-8D13-BBE35B9068C4}" destId="{2A1CED21-BAA2-4E93-B5E2-2AA968E2451F}" srcOrd="0" destOrd="0" presId="urn:microsoft.com/office/officeart/2005/8/layout/hierarchy1"/>
    <dgm:cxn modelId="{23B30539-9A5C-49A2-A3A4-E6A842DD734D}" type="presParOf" srcId="{CA3C8025-76EA-4AD3-8D13-BBE35B9068C4}" destId="{4E412D2E-6DAE-4943-A3CE-D872E225A614}" srcOrd="1" destOrd="0" presId="urn:microsoft.com/office/officeart/2005/8/layout/hierarchy1"/>
    <dgm:cxn modelId="{204FF5FD-C9E5-405E-9260-18C9B8C06F4A}" type="presParOf" srcId="{4ED1CAB7-9EC2-409E-9014-4E1605D1F9F0}" destId="{999ABB69-1E30-4179-951C-E673D8C2492D}" srcOrd="1" destOrd="0" presId="urn:microsoft.com/office/officeart/2005/8/layout/hierarchy1"/>
    <dgm:cxn modelId="{D911D0F6-92B8-4420-9B93-5F739B076D8D}" type="presParOf" srcId="{999ABB69-1E30-4179-951C-E673D8C2492D}" destId="{7557867E-5EB6-4DFA-99FE-91B3EF858490}" srcOrd="0" destOrd="0" presId="urn:microsoft.com/office/officeart/2005/8/layout/hierarchy1"/>
    <dgm:cxn modelId="{BB714B48-F814-4CBB-B8B3-5329604465D4}" type="presParOf" srcId="{999ABB69-1E30-4179-951C-E673D8C2492D}" destId="{320450F0-ED96-426C-8106-C86D6FC458D2}" srcOrd="1" destOrd="0" presId="urn:microsoft.com/office/officeart/2005/8/layout/hierarchy1"/>
    <dgm:cxn modelId="{974CCD83-C922-47D3-A728-AFD74AB53882}" type="presParOf" srcId="{320450F0-ED96-426C-8106-C86D6FC458D2}" destId="{FEBED995-8C0A-4AA4-85CE-C0CF602DF1BE}" srcOrd="0" destOrd="0" presId="urn:microsoft.com/office/officeart/2005/8/layout/hierarchy1"/>
    <dgm:cxn modelId="{EDC054F1-36C5-4C25-88CC-8E77DF200598}" type="presParOf" srcId="{FEBED995-8C0A-4AA4-85CE-C0CF602DF1BE}" destId="{A93B284B-8161-45FA-B390-EA8AB56B04B2}" srcOrd="0" destOrd="0" presId="urn:microsoft.com/office/officeart/2005/8/layout/hierarchy1"/>
    <dgm:cxn modelId="{F7E98EF2-3A91-45EB-86C1-200D947CFD75}" type="presParOf" srcId="{FEBED995-8C0A-4AA4-85CE-C0CF602DF1BE}" destId="{9D6AE0C6-BC1F-41F4-9A46-0509188D82DC}" srcOrd="1" destOrd="0" presId="urn:microsoft.com/office/officeart/2005/8/layout/hierarchy1"/>
    <dgm:cxn modelId="{A32BB960-5E30-4BD1-8A81-BCB4F2AED4E8}" type="presParOf" srcId="{320450F0-ED96-426C-8106-C86D6FC458D2}" destId="{A9DD2DFA-9F34-425B-892F-4C84EAA84712}" srcOrd="1" destOrd="0" presId="urn:microsoft.com/office/officeart/2005/8/layout/hierarchy1"/>
    <dgm:cxn modelId="{84C97E43-CA3A-4FB3-A7E4-6BE07D4C862F}" type="presParOf" srcId="{999ABB69-1E30-4179-951C-E673D8C2492D}" destId="{F2262CDD-ED6A-49B5-8CB9-608F38D31334}" srcOrd="2" destOrd="0" presId="urn:microsoft.com/office/officeart/2005/8/layout/hierarchy1"/>
    <dgm:cxn modelId="{D70A6404-DFC2-4014-89E7-2ED5F34F55A8}" type="presParOf" srcId="{999ABB69-1E30-4179-951C-E673D8C2492D}" destId="{B0D0F136-D02F-46B1-9CAA-615C989A698A}" srcOrd="3" destOrd="0" presId="urn:microsoft.com/office/officeart/2005/8/layout/hierarchy1"/>
    <dgm:cxn modelId="{23FF1849-9ED8-4652-88F3-14EAFAEC72A6}" type="presParOf" srcId="{B0D0F136-D02F-46B1-9CAA-615C989A698A}" destId="{FD39CC3A-9DE2-4D5C-A0C5-1EF67B1EA62A}" srcOrd="0" destOrd="0" presId="urn:microsoft.com/office/officeart/2005/8/layout/hierarchy1"/>
    <dgm:cxn modelId="{6D2ACF86-B864-4DE1-B292-E9FCB6AA2865}" type="presParOf" srcId="{FD39CC3A-9DE2-4D5C-A0C5-1EF67B1EA62A}" destId="{4187F2AD-611F-4E44-AA37-ECCEF3C30DF9}" srcOrd="0" destOrd="0" presId="urn:microsoft.com/office/officeart/2005/8/layout/hierarchy1"/>
    <dgm:cxn modelId="{AA3E65EB-3DC5-442A-B5E2-BE01893CE703}" type="presParOf" srcId="{FD39CC3A-9DE2-4D5C-A0C5-1EF67B1EA62A}" destId="{0F1112D6-C4C2-420D-A170-681D38967A54}" srcOrd="1" destOrd="0" presId="urn:microsoft.com/office/officeart/2005/8/layout/hierarchy1"/>
    <dgm:cxn modelId="{081DFC62-1BDE-46A2-AE63-27EC9574F84E}" type="presParOf" srcId="{B0D0F136-D02F-46B1-9CAA-615C989A698A}" destId="{CF82FE89-709C-4447-870C-3AC571AF4B46}" srcOrd="1" destOrd="0" presId="urn:microsoft.com/office/officeart/2005/8/layout/hierarchy1"/>
    <dgm:cxn modelId="{61CE11F3-02A4-4F53-889A-CCA09CF46DDC}" type="presParOf" srcId="{999ABB69-1E30-4179-951C-E673D8C2492D}" destId="{1125D2FF-C204-437C-B3F2-C515B85AD610}" srcOrd="4" destOrd="0" presId="urn:microsoft.com/office/officeart/2005/8/layout/hierarchy1"/>
    <dgm:cxn modelId="{5A647FB0-AB15-443F-88CF-44D0DFC80666}" type="presParOf" srcId="{999ABB69-1E30-4179-951C-E673D8C2492D}" destId="{0F286FC0-E19B-463F-A713-D27456309B35}" srcOrd="5" destOrd="0" presId="urn:microsoft.com/office/officeart/2005/8/layout/hierarchy1"/>
    <dgm:cxn modelId="{1200E737-CE88-47BD-AA69-5177220546AB}" type="presParOf" srcId="{0F286FC0-E19B-463F-A713-D27456309B35}" destId="{4400F236-FF68-4934-8A94-D0CE3400A10A}" srcOrd="0" destOrd="0" presId="urn:microsoft.com/office/officeart/2005/8/layout/hierarchy1"/>
    <dgm:cxn modelId="{D19CC97B-365B-4CD7-86DC-7BB407D8FB07}" type="presParOf" srcId="{4400F236-FF68-4934-8A94-D0CE3400A10A}" destId="{58B82EB0-065F-474E-A60A-B0576421DB03}" srcOrd="0" destOrd="0" presId="urn:microsoft.com/office/officeart/2005/8/layout/hierarchy1"/>
    <dgm:cxn modelId="{5524AFE9-83E7-472C-8E45-9A55DC423B17}" type="presParOf" srcId="{4400F236-FF68-4934-8A94-D0CE3400A10A}" destId="{D63DB094-A1C4-4E84-A6C2-F300AFA1ED8C}" srcOrd="1" destOrd="0" presId="urn:microsoft.com/office/officeart/2005/8/layout/hierarchy1"/>
    <dgm:cxn modelId="{6A4376ED-DD26-4622-8349-FA07C86EFE13}" type="presParOf" srcId="{0F286FC0-E19B-463F-A713-D27456309B35}" destId="{61FD969B-3939-4BB2-9C8E-79908ACE7592}" srcOrd="1" destOrd="0" presId="urn:microsoft.com/office/officeart/2005/8/layout/hierarchy1"/>
    <dgm:cxn modelId="{87119F9B-99DE-4CEE-82FB-2D1523DE3F16}" type="presParOf" srcId="{999ABB69-1E30-4179-951C-E673D8C2492D}" destId="{0037D9C4-E84E-41A8-A3F0-127B05B0EF91}" srcOrd="6" destOrd="0" presId="urn:microsoft.com/office/officeart/2005/8/layout/hierarchy1"/>
    <dgm:cxn modelId="{74EBF297-589D-471C-A93E-2E19D1FA70CE}" type="presParOf" srcId="{999ABB69-1E30-4179-951C-E673D8C2492D}" destId="{0E6699BE-2C30-4265-855C-A7E80C61926D}" srcOrd="7" destOrd="0" presId="urn:microsoft.com/office/officeart/2005/8/layout/hierarchy1"/>
    <dgm:cxn modelId="{EA649767-3333-4E79-A4F1-6702B0D048EB}" type="presParOf" srcId="{0E6699BE-2C30-4265-855C-A7E80C61926D}" destId="{5BED400F-8CBC-4F4E-A289-C87A35876390}" srcOrd="0" destOrd="0" presId="urn:microsoft.com/office/officeart/2005/8/layout/hierarchy1"/>
    <dgm:cxn modelId="{82EBF2B4-A6A3-410F-BB58-966448DB4580}" type="presParOf" srcId="{5BED400F-8CBC-4F4E-A289-C87A35876390}" destId="{D6BBF2CC-5E14-4703-8001-B6FF1C8E4426}" srcOrd="0" destOrd="0" presId="urn:microsoft.com/office/officeart/2005/8/layout/hierarchy1"/>
    <dgm:cxn modelId="{D3E9D96B-09B5-4141-8653-96FBE97F52C8}" type="presParOf" srcId="{5BED400F-8CBC-4F4E-A289-C87A35876390}" destId="{A995DFDF-B691-499A-BDFA-136F9C6BF537}" srcOrd="1" destOrd="0" presId="urn:microsoft.com/office/officeart/2005/8/layout/hierarchy1"/>
    <dgm:cxn modelId="{BBB9C54C-ED99-464D-AB66-56CAF9DE0BF7}" type="presParOf" srcId="{0E6699BE-2C30-4265-855C-A7E80C61926D}" destId="{23D068CB-9438-4BF2-A8C4-1402C614386E}" srcOrd="1" destOrd="0" presId="urn:microsoft.com/office/officeart/2005/8/layout/hierarchy1"/>
    <dgm:cxn modelId="{221D6E9E-BBC3-4E99-968B-A8FA455FEF18}" type="presParOf" srcId="{999ABB69-1E30-4179-951C-E673D8C2492D}" destId="{FA4B43E2-A9AA-476E-AF64-C8B52E38AEDF}" srcOrd="8" destOrd="0" presId="urn:microsoft.com/office/officeart/2005/8/layout/hierarchy1"/>
    <dgm:cxn modelId="{4810A7A4-B486-4E38-9D6D-BA691A1178C5}" type="presParOf" srcId="{999ABB69-1E30-4179-951C-E673D8C2492D}" destId="{22F1F7B8-AA94-4866-85E3-13806A710B3F}" srcOrd="9" destOrd="0" presId="urn:microsoft.com/office/officeart/2005/8/layout/hierarchy1"/>
    <dgm:cxn modelId="{F2DC0F9F-B145-4614-B658-7767D4646794}" type="presParOf" srcId="{22F1F7B8-AA94-4866-85E3-13806A710B3F}" destId="{8C193A47-BACF-47B4-BA62-EAA0E15575FA}" srcOrd="0" destOrd="0" presId="urn:microsoft.com/office/officeart/2005/8/layout/hierarchy1"/>
    <dgm:cxn modelId="{F8A3A3D9-E588-4E15-B2B2-48B32D8DCC49}" type="presParOf" srcId="{8C193A47-BACF-47B4-BA62-EAA0E15575FA}" destId="{07CCC240-BD34-45A5-B866-0977DA2C9A90}" srcOrd="0" destOrd="0" presId="urn:microsoft.com/office/officeart/2005/8/layout/hierarchy1"/>
    <dgm:cxn modelId="{023D880A-7A15-4756-9930-1EE80833DCE9}" type="presParOf" srcId="{8C193A47-BACF-47B4-BA62-EAA0E15575FA}" destId="{62B2EB5D-5F5F-4117-A792-98C0DC015648}" srcOrd="1" destOrd="0" presId="urn:microsoft.com/office/officeart/2005/8/layout/hierarchy1"/>
    <dgm:cxn modelId="{1BB25354-50BD-4395-ACF2-FC86FE4C6AA4}" type="presParOf" srcId="{22F1F7B8-AA94-4866-85E3-13806A710B3F}" destId="{EE8741B2-5815-4DCF-885B-A4E7AFD964AE}" srcOrd="1" destOrd="0" presId="urn:microsoft.com/office/officeart/2005/8/layout/hierarchy1"/>
    <dgm:cxn modelId="{53DC602E-C784-4C6C-9A5B-0CD44AE1B781}" type="presParOf" srcId="{999ABB69-1E30-4179-951C-E673D8C2492D}" destId="{E2A05729-0B32-4709-BA84-368594811FDC}" srcOrd="10" destOrd="0" presId="urn:microsoft.com/office/officeart/2005/8/layout/hierarchy1"/>
    <dgm:cxn modelId="{661CB857-A49F-4AB9-B3E9-2914C655B876}" type="presParOf" srcId="{999ABB69-1E30-4179-951C-E673D8C2492D}" destId="{C4D2E5D0-9B31-481D-A972-8650DAFB14F9}" srcOrd="11" destOrd="0" presId="urn:microsoft.com/office/officeart/2005/8/layout/hierarchy1"/>
    <dgm:cxn modelId="{AA9109B8-F76B-4E4C-973C-231FF4AC38EE}" type="presParOf" srcId="{C4D2E5D0-9B31-481D-A972-8650DAFB14F9}" destId="{B6DADED6-3792-4D4E-BC01-766C23CF6892}" srcOrd="0" destOrd="0" presId="urn:microsoft.com/office/officeart/2005/8/layout/hierarchy1"/>
    <dgm:cxn modelId="{6F2425B6-C523-4696-ACBC-F155636E000B}" type="presParOf" srcId="{B6DADED6-3792-4D4E-BC01-766C23CF6892}" destId="{E4325873-AC4D-4514-BE9D-9993FD04A524}" srcOrd="0" destOrd="0" presId="urn:microsoft.com/office/officeart/2005/8/layout/hierarchy1"/>
    <dgm:cxn modelId="{F4FE7777-0B92-4CE0-9CE9-2A91E9827A6C}" type="presParOf" srcId="{B6DADED6-3792-4D4E-BC01-766C23CF6892}" destId="{A7C71862-B50D-4138-8AEA-3C5DB0708A74}" srcOrd="1" destOrd="0" presId="urn:microsoft.com/office/officeart/2005/8/layout/hierarchy1"/>
    <dgm:cxn modelId="{CC0DDB81-E05C-422D-97EC-4F80305F50E7}" type="presParOf" srcId="{C4D2E5D0-9B31-481D-A972-8650DAFB14F9}" destId="{6B202B1B-C9E2-44C1-8AF2-CC868A1AC688}" srcOrd="1" destOrd="0" presId="urn:microsoft.com/office/officeart/2005/8/layout/hierarchy1"/>
    <dgm:cxn modelId="{D9B2D4AC-25AD-4BDA-B7E6-6F54665D6560}" type="presParOf" srcId="{999ABB69-1E30-4179-951C-E673D8C2492D}" destId="{02716386-60F9-4C36-9235-B45790582605}" srcOrd="12" destOrd="0" presId="urn:microsoft.com/office/officeart/2005/8/layout/hierarchy1"/>
    <dgm:cxn modelId="{E2045ECF-93FF-4EF3-95BA-29A20F525B7C}" type="presParOf" srcId="{999ABB69-1E30-4179-951C-E673D8C2492D}" destId="{3AED0C9D-2872-4AF0-BE88-04CF1DA55ECF}" srcOrd="13" destOrd="0" presId="urn:microsoft.com/office/officeart/2005/8/layout/hierarchy1"/>
    <dgm:cxn modelId="{5CC736EA-53AC-4CFB-B83D-385F98620EE8}" type="presParOf" srcId="{3AED0C9D-2872-4AF0-BE88-04CF1DA55ECF}" destId="{98DCA1E6-DAD9-46C5-AEDA-31082D86A395}" srcOrd="0" destOrd="0" presId="urn:microsoft.com/office/officeart/2005/8/layout/hierarchy1"/>
    <dgm:cxn modelId="{0F072FCA-5A47-4C4C-B759-3C985CCDBA1D}" type="presParOf" srcId="{98DCA1E6-DAD9-46C5-AEDA-31082D86A395}" destId="{D579A0F2-62D3-468F-B0D6-00A9831E764C}" srcOrd="0" destOrd="0" presId="urn:microsoft.com/office/officeart/2005/8/layout/hierarchy1"/>
    <dgm:cxn modelId="{99A368D1-1EAE-4885-9B8E-3746AB68A9DD}" type="presParOf" srcId="{98DCA1E6-DAD9-46C5-AEDA-31082D86A395}" destId="{CB02EF07-B8AB-456B-9780-263B574237A2}" srcOrd="1" destOrd="0" presId="urn:microsoft.com/office/officeart/2005/8/layout/hierarchy1"/>
    <dgm:cxn modelId="{30072462-B8E7-4A09-A52F-18A679B18198}" type="presParOf" srcId="{3AED0C9D-2872-4AF0-BE88-04CF1DA55ECF}" destId="{431BC83D-6774-4C13-A9FE-F1D3DE5597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F6F0C21-9014-4FD2-AA2F-7BE052B66FC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BA6CFF19-0527-444D-B971-C0864102EF9F}">
      <dgm:prSet/>
      <dgm:spPr/>
      <dgm:t>
        <a:bodyPr/>
        <a:lstStyle/>
        <a:p>
          <a:r>
            <a:rPr lang="en-IN"/>
            <a:t>Observability</a:t>
          </a:r>
        </a:p>
      </dgm:t>
    </dgm:pt>
    <dgm:pt modelId="{E023AE2F-E8E2-4338-9449-154DFC05971A}" type="parTrans" cxnId="{3090AC65-5442-4E35-B3B3-8E449224F8F2}">
      <dgm:prSet/>
      <dgm:spPr/>
      <dgm:t>
        <a:bodyPr/>
        <a:lstStyle/>
        <a:p>
          <a:endParaRPr lang="en-IN"/>
        </a:p>
      </dgm:t>
    </dgm:pt>
    <dgm:pt modelId="{5847CBA0-1753-44FD-9A64-CE75D7F57E93}" type="sibTrans" cxnId="{3090AC65-5442-4E35-B3B3-8E449224F8F2}">
      <dgm:prSet/>
      <dgm:spPr/>
      <dgm:t>
        <a:bodyPr/>
        <a:lstStyle/>
        <a:p>
          <a:endParaRPr lang="en-IN"/>
        </a:p>
      </dgm:t>
    </dgm:pt>
    <dgm:pt modelId="{23FF9D58-F379-45DE-B09F-2F24AB6EDB5D}">
      <dgm:prSet/>
      <dgm:spPr/>
      <dgm:t>
        <a:bodyPr/>
        <a:lstStyle/>
        <a:p>
          <a:r>
            <a:rPr lang="en-US"/>
            <a:t>Log aggregation</a:t>
          </a:r>
          <a:endParaRPr lang="en-IN"/>
        </a:p>
      </dgm:t>
    </dgm:pt>
    <dgm:pt modelId="{495A0AA7-4D62-4DD1-8105-78C7E64749F8}" type="parTrans" cxnId="{302A8ACB-F78E-42A3-AADA-C15FAE17C4A5}">
      <dgm:prSet/>
      <dgm:spPr/>
      <dgm:t>
        <a:bodyPr/>
        <a:lstStyle/>
        <a:p>
          <a:endParaRPr lang="en-IN"/>
        </a:p>
      </dgm:t>
    </dgm:pt>
    <dgm:pt modelId="{43694EF8-BDA9-4B39-BABD-D48665DF0CA2}" type="sibTrans" cxnId="{302A8ACB-F78E-42A3-AADA-C15FAE17C4A5}">
      <dgm:prSet/>
      <dgm:spPr/>
      <dgm:t>
        <a:bodyPr/>
        <a:lstStyle/>
        <a:p>
          <a:endParaRPr lang="en-IN"/>
        </a:p>
      </dgm:t>
    </dgm:pt>
    <dgm:pt modelId="{B4D512C1-80E6-4DF2-8388-F3CDAFE1B98B}">
      <dgm:prSet/>
      <dgm:spPr/>
      <dgm:t>
        <a:bodyPr/>
        <a:lstStyle/>
        <a:p>
          <a:r>
            <a:rPr lang="en-US"/>
            <a:t>Performance metrics</a:t>
          </a:r>
          <a:endParaRPr lang="en-IN"/>
        </a:p>
      </dgm:t>
    </dgm:pt>
    <dgm:pt modelId="{E0F523BD-9C2B-41CE-92C8-04D1967E97AF}" type="parTrans" cxnId="{DDC15017-6E7C-4201-88BB-E31CCE2081A8}">
      <dgm:prSet/>
      <dgm:spPr/>
      <dgm:t>
        <a:bodyPr/>
        <a:lstStyle/>
        <a:p>
          <a:endParaRPr lang="en-IN"/>
        </a:p>
      </dgm:t>
    </dgm:pt>
    <dgm:pt modelId="{440D1553-AA31-4550-80BB-46BE06AB6B6C}" type="sibTrans" cxnId="{DDC15017-6E7C-4201-88BB-E31CCE2081A8}">
      <dgm:prSet/>
      <dgm:spPr/>
      <dgm:t>
        <a:bodyPr/>
        <a:lstStyle/>
        <a:p>
          <a:endParaRPr lang="en-IN"/>
        </a:p>
      </dgm:t>
    </dgm:pt>
    <dgm:pt modelId="{6AC0DC8B-2F0E-4D92-8E79-2E0D8C729BA4}">
      <dgm:prSet/>
      <dgm:spPr/>
      <dgm:t>
        <a:bodyPr/>
        <a:lstStyle/>
        <a:p>
          <a:r>
            <a:rPr lang="en-US"/>
            <a:t>Distributed tracing</a:t>
          </a:r>
          <a:endParaRPr lang="en-IN"/>
        </a:p>
      </dgm:t>
    </dgm:pt>
    <dgm:pt modelId="{FC36655B-A058-4E48-AB12-21DF2B81BCF6}" type="parTrans" cxnId="{6678CA37-CF90-468C-B111-835EC7530EDA}">
      <dgm:prSet/>
      <dgm:spPr/>
      <dgm:t>
        <a:bodyPr/>
        <a:lstStyle/>
        <a:p>
          <a:endParaRPr lang="en-IN"/>
        </a:p>
      </dgm:t>
    </dgm:pt>
    <dgm:pt modelId="{D253098E-8068-42CC-9FCE-DBA9527EE2D0}" type="sibTrans" cxnId="{6678CA37-CF90-468C-B111-835EC7530EDA}">
      <dgm:prSet/>
      <dgm:spPr/>
      <dgm:t>
        <a:bodyPr/>
        <a:lstStyle/>
        <a:p>
          <a:endParaRPr lang="en-IN"/>
        </a:p>
      </dgm:t>
    </dgm:pt>
    <dgm:pt modelId="{CDD91FF8-9942-4D1B-9139-2B9EE4C675FF}">
      <dgm:prSet/>
      <dgm:spPr/>
      <dgm:t>
        <a:bodyPr/>
        <a:lstStyle/>
        <a:p>
          <a:r>
            <a:rPr lang="en-US"/>
            <a:t>health check</a:t>
          </a:r>
          <a:endParaRPr lang="en-IN"/>
        </a:p>
      </dgm:t>
    </dgm:pt>
    <dgm:pt modelId="{4974AB2D-A6B2-46E6-A62B-79317709BF76}" type="parTrans" cxnId="{08B113A0-1A26-4E61-8396-B0F10777E985}">
      <dgm:prSet/>
      <dgm:spPr/>
      <dgm:t>
        <a:bodyPr/>
        <a:lstStyle/>
        <a:p>
          <a:endParaRPr lang="en-IN"/>
        </a:p>
      </dgm:t>
    </dgm:pt>
    <dgm:pt modelId="{D4C1283F-7E43-481C-9512-ACFF18BFBD62}" type="sibTrans" cxnId="{08B113A0-1A26-4E61-8396-B0F10777E985}">
      <dgm:prSet/>
      <dgm:spPr/>
      <dgm:t>
        <a:bodyPr/>
        <a:lstStyle/>
        <a:p>
          <a:endParaRPr lang="en-IN"/>
        </a:p>
      </dgm:t>
    </dgm:pt>
    <dgm:pt modelId="{B76AB02E-A7CF-4044-9BE2-96C1543262FD}">
      <dgm:prSet/>
      <dgm:spPr/>
      <dgm:t>
        <a:bodyPr/>
        <a:lstStyle/>
        <a:p>
          <a:r>
            <a:rPr lang="en-IN"/>
            <a:t>Cross Cutting Concern Patterns</a:t>
          </a:r>
        </a:p>
      </dgm:t>
    </dgm:pt>
    <dgm:pt modelId="{39B28B8D-3882-4494-9E0E-67F7CD6B4F98}" type="parTrans" cxnId="{6C61440D-F399-4CE4-BF2E-8C8AA9F1D18B}">
      <dgm:prSet/>
      <dgm:spPr/>
      <dgm:t>
        <a:bodyPr/>
        <a:lstStyle/>
        <a:p>
          <a:endParaRPr lang="en-IN"/>
        </a:p>
      </dgm:t>
    </dgm:pt>
    <dgm:pt modelId="{18C90FB0-B734-4649-9573-BA76C0030DC8}" type="sibTrans" cxnId="{6C61440D-F399-4CE4-BF2E-8C8AA9F1D18B}">
      <dgm:prSet/>
      <dgm:spPr/>
      <dgm:t>
        <a:bodyPr/>
        <a:lstStyle/>
        <a:p>
          <a:endParaRPr lang="en-IN"/>
        </a:p>
      </dgm:t>
    </dgm:pt>
    <dgm:pt modelId="{C752C69C-F953-407D-9114-707F933E12E1}">
      <dgm:prSet/>
      <dgm:spPr/>
      <dgm:t>
        <a:bodyPr/>
        <a:lstStyle/>
        <a:p>
          <a:r>
            <a:rPr lang="en-US"/>
            <a:t>external configuration</a:t>
          </a:r>
          <a:endParaRPr lang="en-IN"/>
        </a:p>
      </dgm:t>
    </dgm:pt>
    <dgm:pt modelId="{09C969D2-C5DB-4E77-BA65-36594CACAF42}" type="parTrans" cxnId="{975050FA-CC0B-493F-9C0F-D708AA7485E4}">
      <dgm:prSet/>
      <dgm:spPr/>
      <dgm:t>
        <a:bodyPr/>
        <a:lstStyle/>
        <a:p>
          <a:endParaRPr lang="en-IN"/>
        </a:p>
      </dgm:t>
    </dgm:pt>
    <dgm:pt modelId="{29A2491D-7E8D-45E8-8A65-31370299D03F}" type="sibTrans" cxnId="{975050FA-CC0B-493F-9C0F-D708AA7485E4}">
      <dgm:prSet/>
      <dgm:spPr/>
      <dgm:t>
        <a:bodyPr/>
        <a:lstStyle/>
        <a:p>
          <a:endParaRPr lang="en-IN"/>
        </a:p>
      </dgm:t>
    </dgm:pt>
    <dgm:pt modelId="{DF35970E-24CA-4EC4-B838-6F5BE94F359E}">
      <dgm:prSet/>
      <dgm:spPr/>
      <dgm:t>
        <a:bodyPr/>
        <a:lstStyle/>
        <a:p>
          <a:r>
            <a:rPr lang="en-US"/>
            <a:t>service discovery pattern</a:t>
          </a:r>
          <a:endParaRPr lang="en-IN"/>
        </a:p>
      </dgm:t>
    </dgm:pt>
    <dgm:pt modelId="{390DB38D-B38C-4DE9-B131-BAB655A9E49D}" type="parTrans" cxnId="{736EA814-F55D-43E5-B4F5-5D30E712747D}">
      <dgm:prSet/>
      <dgm:spPr/>
      <dgm:t>
        <a:bodyPr/>
        <a:lstStyle/>
        <a:p>
          <a:endParaRPr lang="en-IN"/>
        </a:p>
      </dgm:t>
    </dgm:pt>
    <dgm:pt modelId="{F8F80EAD-D78D-4197-A5A2-EA044B17FA51}" type="sibTrans" cxnId="{736EA814-F55D-43E5-B4F5-5D30E712747D}">
      <dgm:prSet/>
      <dgm:spPr/>
      <dgm:t>
        <a:bodyPr/>
        <a:lstStyle/>
        <a:p>
          <a:endParaRPr lang="en-IN"/>
        </a:p>
      </dgm:t>
    </dgm:pt>
    <dgm:pt modelId="{FF8F22A2-2A78-4A9F-B7F9-D9F19644A0B1}">
      <dgm:prSet/>
      <dgm:spPr/>
      <dgm:t>
        <a:bodyPr/>
        <a:lstStyle/>
        <a:p>
          <a:r>
            <a:rPr lang="en-US"/>
            <a:t>circuit breaker pattern</a:t>
          </a:r>
          <a:endParaRPr lang="en-IN"/>
        </a:p>
      </dgm:t>
    </dgm:pt>
    <dgm:pt modelId="{DE087F7F-CD90-4D0D-A3C4-1357BAE7932E}" type="parTrans" cxnId="{9BD51856-8F90-4AF7-B8E5-D21335BB0FA3}">
      <dgm:prSet/>
      <dgm:spPr/>
      <dgm:t>
        <a:bodyPr/>
        <a:lstStyle/>
        <a:p>
          <a:endParaRPr lang="en-IN"/>
        </a:p>
      </dgm:t>
    </dgm:pt>
    <dgm:pt modelId="{67F400C9-B220-4FA0-A50B-0664BD134C14}" type="sibTrans" cxnId="{9BD51856-8F90-4AF7-B8E5-D21335BB0FA3}">
      <dgm:prSet/>
      <dgm:spPr/>
      <dgm:t>
        <a:bodyPr/>
        <a:lstStyle/>
        <a:p>
          <a:endParaRPr lang="en-IN"/>
        </a:p>
      </dgm:t>
    </dgm:pt>
    <dgm:pt modelId="{30760C0D-8B3A-451B-A5E8-A7CD322C7F01}" type="pres">
      <dgm:prSet presAssocID="{2F6F0C21-9014-4FD2-AA2F-7BE052B66F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873576-2B43-4EB9-B575-589718123E6D}" type="pres">
      <dgm:prSet presAssocID="{BA6CFF19-0527-444D-B971-C0864102EF9F}" presName="hierRoot1" presStyleCnt="0"/>
      <dgm:spPr/>
    </dgm:pt>
    <dgm:pt modelId="{9D096FA3-FED7-4438-8AC1-A78983B4FBA6}" type="pres">
      <dgm:prSet presAssocID="{BA6CFF19-0527-444D-B971-C0864102EF9F}" presName="composite" presStyleCnt="0"/>
      <dgm:spPr/>
    </dgm:pt>
    <dgm:pt modelId="{C9921104-E6E8-480E-8F91-FB3F96EFBEE2}" type="pres">
      <dgm:prSet presAssocID="{BA6CFF19-0527-444D-B971-C0864102EF9F}" presName="background" presStyleLbl="node0" presStyleIdx="0" presStyleCnt="2"/>
      <dgm:spPr/>
    </dgm:pt>
    <dgm:pt modelId="{DC1726A4-737E-450C-87F2-9C6E8A7514C9}" type="pres">
      <dgm:prSet presAssocID="{BA6CFF19-0527-444D-B971-C0864102EF9F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B5DAE-8443-40D7-9825-2C46D80B66A8}" type="pres">
      <dgm:prSet presAssocID="{BA6CFF19-0527-444D-B971-C0864102EF9F}" presName="hierChild2" presStyleCnt="0"/>
      <dgm:spPr/>
    </dgm:pt>
    <dgm:pt modelId="{9D705650-9A7F-48D6-88E6-45F9FB03AD51}" type="pres">
      <dgm:prSet presAssocID="{495A0AA7-4D62-4DD1-8105-78C7E64749F8}" presName="Name10" presStyleLbl="parChTrans1D2" presStyleIdx="0" presStyleCnt="7"/>
      <dgm:spPr/>
      <dgm:t>
        <a:bodyPr/>
        <a:lstStyle/>
        <a:p>
          <a:endParaRPr lang="en-US"/>
        </a:p>
      </dgm:t>
    </dgm:pt>
    <dgm:pt modelId="{5E9E44E3-4434-476F-A2E5-A9EB931DCAD5}" type="pres">
      <dgm:prSet presAssocID="{23FF9D58-F379-45DE-B09F-2F24AB6EDB5D}" presName="hierRoot2" presStyleCnt="0"/>
      <dgm:spPr/>
    </dgm:pt>
    <dgm:pt modelId="{6099530E-6F81-48C5-B9A2-B81E4EEAD019}" type="pres">
      <dgm:prSet presAssocID="{23FF9D58-F379-45DE-B09F-2F24AB6EDB5D}" presName="composite2" presStyleCnt="0"/>
      <dgm:spPr/>
    </dgm:pt>
    <dgm:pt modelId="{5198C180-C853-4412-828D-4D20DCB77E6F}" type="pres">
      <dgm:prSet presAssocID="{23FF9D58-F379-45DE-B09F-2F24AB6EDB5D}" presName="background2" presStyleLbl="node2" presStyleIdx="0" presStyleCnt="7"/>
      <dgm:spPr/>
    </dgm:pt>
    <dgm:pt modelId="{93C5DB2C-CA31-4F6F-80EB-B9E5BABB9B23}" type="pres">
      <dgm:prSet presAssocID="{23FF9D58-F379-45DE-B09F-2F24AB6EDB5D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3ED76-9737-4D87-8E70-D2AEFEC7A52F}" type="pres">
      <dgm:prSet presAssocID="{23FF9D58-F379-45DE-B09F-2F24AB6EDB5D}" presName="hierChild3" presStyleCnt="0"/>
      <dgm:spPr/>
    </dgm:pt>
    <dgm:pt modelId="{E0668BB5-6A62-4EC4-B6FC-C29936C190B4}" type="pres">
      <dgm:prSet presAssocID="{E0F523BD-9C2B-41CE-92C8-04D1967E97AF}" presName="Name10" presStyleLbl="parChTrans1D2" presStyleIdx="1" presStyleCnt="7"/>
      <dgm:spPr/>
      <dgm:t>
        <a:bodyPr/>
        <a:lstStyle/>
        <a:p>
          <a:endParaRPr lang="en-US"/>
        </a:p>
      </dgm:t>
    </dgm:pt>
    <dgm:pt modelId="{08FCBA65-0CE6-48AB-814F-4D1631263469}" type="pres">
      <dgm:prSet presAssocID="{B4D512C1-80E6-4DF2-8388-F3CDAFE1B98B}" presName="hierRoot2" presStyleCnt="0"/>
      <dgm:spPr/>
    </dgm:pt>
    <dgm:pt modelId="{1794A732-2866-413E-8F83-2255F156B859}" type="pres">
      <dgm:prSet presAssocID="{B4D512C1-80E6-4DF2-8388-F3CDAFE1B98B}" presName="composite2" presStyleCnt="0"/>
      <dgm:spPr/>
    </dgm:pt>
    <dgm:pt modelId="{4242D4E1-CDD7-4828-A57A-F34819CE873C}" type="pres">
      <dgm:prSet presAssocID="{B4D512C1-80E6-4DF2-8388-F3CDAFE1B98B}" presName="background2" presStyleLbl="node2" presStyleIdx="1" presStyleCnt="7"/>
      <dgm:spPr/>
    </dgm:pt>
    <dgm:pt modelId="{D07F92F4-E029-42DC-A971-344026CC65D8}" type="pres">
      <dgm:prSet presAssocID="{B4D512C1-80E6-4DF2-8388-F3CDAFE1B98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7479DD-F44A-429C-A71D-4F21AC2B9B62}" type="pres">
      <dgm:prSet presAssocID="{B4D512C1-80E6-4DF2-8388-F3CDAFE1B98B}" presName="hierChild3" presStyleCnt="0"/>
      <dgm:spPr/>
    </dgm:pt>
    <dgm:pt modelId="{523D62E6-29A4-4BDC-95BB-A9C10EA2AA33}" type="pres">
      <dgm:prSet presAssocID="{FC36655B-A058-4E48-AB12-21DF2B81BCF6}" presName="Name10" presStyleLbl="parChTrans1D2" presStyleIdx="2" presStyleCnt="7"/>
      <dgm:spPr/>
      <dgm:t>
        <a:bodyPr/>
        <a:lstStyle/>
        <a:p>
          <a:endParaRPr lang="en-US"/>
        </a:p>
      </dgm:t>
    </dgm:pt>
    <dgm:pt modelId="{52C1F31B-704F-4468-AC7B-2FA3A6CE7AB0}" type="pres">
      <dgm:prSet presAssocID="{6AC0DC8B-2F0E-4D92-8E79-2E0D8C729BA4}" presName="hierRoot2" presStyleCnt="0"/>
      <dgm:spPr/>
    </dgm:pt>
    <dgm:pt modelId="{6E8D2A67-5B01-4E5F-B17B-16711A48E2CF}" type="pres">
      <dgm:prSet presAssocID="{6AC0DC8B-2F0E-4D92-8E79-2E0D8C729BA4}" presName="composite2" presStyleCnt="0"/>
      <dgm:spPr/>
    </dgm:pt>
    <dgm:pt modelId="{BEF95AB9-EF94-4424-BCAB-E200620D2401}" type="pres">
      <dgm:prSet presAssocID="{6AC0DC8B-2F0E-4D92-8E79-2E0D8C729BA4}" presName="background2" presStyleLbl="node2" presStyleIdx="2" presStyleCnt="7"/>
      <dgm:spPr/>
    </dgm:pt>
    <dgm:pt modelId="{A9131A26-6642-4AFE-A26D-46D852248F80}" type="pres">
      <dgm:prSet presAssocID="{6AC0DC8B-2F0E-4D92-8E79-2E0D8C729BA4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EBACC-7423-4A52-A2FD-5A498D87C478}" type="pres">
      <dgm:prSet presAssocID="{6AC0DC8B-2F0E-4D92-8E79-2E0D8C729BA4}" presName="hierChild3" presStyleCnt="0"/>
      <dgm:spPr/>
    </dgm:pt>
    <dgm:pt modelId="{192C26DB-96CC-4D9B-BDE5-106EB61222A8}" type="pres">
      <dgm:prSet presAssocID="{4974AB2D-A6B2-46E6-A62B-79317709BF76}" presName="Name10" presStyleLbl="parChTrans1D2" presStyleIdx="3" presStyleCnt="7"/>
      <dgm:spPr/>
      <dgm:t>
        <a:bodyPr/>
        <a:lstStyle/>
        <a:p>
          <a:endParaRPr lang="en-US"/>
        </a:p>
      </dgm:t>
    </dgm:pt>
    <dgm:pt modelId="{BD5CE084-29D6-45C7-ABD5-2CD2388E57C6}" type="pres">
      <dgm:prSet presAssocID="{CDD91FF8-9942-4D1B-9139-2B9EE4C675FF}" presName="hierRoot2" presStyleCnt="0"/>
      <dgm:spPr/>
    </dgm:pt>
    <dgm:pt modelId="{548CA412-B999-4A0C-AE83-8BB708977240}" type="pres">
      <dgm:prSet presAssocID="{CDD91FF8-9942-4D1B-9139-2B9EE4C675FF}" presName="composite2" presStyleCnt="0"/>
      <dgm:spPr/>
    </dgm:pt>
    <dgm:pt modelId="{3C36F5F3-AC18-4D6E-BCC9-8BB58F340561}" type="pres">
      <dgm:prSet presAssocID="{CDD91FF8-9942-4D1B-9139-2B9EE4C675FF}" presName="background2" presStyleLbl="node2" presStyleIdx="3" presStyleCnt="7"/>
      <dgm:spPr/>
    </dgm:pt>
    <dgm:pt modelId="{C0418D2B-1E44-4EEC-ADF5-E85527DCF605}" type="pres">
      <dgm:prSet presAssocID="{CDD91FF8-9942-4D1B-9139-2B9EE4C675FF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38A421-F24C-4764-AB01-73CE85F21319}" type="pres">
      <dgm:prSet presAssocID="{CDD91FF8-9942-4D1B-9139-2B9EE4C675FF}" presName="hierChild3" presStyleCnt="0"/>
      <dgm:spPr/>
    </dgm:pt>
    <dgm:pt modelId="{B994E407-E69D-406D-9541-CBD757536545}" type="pres">
      <dgm:prSet presAssocID="{B76AB02E-A7CF-4044-9BE2-96C1543262FD}" presName="hierRoot1" presStyleCnt="0"/>
      <dgm:spPr/>
    </dgm:pt>
    <dgm:pt modelId="{D1366DD8-9FC6-45C0-BA95-896B27FD76E6}" type="pres">
      <dgm:prSet presAssocID="{B76AB02E-A7CF-4044-9BE2-96C1543262FD}" presName="composite" presStyleCnt="0"/>
      <dgm:spPr/>
    </dgm:pt>
    <dgm:pt modelId="{C0E762E5-4AD8-402E-A42C-E72C5C311EA3}" type="pres">
      <dgm:prSet presAssocID="{B76AB02E-A7CF-4044-9BE2-96C1543262FD}" presName="background" presStyleLbl="node0" presStyleIdx="1" presStyleCnt="2"/>
      <dgm:spPr/>
    </dgm:pt>
    <dgm:pt modelId="{4FAE50AE-DDC6-4DF4-9EB5-965E9107B6D6}" type="pres">
      <dgm:prSet presAssocID="{B76AB02E-A7CF-4044-9BE2-96C1543262FD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FDAFA0-93AB-4BA2-A304-0BD0CA0F488F}" type="pres">
      <dgm:prSet presAssocID="{B76AB02E-A7CF-4044-9BE2-96C1543262FD}" presName="hierChild2" presStyleCnt="0"/>
      <dgm:spPr/>
    </dgm:pt>
    <dgm:pt modelId="{BFE83303-A407-4162-813E-D252DA55A5D2}" type="pres">
      <dgm:prSet presAssocID="{09C969D2-C5DB-4E77-BA65-36594CACAF42}" presName="Name10" presStyleLbl="parChTrans1D2" presStyleIdx="4" presStyleCnt="7"/>
      <dgm:spPr/>
      <dgm:t>
        <a:bodyPr/>
        <a:lstStyle/>
        <a:p>
          <a:endParaRPr lang="en-US"/>
        </a:p>
      </dgm:t>
    </dgm:pt>
    <dgm:pt modelId="{DCB6EB85-DA94-4970-8E68-B288EE2ECB07}" type="pres">
      <dgm:prSet presAssocID="{C752C69C-F953-407D-9114-707F933E12E1}" presName="hierRoot2" presStyleCnt="0"/>
      <dgm:spPr/>
    </dgm:pt>
    <dgm:pt modelId="{C6F07890-34D5-4D6D-8D99-231353F9DE9B}" type="pres">
      <dgm:prSet presAssocID="{C752C69C-F953-407D-9114-707F933E12E1}" presName="composite2" presStyleCnt="0"/>
      <dgm:spPr/>
    </dgm:pt>
    <dgm:pt modelId="{AC1224E2-6550-44C8-9DEF-53B99D7E35E0}" type="pres">
      <dgm:prSet presAssocID="{C752C69C-F953-407D-9114-707F933E12E1}" presName="background2" presStyleLbl="node2" presStyleIdx="4" presStyleCnt="7"/>
      <dgm:spPr/>
    </dgm:pt>
    <dgm:pt modelId="{068BF30B-D4FB-43DF-9E47-42A4573CD42A}" type="pres">
      <dgm:prSet presAssocID="{C752C69C-F953-407D-9114-707F933E12E1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66C6C-0D91-407E-9C9E-2282A34B4836}" type="pres">
      <dgm:prSet presAssocID="{C752C69C-F953-407D-9114-707F933E12E1}" presName="hierChild3" presStyleCnt="0"/>
      <dgm:spPr/>
    </dgm:pt>
    <dgm:pt modelId="{7637B730-3D62-484A-A1BA-3F805DBF7CAB}" type="pres">
      <dgm:prSet presAssocID="{390DB38D-B38C-4DE9-B131-BAB655A9E49D}" presName="Name10" presStyleLbl="parChTrans1D2" presStyleIdx="5" presStyleCnt="7"/>
      <dgm:spPr/>
      <dgm:t>
        <a:bodyPr/>
        <a:lstStyle/>
        <a:p>
          <a:endParaRPr lang="en-US"/>
        </a:p>
      </dgm:t>
    </dgm:pt>
    <dgm:pt modelId="{F3788144-4866-4B86-A0B6-1FEDAD2C46BA}" type="pres">
      <dgm:prSet presAssocID="{DF35970E-24CA-4EC4-B838-6F5BE94F359E}" presName="hierRoot2" presStyleCnt="0"/>
      <dgm:spPr/>
    </dgm:pt>
    <dgm:pt modelId="{9553F750-CD30-4AA6-841F-857597814FE2}" type="pres">
      <dgm:prSet presAssocID="{DF35970E-24CA-4EC4-B838-6F5BE94F359E}" presName="composite2" presStyleCnt="0"/>
      <dgm:spPr/>
    </dgm:pt>
    <dgm:pt modelId="{D1D7893B-797A-43CD-8AB9-B03544EC50B7}" type="pres">
      <dgm:prSet presAssocID="{DF35970E-24CA-4EC4-B838-6F5BE94F359E}" presName="background2" presStyleLbl="node2" presStyleIdx="5" presStyleCnt="7"/>
      <dgm:spPr/>
    </dgm:pt>
    <dgm:pt modelId="{A59BFB66-13AA-4634-9ED3-1E3FCB5B8E4B}" type="pres">
      <dgm:prSet presAssocID="{DF35970E-24CA-4EC4-B838-6F5BE94F359E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666E2-9DF9-420E-A0E2-D9E8B2AA3F9D}" type="pres">
      <dgm:prSet presAssocID="{DF35970E-24CA-4EC4-B838-6F5BE94F359E}" presName="hierChild3" presStyleCnt="0"/>
      <dgm:spPr/>
    </dgm:pt>
    <dgm:pt modelId="{2B2C496B-EA25-4A27-939A-3AB8797D9586}" type="pres">
      <dgm:prSet presAssocID="{DE087F7F-CD90-4D0D-A3C4-1357BAE7932E}" presName="Name10" presStyleLbl="parChTrans1D2" presStyleIdx="6" presStyleCnt="7"/>
      <dgm:spPr/>
      <dgm:t>
        <a:bodyPr/>
        <a:lstStyle/>
        <a:p>
          <a:endParaRPr lang="en-US"/>
        </a:p>
      </dgm:t>
    </dgm:pt>
    <dgm:pt modelId="{81895A77-F7F1-4C58-ACB6-AAF3A09A21D3}" type="pres">
      <dgm:prSet presAssocID="{FF8F22A2-2A78-4A9F-B7F9-D9F19644A0B1}" presName="hierRoot2" presStyleCnt="0"/>
      <dgm:spPr/>
    </dgm:pt>
    <dgm:pt modelId="{5FB05214-A681-4FD0-AAA1-A47B5B2895CC}" type="pres">
      <dgm:prSet presAssocID="{FF8F22A2-2A78-4A9F-B7F9-D9F19644A0B1}" presName="composite2" presStyleCnt="0"/>
      <dgm:spPr/>
    </dgm:pt>
    <dgm:pt modelId="{8F69AE03-ADDF-4EDA-AFFD-1762D03D78DF}" type="pres">
      <dgm:prSet presAssocID="{FF8F22A2-2A78-4A9F-B7F9-D9F19644A0B1}" presName="background2" presStyleLbl="node2" presStyleIdx="6" presStyleCnt="7"/>
      <dgm:spPr/>
    </dgm:pt>
    <dgm:pt modelId="{C51186DE-1C78-4147-A9B8-95CFB5D30C17}" type="pres">
      <dgm:prSet presAssocID="{FF8F22A2-2A78-4A9F-B7F9-D9F19644A0B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EBA1F3-5E47-4400-ADB1-122DBE79B1B4}" type="pres">
      <dgm:prSet presAssocID="{FF8F22A2-2A78-4A9F-B7F9-D9F19644A0B1}" presName="hierChild3" presStyleCnt="0"/>
      <dgm:spPr/>
    </dgm:pt>
  </dgm:ptLst>
  <dgm:cxnLst>
    <dgm:cxn modelId="{C6DD01C0-F5B3-47E0-9D23-71D681BC4CC2}" type="presOf" srcId="{FC36655B-A058-4E48-AB12-21DF2B81BCF6}" destId="{523D62E6-29A4-4BDC-95BB-A9C10EA2AA33}" srcOrd="0" destOrd="0" presId="urn:microsoft.com/office/officeart/2005/8/layout/hierarchy1"/>
    <dgm:cxn modelId="{6678CA37-CF90-468C-B111-835EC7530EDA}" srcId="{BA6CFF19-0527-444D-B971-C0864102EF9F}" destId="{6AC0DC8B-2F0E-4D92-8E79-2E0D8C729BA4}" srcOrd="2" destOrd="0" parTransId="{FC36655B-A058-4E48-AB12-21DF2B81BCF6}" sibTransId="{D253098E-8068-42CC-9FCE-DBA9527EE2D0}"/>
    <dgm:cxn modelId="{0EE8E9E7-D513-4C6D-86D5-E08486C65E7B}" type="presOf" srcId="{6AC0DC8B-2F0E-4D92-8E79-2E0D8C729BA4}" destId="{A9131A26-6642-4AFE-A26D-46D852248F80}" srcOrd="0" destOrd="0" presId="urn:microsoft.com/office/officeart/2005/8/layout/hierarchy1"/>
    <dgm:cxn modelId="{5A0E3DFE-5989-4895-8906-52D180727ED8}" type="presOf" srcId="{BA6CFF19-0527-444D-B971-C0864102EF9F}" destId="{DC1726A4-737E-450C-87F2-9C6E8A7514C9}" srcOrd="0" destOrd="0" presId="urn:microsoft.com/office/officeart/2005/8/layout/hierarchy1"/>
    <dgm:cxn modelId="{697043F1-1066-4A03-9DAC-AD4AC21B12C2}" type="presOf" srcId="{DE087F7F-CD90-4D0D-A3C4-1357BAE7932E}" destId="{2B2C496B-EA25-4A27-939A-3AB8797D9586}" srcOrd="0" destOrd="0" presId="urn:microsoft.com/office/officeart/2005/8/layout/hierarchy1"/>
    <dgm:cxn modelId="{3090AC65-5442-4E35-B3B3-8E449224F8F2}" srcId="{2F6F0C21-9014-4FD2-AA2F-7BE052B66FC0}" destId="{BA6CFF19-0527-444D-B971-C0864102EF9F}" srcOrd="0" destOrd="0" parTransId="{E023AE2F-E8E2-4338-9449-154DFC05971A}" sibTransId="{5847CBA0-1753-44FD-9A64-CE75D7F57E93}"/>
    <dgm:cxn modelId="{1B90ED76-E843-471D-B182-993BBCF4466D}" type="presOf" srcId="{4974AB2D-A6B2-46E6-A62B-79317709BF76}" destId="{192C26DB-96CC-4D9B-BDE5-106EB61222A8}" srcOrd="0" destOrd="0" presId="urn:microsoft.com/office/officeart/2005/8/layout/hierarchy1"/>
    <dgm:cxn modelId="{302A8ACB-F78E-42A3-AADA-C15FAE17C4A5}" srcId="{BA6CFF19-0527-444D-B971-C0864102EF9F}" destId="{23FF9D58-F379-45DE-B09F-2F24AB6EDB5D}" srcOrd="0" destOrd="0" parTransId="{495A0AA7-4D62-4DD1-8105-78C7E64749F8}" sibTransId="{43694EF8-BDA9-4B39-BABD-D48665DF0CA2}"/>
    <dgm:cxn modelId="{48171657-32DB-4C0E-AC55-A8287252F804}" type="presOf" srcId="{FF8F22A2-2A78-4A9F-B7F9-D9F19644A0B1}" destId="{C51186DE-1C78-4147-A9B8-95CFB5D30C17}" srcOrd="0" destOrd="0" presId="urn:microsoft.com/office/officeart/2005/8/layout/hierarchy1"/>
    <dgm:cxn modelId="{08B113A0-1A26-4E61-8396-B0F10777E985}" srcId="{BA6CFF19-0527-444D-B971-C0864102EF9F}" destId="{CDD91FF8-9942-4D1B-9139-2B9EE4C675FF}" srcOrd="3" destOrd="0" parTransId="{4974AB2D-A6B2-46E6-A62B-79317709BF76}" sibTransId="{D4C1283F-7E43-481C-9512-ACFF18BFBD62}"/>
    <dgm:cxn modelId="{0BF7EC75-B77F-4B8F-B277-276EC7907663}" type="presOf" srcId="{23FF9D58-F379-45DE-B09F-2F24AB6EDB5D}" destId="{93C5DB2C-CA31-4F6F-80EB-B9E5BABB9B23}" srcOrd="0" destOrd="0" presId="urn:microsoft.com/office/officeart/2005/8/layout/hierarchy1"/>
    <dgm:cxn modelId="{E288C34D-BC36-4E0B-A6AE-1262AC1211C7}" type="presOf" srcId="{C752C69C-F953-407D-9114-707F933E12E1}" destId="{068BF30B-D4FB-43DF-9E47-42A4573CD42A}" srcOrd="0" destOrd="0" presId="urn:microsoft.com/office/officeart/2005/8/layout/hierarchy1"/>
    <dgm:cxn modelId="{DDC15017-6E7C-4201-88BB-E31CCE2081A8}" srcId="{BA6CFF19-0527-444D-B971-C0864102EF9F}" destId="{B4D512C1-80E6-4DF2-8388-F3CDAFE1B98B}" srcOrd="1" destOrd="0" parTransId="{E0F523BD-9C2B-41CE-92C8-04D1967E97AF}" sibTransId="{440D1553-AA31-4550-80BB-46BE06AB6B6C}"/>
    <dgm:cxn modelId="{6D65BEC2-231A-4C29-8EEF-CC8E5DB2F74D}" type="presOf" srcId="{09C969D2-C5DB-4E77-BA65-36594CACAF42}" destId="{BFE83303-A407-4162-813E-D252DA55A5D2}" srcOrd="0" destOrd="0" presId="urn:microsoft.com/office/officeart/2005/8/layout/hierarchy1"/>
    <dgm:cxn modelId="{6C61440D-F399-4CE4-BF2E-8C8AA9F1D18B}" srcId="{2F6F0C21-9014-4FD2-AA2F-7BE052B66FC0}" destId="{B76AB02E-A7CF-4044-9BE2-96C1543262FD}" srcOrd="1" destOrd="0" parTransId="{39B28B8D-3882-4494-9E0E-67F7CD6B4F98}" sibTransId="{18C90FB0-B734-4649-9573-BA76C0030DC8}"/>
    <dgm:cxn modelId="{343D3113-882F-4B59-B4F5-AACB8BA97A86}" type="presOf" srcId="{390DB38D-B38C-4DE9-B131-BAB655A9E49D}" destId="{7637B730-3D62-484A-A1BA-3F805DBF7CAB}" srcOrd="0" destOrd="0" presId="urn:microsoft.com/office/officeart/2005/8/layout/hierarchy1"/>
    <dgm:cxn modelId="{9BD51856-8F90-4AF7-B8E5-D21335BB0FA3}" srcId="{B76AB02E-A7CF-4044-9BE2-96C1543262FD}" destId="{FF8F22A2-2A78-4A9F-B7F9-D9F19644A0B1}" srcOrd="2" destOrd="0" parTransId="{DE087F7F-CD90-4D0D-A3C4-1357BAE7932E}" sibTransId="{67F400C9-B220-4FA0-A50B-0664BD134C14}"/>
    <dgm:cxn modelId="{50FE1217-624A-40E6-8B5C-82AE8E49369F}" type="presOf" srcId="{B76AB02E-A7CF-4044-9BE2-96C1543262FD}" destId="{4FAE50AE-DDC6-4DF4-9EB5-965E9107B6D6}" srcOrd="0" destOrd="0" presId="urn:microsoft.com/office/officeart/2005/8/layout/hierarchy1"/>
    <dgm:cxn modelId="{D5500797-E2CE-4DFD-AC10-4C37942C5D46}" type="presOf" srcId="{2F6F0C21-9014-4FD2-AA2F-7BE052B66FC0}" destId="{30760C0D-8B3A-451B-A5E8-A7CD322C7F01}" srcOrd="0" destOrd="0" presId="urn:microsoft.com/office/officeart/2005/8/layout/hierarchy1"/>
    <dgm:cxn modelId="{C9567FFB-5313-41B4-88F0-23884CD91F87}" type="presOf" srcId="{DF35970E-24CA-4EC4-B838-6F5BE94F359E}" destId="{A59BFB66-13AA-4634-9ED3-1E3FCB5B8E4B}" srcOrd="0" destOrd="0" presId="urn:microsoft.com/office/officeart/2005/8/layout/hierarchy1"/>
    <dgm:cxn modelId="{B1B873F6-1512-4185-BEE4-53A5E88F40AA}" type="presOf" srcId="{B4D512C1-80E6-4DF2-8388-F3CDAFE1B98B}" destId="{D07F92F4-E029-42DC-A971-344026CC65D8}" srcOrd="0" destOrd="0" presId="urn:microsoft.com/office/officeart/2005/8/layout/hierarchy1"/>
    <dgm:cxn modelId="{975050FA-CC0B-493F-9C0F-D708AA7485E4}" srcId="{B76AB02E-A7CF-4044-9BE2-96C1543262FD}" destId="{C752C69C-F953-407D-9114-707F933E12E1}" srcOrd="0" destOrd="0" parTransId="{09C969D2-C5DB-4E77-BA65-36594CACAF42}" sibTransId="{29A2491D-7E8D-45E8-8A65-31370299D03F}"/>
    <dgm:cxn modelId="{387C6480-F8C0-4488-9860-772BB159F41F}" type="presOf" srcId="{CDD91FF8-9942-4D1B-9139-2B9EE4C675FF}" destId="{C0418D2B-1E44-4EEC-ADF5-E85527DCF605}" srcOrd="0" destOrd="0" presId="urn:microsoft.com/office/officeart/2005/8/layout/hierarchy1"/>
    <dgm:cxn modelId="{C0193E94-7A79-4AA4-B298-353D74393B58}" type="presOf" srcId="{495A0AA7-4D62-4DD1-8105-78C7E64749F8}" destId="{9D705650-9A7F-48D6-88E6-45F9FB03AD51}" srcOrd="0" destOrd="0" presId="urn:microsoft.com/office/officeart/2005/8/layout/hierarchy1"/>
    <dgm:cxn modelId="{736EA814-F55D-43E5-B4F5-5D30E712747D}" srcId="{B76AB02E-A7CF-4044-9BE2-96C1543262FD}" destId="{DF35970E-24CA-4EC4-B838-6F5BE94F359E}" srcOrd="1" destOrd="0" parTransId="{390DB38D-B38C-4DE9-B131-BAB655A9E49D}" sibTransId="{F8F80EAD-D78D-4197-A5A2-EA044B17FA51}"/>
    <dgm:cxn modelId="{51C3720D-546D-4376-8787-E05B27B87995}" type="presOf" srcId="{E0F523BD-9C2B-41CE-92C8-04D1967E97AF}" destId="{E0668BB5-6A62-4EC4-B6FC-C29936C190B4}" srcOrd="0" destOrd="0" presId="urn:microsoft.com/office/officeart/2005/8/layout/hierarchy1"/>
    <dgm:cxn modelId="{F68C8FAD-A405-4D7E-BF3E-6386B8128942}" type="presParOf" srcId="{30760C0D-8B3A-451B-A5E8-A7CD322C7F01}" destId="{97873576-2B43-4EB9-B575-589718123E6D}" srcOrd="0" destOrd="0" presId="urn:microsoft.com/office/officeart/2005/8/layout/hierarchy1"/>
    <dgm:cxn modelId="{A72F05C1-C388-4DE4-8F88-23D53801EFC1}" type="presParOf" srcId="{97873576-2B43-4EB9-B575-589718123E6D}" destId="{9D096FA3-FED7-4438-8AC1-A78983B4FBA6}" srcOrd="0" destOrd="0" presId="urn:microsoft.com/office/officeart/2005/8/layout/hierarchy1"/>
    <dgm:cxn modelId="{B51D9C82-3509-40AC-B31D-5756EC5E784F}" type="presParOf" srcId="{9D096FA3-FED7-4438-8AC1-A78983B4FBA6}" destId="{C9921104-E6E8-480E-8F91-FB3F96EFBEE2}" srcOrd="0" destOrd="0" presId="urn:microsoft.com/office/officeart/2005/8/layout/hierarchy1"/>
    <dgm:cxn modelId="{191D1D6D-EC3F-4E64-A2A3-9F1AAD71C52F}" type="presParOf" srcId="{9D096FA3-FED7-4438-8AC1-A78983B4FBA6}" destId="{DC1726A4-737E-450C-87F2-9C6E8A7514C9}" srcOrd="1" destOrd="0" presId="urn:microsoft.com/office/officeart/2005/8/layout/hierarchy1"/>
    <dgm:cxn modelId="{924A3698-EE32-4B6B-89B1-BAF56B8591BB}" type="presParOf" srcId="{97873576-2B43-4EB9-B575-589718123E6D}" destId="{D0BB5DAE-8443-40D7-9825-2C46D80B66A8}" srcOrd="1" destOrd="0" presId="urn:microsoft.com/office/officeart/2005/8/layout/hierarchy1"/>
    <dgm:cxn modelId="{B27E9340-DFB5-4DB8-B1BA-7BCE3C84A21E}" type="presParOf" srcId="{D0BB5DAE-8443-40D7-9825-2C46D80B66A8}" destId="{9D705650-9A7F-48D6-88E6-45F9FB03AD51}" srcOrd="0" destOrd="0" presId="urn:microsoft.com/office/officeart/2005/8/layout/hierarchy1"/>
    <dgm:cxn modelId="{288E1780-FEED-4001-9E48-60E2548DCAFB}" type="presParOf" srcId="{D0BB5DAE-8443-40D7-9825-2C46D80B66A8}" destId="{5E9E44E3-4434-476F-A2E5-A9EB931DCAD5}" srcOrd="1" destOrd="0" presId="urn:microsoft.com/office/officeart/2005/8/layout/hierarchy1"/>
    <dgm:cxn modelId="{CF916DE2-AF7E-41A5-B3EA-231C1FC1A251}" type="presParOf" srcId="{5E9E44E3-4434-476F-A2E5-A9EB931DCAD5}" destId="{6099530E-6F81-48C5-B9A2-B81E4EEAD019}" srcOrd="0" destOrd="0" presId="urn:microsoft.com/office/officeart/2005/8/layout/hierarchy1"/>
    <dgm:cxn modelId="{8B2D5E34-FF00-4B67-8B27-5EE2F423B33E}" type="presParOf" srcId="{6099530E-6F81-48C5-B9A2-B81E4EEAD019}" destId="{5198C180-C853-4412-828D-4D20DCB77E6F}" srcOrd="0" destOrd="0" presId="urn:microsoft.com/office/officeart/2005/8/layout/hierarchy1"/>
    <dgm:cxn modelId="{D5532CF8-4021-499E-A429-429BF9B25D89}" type="presParOf" srcId="{6099530E-6F81-48C5-B9A2-B81E4EEAD019}" destId="{93C5DB2C-CA31-4F6F-80EB-B9E5BABB9B23}" srcOrd="1" destOrd="0" presId="urn:microsoft.com/office/officeart/2005/8/layout/hierarchy1"/>
    <dgm:cxn modelId="{5088732D-4151-4E40-941B-00019E05A053}" type="presParOf" srcId="{5E9E44E3-4434-476F-A2E5-A9EB931DCAD5}" destId="{1503ED76-9737-4D87-8E70-D2AEFEC7A52F}" srcOrd="1" destOrd="0" presId="urn:microsoft.com/office/officeart/2005/8/layout/hierarchy1"/>
    <dgm:cxn modelId="{BF6B87EC-76F9-4D52-9C3D-FFC46E5A69E2}" type="presParOf" srcId="{D0BB5DAE-8443-40D7-9825-2C46D80B66A8}" destId="{E0668BB5-6A62-4EC4-B6FC-C29936C190B4}" srcOrd="2" destOrd="0" presId="urn:microsoft.com/office/officeart/2005/8/layout/hierarchy1"/>
    <dgm:cxn modelId="{10AFA3DE-50D2-400A-B98D-CF9ED2DF56BD}" type="presParOf" srcId="{D0BB5DAE-8443-40D7-9825-2C46D80B66A8}" destId="{08FCBA65-0CE6-48AB-814F-4D1631263469}" srcOrd="3" destOrd="0" presId="urn:microsoft.com/office/officeart/2005/8/layout/hierarchy1"/>
    <dgm:cxn modelId="{A545133D-4806-4000-84A7-397A3ACB0382}" type="presParOf" srcId="{08FCBA65-0CE6-48AB-814F-4D1631263469}" destId="{1794A732-2866-413E-8F83-2255F156B859}" srcOrd="0" destOrd="0" presId="urn:microsoft.com/office/officeart/2005/8/layout/hierarchy1"/>
    <dgm:cxn modelId="{93A07897-7074-401F-B0E2-93120D976060}" type="presParOf" srcId="{1794A732-2866-413E-8F83-2255F156B859}" destId="{4242D4E1-CDD7-4828-A57A-F34819CE873C}" srcOrd="0" destOrd="0" presId="urn:microsoft.com/office/officeart/2005/8/layout/hierarchy1"/>
    <dgm:cxn modelId="{379020A6-C413-4A14-A52E-54EB11D6B1C4}" type="presParOf" srcId="{1794A732-2866-413E-8F83-2255F156B859}" destId="{D07F92F4-E029-42DC-A971-344026CC65D8}" srcOrd="1" destOrd="0" presId="urn:microsoft.com/office/officeart/2005/8/layout/hierarchy1"/>
    <dgm:cxn modelId="{3FDC449B-7760-4A0B-8148-9247A0E7CA11}" type="presParOf" srcId="{08FCBA65-0CE6-48AB-814F-4D1631263469}" destId="{947479DD-F44A-429C-A71D-4F21AC2B9B62}" srcOrd="1" destOrd="0" presId="urn:microsoft.com/office/officeart/2005/8/layout/hierarchy1"/>
    <dgm:cxn modelId="{0DA17745-EC16-426D-B6B5-2737FBF253ED}" type="presParOf" srcId="{D0BB5DAE-8443-40D7-9825-2C46D80B66A8}" destId="{523D62E6-29A4-4BDC-95BB-A9C10EA2AA33}" srcOrd="4" destOrd="0" presId="urn:microsoft.com/office/officeart/2005/8/layout/hierarchy1"/>
    <dgm:cxn modelId="{DD4FD3E0-B97F-456C-AC74-7954BCF40715}" type="presParOf" srcId="{D0BB5DAE-8443-40D7-9825-2C46D80B66A8}" destId="{52C1F31B-704F-4468-AC7B-2FA3A6CE7AB0}" srcOrd="5" destOrd="0" presId="urn:microsoft.com/office/officeart/2005/8/layout/hierarchy1"/>
    <dgm:cxn modelId="{4FACF739-6E53-404A-9BDC-2AC2A704CC7D}" type="presParOf" srcId="{52C1F31B-704F-4468-AC7B-2FA3A6CE7AB0}" destId="{6E8D2A67-5B01-4E5F-B17B-16711A48E2CF}" srcOrd="0" destOrd="0" presId="urn:microsoft.com/office/officeart/2005/8/layout/hierarchy1"/>
    <dgm:cxn modelId="{67A00673-EBCF-41DA-B764-BDF774D2A3AC}" type="presParOf" srcId="{6E8D2A67-5B01-4E5F-B17B-16711A48E2CF}" destId="{BEF95AB9-EF94-4424-BCAB-E200620D2401}" srcOrd="0" destOrd="0" presId="urn:microsoft.com/office/officeart/2005/8/layout/hierarchy1"/>
    <dgm:cxn modelId="{5A567595-097A-442D-A64E-0470692AD725}" type="presParOf" srcId="{6E8D2A67-5B01-4E5F-B17B-16711A48E2CF}" destId="{A9131A26-6642-4AFE-A26D-46D852248F80}" srcOrd="1" destOrd="0" presId="urn:microsoft.com/office/officeart/2005/8/layout/hierarchy1"/>
    <dgm:cxn modelId="{74BF983D-064E-4D28-93FF-75652AD89FA2}" type="presParOf" srcId="{52C1F31B-704F-4468-AC7B-2FA3A6CE7AB0}" destId="{CCCEBACC-7423-4A52-A2FD-5A498D87C478}" srcOrd="1" destOrd="0" presId="urn:microsoft.com/office/officeart/2005/8/layout/hierarchy1"/>
    <dgm:cxn modelId="{8DDD1754-71D6-49E4-AC1C-CB444D8FACC9}" type="presParOf" srcId="{D0BB5DAE-8443-40D7-9825-2C46D80B66A8}" destId="{192C26DB-96CC-4D9B-BDE5-106EB61222A8}" srcOrd="6" destOrd="0" presId="urn:microsoft.com/office/officeart/2005/8/layout/hierarchy1"/>
    <dgm:cxn modelId="{75B3CBCB-79BF-4DBF-99FB-2833DE5D6C9E}" type="presParOf" srcId="{D0BB5DAE-8443-40D7-9825-2C46D80B66A8}" destId="{BD5CE084-29D6-45C7-ABD5-2CD2388E57C6}" srcOrd="7" destOrd="0" presId="urn:microsoft.com/office/officeart/2005/8/layout/hierarchy1"/>
    <dgm:cxn modelId="{36CE5BA5-19CE-49B0-83F9-60C1FEF210FD}" type="presParOf" srcId="{BD5CE084-29D6-45C7-ABD5-2CD2388E57C6}" destId="{548CA412-B999-4A0C-AE83-8BB708977240}" srcOrd="0" destOrd="0" presId="urn:microsoft.com/office/officeart/2005/8/layout/hierarchy1"/>
    <dgm:cxn modelId="{8E31CBDB-6667-4EA1-B7F3-08922BADB35F}" type="presParOf" srcId="{548CA412-B999-4A0C-AE83-8BB708977240}" destId="{3C36F5F3-AC18-4D6E-BCC9-8BB58F340561}" srcOrd="0" destOrd="0" presId="urn:microsoft.com/office/officeart/2005/8/layout/hierarchy1"/>
    <dgm:cxn modelId="{BA3CF1DC-0F6C-43E5-BC67-E8558626F2D3}" type="presParOf" srcId="{548CA412-B999-4A0C-AE83-8BB708977240}" destId="{C0418D2B-1E44-4EEC-ADF5-E85527DCF605}" srcOrd="1" destOrd="0" presId="urn:microsoft.com/office/officeart/2005/8/layout/hierarchy1"/>
    <dgm:cxn modelId="{310B9A87-31B8-40B8-A4E7-78EB651533F4}" type="presParOf" srcId="{BD5CE084-29D6-45C7-ABD5-2CD2388E57C6}" destId="{7338A421-F24C-4764-AB01-73CE85F21319}" srcOrd="1" destOrd="0" presId="urn:microsoft.com/office/officeart/2005/8/layout/hierarchy1"/>
    <dgm:cxn modelId="{A7C4F223-4759-40C1-AE0D-C51AC2F4450E}" type="presParOf" srcId="{30760C0D-8B3A-451B-A5E8-A7CD322C7F01}" destId="{B994E407-E69D-406D-9541-CBD757536545}" srcOrd="1" destOrd="0" presId="urn:microsoft.com/office/officeart/2005/8/layout/hierarchy1"/>
    <dgm:cxn modelId="{4B6EC998-8CB5-4B39-AE90-B488D853DE8A}" type="presParOf" srcId="{B994E407-E69D-406D-9541-CBD757536545}" destId="{D1366DD8-9FC6-45C0-BA95-896B27FD76E6}" srcOrd="0" destOrd="0" presId="urn:microsoft.com/office/officeart/2005/8/layout/hierarchy1"/>
    <dgm:cxn modelId="{D2BECC35-61A5-4EE9-9878-576E5ACDA434}" type="presParOf" srcId="{D1366DD8-9FC6-45C0-BA95-896B27FD76E6}" destId="{C0E762E5-4AD8-402E-A42C-E72C5C311EA3}" srcOrd="0" destOrd="0" presId="urn:microsoft.com/office/officeart/2005/8/layout/hierarchy1"/>
    <dgm:cxn modelId="{0E49C89D-8CF3-468C-9A7F-8DC5465FB0F3}" type="presParOf" srcId="{D1366DD8-9FC6-45C0-BA95-896B27FD76E6}" destId="{4FAE50AE-DDC6-4DF4-9EB5-965E9107B6D6}" srcOrd="1" destOrd="0" presId="urn:microsoft.com/office/officeart/2005/8/layout/hierarchy1"/>
    <dgm:cxn modelId="{7C6CAB49-D99F-436D-80FD-EBDAAFDFE69D}" type="presParOf" srcId="{B994E407-E69D-406D-9541-CBD757536545}" destId="{02FDAFA0-93AB-4BA2-A304-0BD0CA0F488F}" srcOrd="1" destOrd="0" presId="urn:microsoft.com/office/officeart/2005/8/layout/hierarchy1"/>
    <dgm:cxn modelId="{2F53BA3D-6A4A-4B75-80E8-3B7F1F265DD6}" type="presParOf" srcId="{02FDAFA0-93AB-4BA2-A304-0BD0CA0F488F}" destId="{BFE83303-A407-4162-813E-D252DA55A5D2}" srcOrd="0" destOrd="0" presId="urn:microsoft.com/office/officeart/2005/8/layout/hierarchy1"/>
    <dgm:cxn modelId="{82A042B5-1D6D-457B-AC99-6352931C0846}" type="presParOf" srcId="{02FDAFA0-93AB-4BA2-A304-0BD0CA0F488F}" destId="{DCB6EB85-DA94-4970-8E68-B288EE2ECB07}" srcOrd="1" destOrd="0" presId="urn:microsoft.com/office/officeart/2005/8/layout/hierarchy1"/>
    <dgm:cxn modelId="{17AB6C04-50F9-4554-860F-63302A5E2611}" type="presParOf" srcId="{DCB6EB85-DA94-4970-8E68-B288EE2ECB07}" destId="{C6F07890-34D5-4D6D-8D99-231353F9DE9B}" srcOrd="0" destOrd="0" presId="urn:microsoft.com/office/officeart/2005/8/layout/hierarchy1"/>
    <dgm:cxn modelId="{B0668507-37A7-49DC-8346-E1308254680C}" type="presParOf" srcId="{C6F07890-34D5-4D6D-8D99-231353F9DE9B}" destId="{AC1224E2-6550-44C8-9DEF-53B99D7E35E0}" srcOrd="0" destOrd="0" presId="urn:microsoft.com/office/officeart/2005/8/layout/hierarchy1"/>
    <dgm:cxn modelId="{FF01304D-6D63-4C6C-82EF-25F1D7A7DBC8}" type="presParOf" srcId="{C6F07890-34D5-4D6D-8D99-231353F9DE9B}" destId="{068BF30B-D4FB-43DF-9E47-42A4573CD42A}" srcOrd="1" destOrd="0" presId="urn:microsoft.com/office/officeart/2005/8/layout/hierarchy1"/>
    <dgm:cxn modelId="{3F1E0D57-EA1D-40B4-A629-3F92CB7D4F28}" type="presParOf" srcId="{DCB6EB85-DA94-4970-8E68-B288EE2ECB07}" destId="{34366C6C-0D91-407E-9C9E-2282A34B4836}" srcOrd="1" destOrd="0" presId="urn:microsoft.com/office/officeart/2005/8/layout/hierarchy1"/>
    <dgm:cxn modelId="{8A0EE4B3-8BFB-4DAF-8AA6-14F52C56FFEF}" type="presParOf" srcId="{02FDAFA0-93AB-4BA2-A304-0BD0CA0F488F}" destId="{7637B730-3D62-484A-A1BA-3F805DBF7CAB}" srcOrd="2" destOrd="0" presId="urn:microsoft.com/office/officeart/2005/8/layout/hierarchy1"/>
    <dgm:cxn modelId="{8C78544E-34AB-4DD0-BFF5-C939A68EF9BC}" type="presParOf" srcId="{02FDAFA0-93AB-4BA2-A304-0BD0CA0F488F}" destId="{F3788144-4866-4B86-A0B6-1FEDAD2C46BA}" srcOrd="3" destOrd="0" presId="urn:microsoft.com/office/officeart/2005/8/layout/hierarchy1"/>
    <dgm:cxn modelId="{5310026B-50BB-485A-A777-AA7C83E81DA1}" type="presParOf" srcId="{F3788144-4866-4B86-A0B6-1FEDAD2C46BA}" destId="{9553F750-CD30-4AA6-841F-857597814FE2}" srcOrd="0" destOrd="0" presId="urn:microsoft.com/office/officeart/2005/8/layout/hierarchy1"/>
    <dgm:cxn modelId="{5B9BFAB0-78A3-49BF-BA12-A92A0679F1CF}" type="presParOf" srcId="{9553F750-CD30-4AA6-841F-857597814FE2}" destId="{D1D7893B-797A-43CD-8AB9-B03544EC50B7}" srcOrd="0" destOrd="0" presId="urn:microsoft.com/office/officeart/2005/8/layout/hierarchy1"/>
    <dgm:cxn modelId="{661D12AE-896E-40A3-8B45-392A176DB838}" type="presParOf" srcId="{9553F750-CD30-4AA6-841F-857597814FE2}" destId="{A59BFB66-13AA-4634-9ED3-1E3FCB5B8E4B}" srcOrd="1" destOrd="0" presId="urn:microsoft.com/office/officeart/2005/8/layout/hierarchy1"/>
    <dgm:cxn modelId="{7BFB7893-3ECB-471E-A310-547A9A93D7F7}" type="presParOf" srcId="{F3788144-4866-4B86-A0B6-1FEDAD2C46BA}" destId="{5CA666E2-9DF9-420E-A0E2-D9E8B2AA3F9D}" srcOrd="1" destOrd="0" presId="urn:microsoft.com/office/officeart/2005/8/layout/hierarchy1"/>
    <dgm:cxn modelId="{4561467B-DA75-4DB6-A451-63EF1268DB50}" type="presParOf" srcId="{02FDAFA0-93AB-4BA2-A304-0BD0CA0F488F}" destId="{2B2C496B-EA25-4A27-939A-3AB8797D9586}" srcOrd="4" destOrd="0" presId="urn:microsoft.com/office/officeart/2005/8/layout/hierarchy1"/>
    <dgm:cxn modelId="{5444E2C8-98D2-4549-9BB0-DB453608F5AC}" type="presParOf" srcId="{02FDAFA0-93AB-4BA2-A304-0BD0CA0F488F}" destId="{81895A77-F7F1-4C58-ACB6-AAF3A09A21D3}" srcOrd="5" destOrd="0" presId="urn:microsoft.com/office/officeart/2005/8/layout/hierarchy1"/>
    <dgm:cxn modelId="{61EDFBE8-CDAF-4D88-8A95-F3D9A3DFCCD1}" type="presParOf" srcId="{81895A77-F7F1-4C58-ACB6-AAF3A09A21D3}" destId="{5FB05214-A681-4FD0-AAA1-A47B5B2895CC}" srcOrd="0" destOrd="0" presId="urn:microsoft.com/office/officeart/2005/8/layout/hierarchy1"/>
    <dgm:cxn modelId="{07790A1E-5502-4B88-829A-92E8D85148A0}" type="presParOf" srcId="{5FB05214-A681-4FD0-AAA1-A47B5B2895CC}" destId="{8F69AE03-ADDF-4EDA-AFFD-1762D03D78DF}" srcOrd="0" destOrd="0" presId="urn:microsoft.com/office/officeart/2005/8/layout/hierarchy1"/>
    <dgm:cxn modelId="{04C922A1-DE84-475B-9EFF-E74CDA25B6B5}" type="presParOf" srcId="{5FB05214-A681-4FD0-AAA1-A47B5B2895CC}" destId="{C51186DE-1C78-4147-A9B8-95CFB5D30C17}" srcOrd="1" destOrd="0" presId="urn:microsoft.com/office/officeart/2005/8/layout/hierarchy1"/>
    <dgm:cxn modelId="{EECE9EC4-AAD9-4421-B60D-2773AFAE0F65}" type="presParOf" srcId="{81895A77-F7F1-4C58-ACB6-AAF3A09A21D3}" destId="{31EBA1F3-5E47-4400-ADB1-122DBE79B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B92D4-3F1F-4A9A-A17A-515D1CBC107C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IN"/>
        </a:p>
      </dgm:t>
    </dgm:pt>
    <dgm:pt modelId="{B37A8CB7-622E-4D1B-921E-352D168A4264}">
      <dgm:prSet/>
      <dgm:spPr/>
      <dgm:t>
        <a:bodyPr/>
        <a:lstStyle/>
        <a:p>
          <a:r>
            <a:rPr lang="en-IN"/>
            <a:t>Simple testing</a:t>
          </a:r>
        </a:p>
      </dgm:t>
    </dgm:pt>
    <dgm:pt modelId="{3D389ACB-5D7E-4386-B3AA-04D98A476026}" type="parTrans" cxnId="{4C8DD215-3D53-4DF0-9A34-08AD8997D7C0}">
      <dgm:prSet/>
      <dgm:spPr/>
      <dgm:t>
        <a:bodyPr/>
        <a:lstStyle/>
        <a:p>
          <a:endParaRPr lang="en-IN"/>
        </a:p>
      </dgm:t>
    </dgm:pt>
    <dgm:pt modelId="{ADD9EE20-3DF9-44C0-97D2-88673050B0A5}" type="sibTrans" cxnId="{4C8DD215-3D53-4DF0-9A34-08AD8997D7C0}">
      <dgm:prSet/>
      <dgm:spPr/>
      <dgm:t>
        <a:bodyPr/>
        <a:lstStyle/>
        <a:p>
          <a:endParaRPr lang="en-IN"/>
        </a:p>
      </dgm:t>
    </dgm:pt>
    <dgm:pt modelId="{49B5A0DD-0055-49F3-A80C-3E840E6D6CD2}">
      <dgm:prSet/>
      <dgm:spPr/>
      <dgm:t>
        <a:bodyPr/>
        <a:lstStyle/>
        <a:p>
          <a:r>
            <a:rPr lang="en-IN"/>
            <a:t>Quick deployment</a:t>
          </a:r>
        </a:p>
      </dgm:t>
    </dgm:pt>
    <dgm:pt modelId="{520BA785-EED6-40EF-9A46-05DA175C4F60}" type="parTrans" cxnId="{D0FA9428-D878-47B3-8D61-52B3335C3D78}">
      <dgm:prSet/>
      <dgm:spPr/>
      <dgm:t>
        <a:bodyPr/>
        <a:lstStyle/>
        <a:p>
          <a:endParaRPr lang="en-IN"/>
        </a:p>
      </dgm:t>
    </dgm:pt>
    <dgm:pt modelId="{935F0601-5649-4071-8CB5-9E59A33F2683}" type="sibTrans" cxnId="{D0FA9428-D878-47B3-8D61-52B3335C3D78}">
      <dgm:prSet/>
      <dgm:spPr/>
      <dgm:t>
        <a:bodyPr/>
        <a:lstStyle/>
        <a:p>
          <a:endParaRPr lang="en-IN"/>
        </a:p>
      </dgm:t>
    </dgm:pt>
    <dgm:pt modelId="{0316E72D-B8EB-448E-B5D4-C1DAE0033F56}">
      <dgm:prSet/>
      <dgm:spPr/>
      <dgm:t>
        <a:bodyPr/>
        <a:lstStyle/>
        <a:p>
          <a:r>
            <a:rPr lang="en-IN" dirty="0"/>
            <a:t>Easy to develop</a:t>
          </a:r>
        </a:p>
      </dgm:t>
    </dgm:pt>
    <dgm:pt modelId="{10241B28-E3C1-44CC-A02C-0C2D52D317C5}" type="sibTrans" cxnId="{DC916BBD-0828-4C72-B7CC-EF5FA4CF9AE1}">
      <dgm:prSet/>
      <dgm:spPr/>
      <dgm:t>
        <a:bodyPr/>
        <a:lstStyle/>
        <a:p>
          <a:endParaRPr lang="en-IN"/>
        </a:p>
      </dgm:t>
    </dgm:pt>
    <dgm:pt modelId="{A6089625-2E9C-43A4-8717-E597597AE7B5}" type="parTrans" cxnId="{DC916BBD-0828-4C72-B7CC-EF5FA4CF9AE1}">
      <dgm:prSet/>
      <dgm:spPr/>
      <dgm:t>
        <a:bodyPr/>
        <a:lstStyle/>
        <a:p>
          <a:endParaRPr lang="en-IN"/>
        </a:p>
      </dgm:t>
    </dgm:pt>
    <dgm:pt modelId="{ECE6B9FE-0645-447C-B761-D70D80CF5EB9}" type="pres">
      <dgm:prSet presAssocID="{F63B92D4-3F1F-4A9A-A17A-515D1CBC10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72E4AC-C4D0-42DD-B01E-C8EF960B6EA5}" type="pres">
      <dgm:prSet presAssocID="{0316E72D-B8EB-448E-B5D4-C1DAE0033F5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FCF2F-AC2C-49A0-8EB0-8C4D6DF72DB3}" type="pres">
      <dgm:prSet presAssocID="{10241B28-E3C1-44CC-A02C-0C2D52D317C5}" presName="spacer" presStyleCnt="0"/>
      <dgm:spPr/>
    </dgm:pt>
    <dgm:pt modelId="{905F97BC-B0F0-49FC-8F4D-AD96B28BA2C0}" type="pres">
      <dgm:prSet presAssocID="{B37A8CB7-622E-4D1B-921E-352D168A42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B7344-D837-49B2-A0DD-48A074766519}" type="pres">
      <dgm:prSet presAssocID="{ADD9EE20-3DF9-44C0-97D2-88673050B0A5}" presName="spacer" presStyleCnt="0"/>
      <dgm:spPr/>
    </dgm:pt>
    <dgm:pt modelId="{C0B875A3-4EB3-4040-88AB-3F6756544F3B}" type="pres">
      <dgm:prSet presAssocID="{49B5A0DD-0055-49F3-A80C-3E840E6D6CD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916BBD-0828-4C72-B7CC-EF5FA4CF9AE1}" srcId="{F63B92D4-3F1F-4A9A-A17A-515D1CBC107C}" destId="{0316E72D-B8EB-448E-B5D4-C1DAE0033F56}" srcOrd="0" destOrd="0" parTransId="{A6089625-2E9C-43A4-8717-E597597AE7B5}" sibTransId="{10241B28-E3C1-44CC-A02C-0C2D52D317C5}"/>
    <dgm:cxn modelId="{4C8DD215-3D53-4DF0-9A34-08AD8997D7C0}" srcId="{F63B92D4-3F1F-4A9A-A17A-515D1CBC107C}" destId="{B37A8CB7-622E-4D1B-921E-352D168A4264}" srcOrd="1" destOrd="0" parTransId="{3D389ACB-5D7E-4386-B3AA-04D98A476026}" sibTransId="{ADD9EE20-3DF9-44C0-97D2-88673050B0A5}"/>
    <dgm:cxn modelId="{3DD4BCDD-5E47-4B6A-AEE5-FC790E57B9EE}" type="presOf" srcId="{0316E72D-B8EB-448E-B5D4-C1DAE0033F56}" destId="{A472E4AC-C4D0-42DD-B01E-C8EF960B6EA5}" srcOrd="0" destOrd="0" presId="urn:microsoft.com/office/officeart/2005/8/layout/vList2"/>
    <dgm:cxn modelId="{3223D917-4B51-4F36-8544-4E5271563C6D}" type="presOf" srcId="{F63B92D4-3F1F-4A9A-A17A-515D1CBC107C}" destId="{ECE6B9FE-0645-447C-B761-D70D80CF5EB9}" srcOrd="0" destOrd="0" presId="urn:microsoft.com/office/officeart/2005/8/layout/vList2"/>
    <dgm:cxn modelId="{D0FA9428-D878-47B3-8D61-52B3335C3D78}" srcId="{F63B92D4-3F1F-4A9A-A17A-515D1CBC107C}" destId="{49B5A0DD-0055-49F3-A80C-3E840E6D6CD2}" srcOrd="2" destOrd="0" parTransId="{520BA785-EED6-40EF-9A46-05DA175C4F60}" sibTransId="{935F0601-5649-4071-8CB5-9E59A33F2683}"/>
    <dgm:cxn modelId="{A714715E-847C-4841-BEE6-E17EBD729997}" type="presOf" srcId="{49B5A0DD-0055-49F3-A80C-3E840E6D6CD2}" destId="{C0B875A3-4EB3-4040-88AB-3F6756544F3B}" srcOrd="0" destOrd="0" presId="urn:microsoft.com/office/officeart/2005/8/layout/vList2"/>
    <dgm:cxn modelId="{A3CFA75A-6DD7-403C-8E7C-3557DB94A58A}" type="presOf" srcId="{B37A8CB7-622E-4D1B-921E-352D168A4264}" destId="{905F97BC-B0F0-49FC-8F4D-AD96B28BA2C0}" srcOrd="0" destOrd="0" presId="urn:microsoft.com/office/officeart/2005/8/layout/vList2"/>
    <dgm:cxn modelId="{01FFFF6D-7FB1-40DD-B5A5-DF745CB02C2D}" type="presParOf" srcId="{ECE6B9FE-0645-447C-B761-D70D80CF5EB9}" destId="{A472E4AC-C4D0-42DD-B01E-C8EF960B6EA5}" srcOrd="0" destOrd="0" presId="urn:microsoft.com/office/officeart/2005/8/layout/vList2"/>
    <dgm:cxn modelId="{6CE159DF-DBAD-48AD-B6ED-421416E90BE1}" type="presParOf" srcId="{ECE6B9FE-0645-447C-B761-D70D80CF5EB9}" destId="{134FCF2F-AC2C-49A0-8EB0-8C4D6DF72DB3}" srcOrd="1" destOrd="0" presId="urn:microsoft.com/office/officeart/2005/8/layout/vList2"/>
    <dgm:cxn modelId="{A34BFBE1-C987-41AF-9955-DCB509816DDD}" type="presParOf" srcId="{ECE6B9FE-0645-447C-B761-D70D80CF5EB9}" destId="{905F97BC-B0F0-49FC-8F4D-AD96B28BA2C0}" srcOrd="2" destOrd="0" presId="urn:microsoft.com/office/officeart/2005/8/layout/vList2"/>
    <dgm:cxn modelId="{8B9F2B25-1DB0-496F-8809-9421F00DDCED}" type="presParOf" srcId="{ECE6B9FE-0645-447C-B761-D70D80CF5EB9}" destId="{1B6B7344-D837-49B2-A0DD-48A074766519}" srcOrd="3" destOrd="0" presId="urn:microsoft.com/office/officeart/2005/8/layout/vList2"/>
    <dgm:cxn modelId="{43B9BC93-EAB7-4562-93B6-4522B710EA1B}" type="presParOf" srcId="{ECE6B9FE-0645-447C-B761-D70D80CF5EB9}" destId="{C0B875A3-4EB3-4040-88AB-3F6756544F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F900D7-97D0-45CC-A9DA-E7F6D9916011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EA3163C-CB2C-4900-B266-02885AFCD1AC}">
      <dgm:prSet/>
      <dgm:spPr/>
      <dgm:t>
        <a:bodyPr/>
        <a:lstStyle/>
        <a:p>
          <a:r>
            <a:rPr lang="en-IN" dirty="0"/>
            <a:t>What next??</a:t>
          </a:r>
        </a:p>
      </dgm:t>
    </dgm:pt>
    <dgm:pt modelId="{6C373985-A9C8-406D-A436-30334F18CFA1}" type="parTrans" cxnId="{8B4E8758-2CE5-4C0C-BCB3-5AC19DAEDF27}">
      <dgm:prSet/>
      <dgm:spPr/>
      <dgm:t>
        <a:bodyPr/>
        <a:lstStyle/>
        <a:p>
          <a:endParaRPr lang="en-IN"/>
        </a:p>
      </dgm:t>
    </dgm:pt>
    <dgm:pt modelId="{508A223F-D417-4F52-A02D-5D41AD049877}" type="sibTrans" cxnId="{8B4E8758-2CE5-4C0C-BCB3-5AC19DAEDF27}">
      <dgm:prSet/>
      <dgm:spPr/>
      <dgm:t>
        <a:bodyPr/>
        <a:lstStyle/>
        <a:p>
          <a:endParaRPr lang="en-IN"/>
        </a:p>
      </dgm:t>
    </dgm:pt>
    <dgm:pt modelId="{2DD774AC-8918-432B-B123-108B1D6A86A8}" type="pres">
      <dgm:prSet presAssocID="{30F900D7-97D0-45CC-A9DA-E7F6D991601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6A1164-2BCF-451B-A6A8-BA7F3276486F}" type="pres">
      <dgm:prSet presAssocID="{5EA3163C-CB2C-4900-B266-02885AFCD1AC}" presName="composite" presStyleCnt="0"/>
      <dgm:spPr/>
    </dgm:pt>
    <dgm:pt modelId="{F017096C-517B-4D6C-A6C5-02DE516BA012}" type="pres">
      <dgm:prSet presAssocID="{5EA3163C-CB2C-4900-B266-02885AFCD1AC}" presName="imgShp" presStyleLbl="fgImgPlace1" presStyleIdx="0" presStyleCnt="1" custLinFactNeighborX="-286" custLinFactNeighborY="1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40C6B86-E94C-452D-B5DD-F361E57D26E1}" type="pres">
      <dgm:prSet presAssocID="{5EA3163C-CB2C-4900-B266-02885AFCD1AC}" presName="txShp" presStyleLbl="node1" presStyleIdx="0" presStyleCnt="1" custScaleX="121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51AF0-9260-476C-BD2D-FBB7A5DC37DB}" type="presOf" srcId="{30F900D7-97D0-45CC-A9DA-E7F6D9916011}" destId="{2DD774AC-8918-432B-B123-108B1D6A86A8}" srcOrd="0" destOrd="0" presId="urn:microsoft.com/office/officeart/2005/8/layout/vList3"/>
    <dgm:cxn modelId="{1A8B56D9-6745-4AF7-9338-86C48E42A248}" type="presOf" srcId="{5EA3163C-CB2C-4900-B266-02885AFCD1AC}" destId="{440C6B86-E94C-452D-B5DD-F361E57D26E1}" srcOrd="0" destOrd="0" presId="urn:microsoft.com/office/officeart/2005/8/layout/vList3"/>
    <dgm:cxn modelId="{8B4E8758-2CE5-4C0C-BCB3-5AC19DAEDF27}" srcId="{30F900D7-97D0-45CC-A9DA-E7F6D9916011}" destId="{5EA3163C-CB2C-4900-B266-02885AFCD1AC}" srcOrd="0" destOrd="0" parTransId="{6C373985-A9C8-406D-A436-30334F18CFA1}" sibTransId="{508A223F-D417-4F52-A02D-5D41AD049877}"/>
    <dgm:cxn modelId="{E699BC26-112C-4BB8-96F8-8D25419CAC61}" type="presParOf" srcId="{2DD774AC-8918-432B-B123-108B1D6A86A8}" destId="{456A1164-2BCF-451B-A6A8-BA7F3276486F}" srcOrd="0" destOrd="0" presId="urn:microsoft.com/office/officeart/2005/8/layout/vList3"/>
    <dgm:cxn modelId="{C2201DC2-7BAA-44EB-9C28-6335F07591FA}" type="presParOf" srcId="{456A1164-2BCF-451B-A6A8-BA7F3276486F}" destId="{F017096C-517B-4D6C-A6C5-02DE516BA012}" srcOrd="0" destOrd="0" presId="urn:microsoft.com/office/officeart/2005/8/layout/vList3"/>
    <dgm:cxn modelId="{C15B8249-2197-484D-84B1-D48AD1D302E2}" type="presParOf" srcId="{456A1164-2BCF-451B-A6A8-BA7F3276486F}" destId="{440C6B86-E94C-452D-B5DD-F361E57D26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C19368F-8255-49A5-9DB3-356753E97ADE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0B66B9E5-7973-4D64-B147-E343B7912673}">
      <dgm:prSet/>
      <dgm:spPr/>
      <dgm:t>
        <a:bodyPr/>
        <a:lstStyle/>
        <a:p>
          <a:r>
            <a:rPr lang="en-IN" dirty="0"/>
            <a:t>Decomposition Pattern : By Business Domain and subdomain</a:t>
          </a:r>
        </a:p>
      </dgm:t>
    </dgm:pt>
    <dgm:pt modelId="{BCAEB4E3-15F3-460C-A7AD-3113A09ACDEF}" type="parTrans" cxnId="{A04A373C-2823-4880-9E73-1C27B9DFA225}">
      <dgm:prSet/>
      <dgm:spPr/>
      <dgm:t>
        <a:bodyPr/>
        <a:lstStyle/>
        <a:p>
          <a:endParaRPr lang="en-IN"/>
        </a:p>
      </dgm:t>
    </dgm:pt>
    <dgm:pt modelId="{7EA60FE4-BB99-458F-86D3-6D7FF251E955}" type="sibTrans" cxnId="{A04A373C-2823-4880-9E73-1C27B9DFA225}">
      <dgm:prSet/>
      <dgm:spPr/>
      <dgm:t>
        <a:bodyPr/>
        <a:lstStyle/>
        <a:p>
          <a:endParaRPr lang="en-IN"/>
        </a:p>
      </dgm:t>
    </dgm:pt>
    <dgm:pt modelId="{CD5D3F4D-D15F-4101-86D5-9CFBF6F7A63A}" type="pres">
      <dgm:prSet presAssocID="{9C19368F-8255-49A5-9DB3-356753E97AD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66AD2B-2928-44C1-949D-DFC2C9F3BD10}" type="pres">
      <dgm:prSet presAssocID="{9C19368F-8255-49A5-9DB3-356753E97ADE}" presName="arrow" presStyleLbl="bgShp" presStyleIdx="0" presStyleCnt="1"/>
      <dgm:spPr/>
    </dgm:pt>
    <dgm:pt modelId="{0F568E50-4F8C-4072-BB71-2450EE1F6E26}" type="pres">
      <dgm:prSet presAssocID="{9C19368F-8255-49A5-9DB3-356753E97ADE}" presName="linearProcess" presStyleCnt="0"/>
      <dgm:spPr/>
    </dgm:pt>
    <dgm:pt modelId="{E5CBAB57-0AF7-4C5A-8B58-D18798508F62}" type="pres">
      <dgm:prSet presAssocID="{0B66B9E5-7973-4D64-B147-E343B7912673}" presName="textNode" presStyleLbl="node1" presStyleIdx="0" presStyleCnt="1" custScaleX="125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A373C-2823-4880-9E73-1C27B9DFA225}" srcId="{9C19368F-8255-49A5-9DB3-356753E97ADE}" destId="{0B66B9E5-7973-4D64-B147-E343B7912673}" srcOrd="0" destOrd="0" parTransId="{BCAEB4E3-15F3-460C-A7AD-3113A09ACDEF}" sibTransId="{7EA60FE4-BB99-458F-86D3-6D7FF251E955}"/>
    <dgm:cxn modelId="{D574CB19-6C09-4309-8915-07DA8A32621D}" type="presOf" srcId="{9C19368F-8255-49A5-9DB3-356753E97ADE}" destId="{CD5D3F4D-D15F-4101-86D5-9CFBF6F7A63A}" srcOrd="0" destOrd="0" presId="urn:microsoft.com/office/officeart/2005/8/layout/hProcess9"/>
    <dgm:cxn modelId="{87C3E5DC-F4F9-4DFA-82AD-9EFE10186430}" type="presOf" srcId="{0B66B9E5-7973-4D64-B147-E343B7912673}" destId="{E5CBAB57-0AF7-4C5A-8B58-D18798508F62}" srcOrd="0" destOrd="0" presId="urn:microsoft.com/office/officeart/2005/8/layout/hProcess9"/>
    <dgm:cxn modelId="{F0EDDF30-E8D5-4AFE-8A75-61B53D720D5C}" type="presParOf" srcId="{CD5D3F4D-D15F-4101-86D5-9CFBF6F7A63A}" destId="{B566AD2B-2928-44C1-949D-DFC2C9F3BD10}" srcOrd="0" destOrd="0" presId="urn:microsoft.com/office/officeart/2005/8/layout/hProcess9"/>
    <dgm:cxn modelId="{0C0C6DC9-3F7E-4240-9056-5AB0D3085FEF}" type="presParOf" srcId="{CD5D3F4D-D15F-4101-86D5-9CFBF6F7A63A}" destId="{0F568E50-4F8C-4072-BB71-2450EE1F6E26}" srcOrd="1" destOrd="0" presId="urn:microsoft.com/office/officeart/2005/8/layout/hProcess9"/>
    <dgm:cxn modelId="{E1D8EDC0-5F2E-4875-A3ED-104418020D16}" type="presParOf" srcId="{0F568E50-4F8C-4072-BB71-2450EE1F6E26}" destId="{E5CBAB57-0AF7-4C5A-8B58-D18798508F6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0F5E9BA-229D-47B0-9471-F686D6E4D8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43A3A9A-21C0-4476-AEA2-87AE530ACE2B}">
      <dgm:prSet/>
      <dgm:spPr/>
      <dgm:t>
        <a:bodyPr/>
        <a:lstStyle/>
        <a:p>
          <a:r>
            <a:rPr lang="en-IN" dirty="0"/>
            <a:t>There are 2 kinds of project under microservices</a:t>
          </a:r>
        </a:p>
      </dgm:t>
    </dgm:pt>
    <dgm:pt modelId="{24AF1689-1019-4471-9757-E02F8C5D675D}" type="parTrans" cxnId="{E0C83CB6-913F-44EF-8FC7-89045F1DFD2B}">
      <dgm:prSet/>
      <dgm:spPr/>
      <dgm:t>
        <a:bodyPr/>
        <a:lstStyle/>
        <a:p>
          <a:endParaRPr lang="en-IN"/>
        </a:p>
      </dgm:t>
    </dgm:pt>
    <dgm:pt modelId="{18672D53-3CB6-46E1-B261-20F9215EB56F}" type="sibTrans" cxnId="{E0C83CB6-913F-44EF-8FC7-89045F1DFD2B}">
      <dgm:prSet/>
      <dgm:spPr/>
      <dgm:t>
        <a:bodyPr/>
        <a:lstStyle/>
        <a:p>
          <a:endParaRPr lang="en-IN"/>
        </a:p>
      </dgm:t>
    </dgm:pt>
    <dgm:pt modelId="{AFD6DF27-51AE-43BD-9E35-CA609F12C739}" type="pres">
      <dgm:prSet presAssocID="{10F5E9BA-229D-47B0-9471-F686D6E4D8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D726EA-2FEF-4AF9-9FCA-0F43DA71864F}" type="pres">
      <dgm:prSet presAssocID="{E43A3A9A-21C0-4476-AEA2-87AE530ACE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83CB6-913F-44EF-8FC7-89045F1DFD2B}" srcId="{10F5E9BA-229D-47B0-9471-F686D6E4D8F5}" destId="{E43A3A9A-21C0-4476-AEA2-87AE530ACE2B}" srcOrd="0" destOrd="0" parTransId="{24AF1689-1019-4471-9757-E02F8C5D675D}" sibTransId="{18672D53-3CB6-46E1-B261-20F9215EB56F}"/>
    <dgm:cxn modelId="{499138C8-11CC-4F4D-BAEE-A31D710F3EB3}" type="presOf" srcId="{10F5E9BA-229D-47B0-9471-F686D6E4D8F5}" destId="{AFD6DF27-51AE-43BD-9E35-CA609F12C739}" srcOrd="0" destOrd="0" presId="urn:microsoft.com/office/officeart/2005/8/layout/vList2"/>
    <dgm:cxn modelId="{88C33038-DD5C-40BD-A7BA-2597905FCD81}" type="presOf" srcId="{E43A3A9A-21C0-4476-AEA2-87AE530ACE2B}" destId="{9ED726EA-2FEF-4AF9-9FCA-0F43DA71864F}" srcOrd="0" destOrd="0" presId="urn:microsoft.com/office/officeart/2005/8/layout/vList2"/>
    <dgm:cxn modelId="{D9E9B913-7C62-4508-9CF3-0647CFFBDCC5}" type="presParOf" srcId="{AFD6DF27-51AE-43BD-9E35-CA609F12C739}" destId="{9ED726EA-2FEF-4AF9-9FCA-0F43DA718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41C4AF6-278E-465E-8697-7EA071EB634D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43C2076-DFB2-4B9A-8727-840F7E634418}">
      <dgm:prSet custT="1"/>
      <dgm:spPr>
        <a:solidFill>
          <a:srgbClr val="A52A2A"/>
        </a:solidFill>
      </dgm:spPr>
      <dgm:t>
        <a:bodyPr/>
        <a:lstStyle/>
        <a:p>
          <a:r>
            <a:rPr lang="en-IN" sz="2400" dirty="0">
              <a:solidFill>
                <a:schemeClr val="bg1"/>
              </a:solidFill>
            </a:rPr>
            <a:t>Monolithic to Microservices </a:t>
          </a:r>
          <a:r>
            <a:rPr lang="en-IN" sz="3200" dirty="0">
              <a:solidFill>
                <a:srgbClr val="A9A9A9"/>
              </a:solidFill>
            </a:rPr>
            <a:t>– </a:t>
          </a:r>
          <a:r>
            <a:rPr lang="en-IN" sz="3200" dirty="0">
              <a:solidFill>
                <a:schemeClr val="bg1"/>
              </a:solidFill>
            </a:rPr>
            <a:t>Brown Field Projects</a:t>
          </a:r>
        </a:p>
      </dgm:t>
    </dgm:pt>
    <dgm:pt modelId="{02C59FB2-620F-4678-976F-7344B0CDC6D8}" type="parTrans" cxnId="{A1BD7E69-59E2-47CE-BFAB-83F7C6B802C8}">
      <dgm:prSet/>
      <dgm:spPr/>
      <dgm:t>
        <a:bodyPr/>
        <a:lstStyle/>
        <a:p>
          <a:endParaRPr lang="en-IN"/>
        </a:p>
      </dgm:t>
    </dgm:pt>
    <dgm:pt modelId="{17D4510F-A927-4370-A581-640C64AC2CD1}" type="sibTrans" cxnId="{A1BD7E69-59E2-47CE-BFAB-83F7C6B802C8}">
      <dgm:prSet/>
      <dgm:spPr/>
      <dgm:t>
        <a:bodyPr/>
        <a:lstStyle/>
        <a:p>
          <a:endParaRPr lang="en-IN"/>
        </a:p>
      </dgm:t>
    </dgm:pt>
    <dgm:pt modelId="{D18F581B-CD0A-493D-9C27-FAF0D6F82BCE}">
      <dgm:prSet custT="1"/>
      <dgm:spPr>
        <a:solidFill>
          <a:srgbClr val="00B050"/>
        </a:solidFill>
      </dgm:spPr>
      <dgm:t>
        <a:bodyPr/>
        <a:lstStyle/>
        <a:p>
          <a:r>
            <a:rPr lang="en-IN" sz="1800" dirty="0">
              <a:solidFill>
                <a:schemeClr val="bg1"/>
              </a:solidFill>
            </a:rPr>
            <a:t>Microservices in nature from scratch – </a:t>
          </a:r>
          <a:r>
            <a:rPr lang="en-IN" sz="2000" dirty="0">
              <a:solidFill>
                <a:schemeClr val="bg1"/>
              </a:solidFill>
            </a:rPr>
            <a:t>Green Field Projects</a:t>
          </a:r>
          <a:endParaRPr lang="en-IN" sz="1800" dirty="0">
            <a:solidFill>
              <a:schemeClr val="bg1"/>
            </a:solidFill>
          </a:endParaRPr>
        </a:p>
      </dgm:t>
    </dgm:pt>
    <dgm:pt modelId="{EF324895-C6E9-45FF-B335-22ED78BE1270}" type="parTrans" cxnId="{B6D926B3-7F5D-475C-A8B3-FB2BAB9ECB15}">
      <dgm:prSet/>
      <dgm:spPr/>
      <dgm:t>
        <a:bodyPr/>
        <a:lstStyle/>
        <a:p>
          <a:endParaRPr lang="en-IN"/>
        </a:p>
      </dgm:t>
    </dgm:pt>
    <dgm:pt modelId="{86C14E25-B966-4D91-A60E-40CB3955BEA1}" type="sibTrans" cxnId="{B6D926B3-7F5D-475C-A8B3-FB2BAB9ECB15}">
      <dgm:prSet/>
      <dgm:spPr/>
      <dgm:t>
        <a:bodyPr/>
        <a:lstStyle/>
        <a:p>
          <a:endParaRPr lang="en-IN"/>
        </a:p>
      </dgm:t>
    </dgm:pt>
    <dgm:pt modelId="{E0F3BD81-4665-4C54-8919-CA8A7EA06ADC}" type="pres">
      <dgm:prSet presAssocID="{B41C4AF6-278E-465E-8697-7EA071EB634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83A52-0A1B-447C-A32B-BD994FD45530}" type="pres">
      <dgm:prSet presAssocID="{743C2076-DFB2-4B9A-8727-840F7E634418}" presName="circ1" presStyleLbl="vennNode1" presStyleIdx="0" presStyleCnt="2" custScaleX="113684" custScaleY="87192" custLinFactNeighborX="-31442" custLinFactNeighborY="514"/>
      <dgm:spPr/>
      <dgm:t>
        <a:bodyPr/>
        <a:lstStyle/>
        <a:p>
          <a:endParaRPr lang="en-US"/>
        </a:p>
      </dgm:t>
    </dgm:pt>
    <dgm:pt modelId="{245E8CE6-9C58-467E-BFCF-B4F8C7F2913D}" type="pres">
      <dgm:prSet presAssocID="{743C2076-DFB2-4B9A-8727-840F7E63441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4BD41-AC77-4767-A0A0-894E57C6FB64}" type="pres">
      <dgm:prSet presAssocID="{D18F581B-CD0A-493D-9C27-FAF0D6F82BCE}" presName="circ2" presStyleLbl="vennNode1" presStyleIdx="1" presStyleCnt="2" custScaleX="70829" custScaleY="73719" custLinFactNeighborX="13964" custLinFactNeighborY="514"/>
      <dgm:spPr/>
      <dgm:t>
        <a:bodyPr/>
        <a:lstStyle/>
        <a:p>
          <a:endParaRPr lang="en-US"/>
        </a:p>
      </dgm:t>
    </dgm:pt>
    <dgm:pt modelId="{35CBAAE8-A61B-4310-AF9A-1FA96CDBAEF9}" type="pres">
      <dgm:prSet presAssocID="{D18F581B-CD0A-493D-9C27-FAF0D6F82BC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BD7E69-59E2-47CE-BFAB-83F7C6B802C8}" srcId="{B41C4AF6-278E-465E-8697-7EA071EB634D}" destId="{743C2076-DFB2-4B9A-8727-840F7E634418}" srcOrd="0" destOrd="0" parTransId="{02C59FB2-620F-4678-976F-7344B0CDC6D8}" sibTransId="{17D4510F-A927-4370-A581-640C64AC2CD1}"/>
    <dgm:cxn modelId="{FFD5C8C7-38DE-45C4-8E6E-AE964C7242C8}" type="presOf" srcId="{D18F581B-CD0A-493D-9C27-FAF0D6F82BCE}" destId="{35CBAAE8-A61B-4310-AF9A-1FA96CDBAEF9}" srcOrd="1" destOrd="0" presId="urn:microsoft.com/office/officeart/2005/8/layout/venn1"/>
    <dgm:cxn modelId="{E7143E2A-809B-4375-8047-00FED89BE3CF}" type="presOf" srcId="{743C2076-DFB2-4B9A-8727-840F7E634418}" destId="{FD783A52-0A1B-447C-A32B-BD994FD45530}" srcOrd="0" destOrd="0" presId="urn:microsoft.com/office/officeart/2005/8/layout/venn1"/>
    <dgm:cxn modelId="{B74E4835-4F16-4635-BF31-D6528EE0CFB9}" type="presOf" srcId="{B41C4AF6-278E-465E-8697-7EA071EB634D}" destId="{E0F3BD81-4665-4C54-8919-CA8A7EA06ADC}" srcOrd="0" destOrd="0" presId="urn:microsoft.com/office/officeart/2005/8/layout/venn1"/>
    <dgm:cxn modelId="{32B2C05E-4F21-4F0E-9031-9504B6AC8C09}" type="presOf" srcId="{D18F581B-CD0A-493D-9C27-FAF0D6F82BCE}" destId="{C8C4BD41-AC77-4767-A0A0-894E57C6FB64}" srcOrd="0" destOrd="0" presId="urn:microsoft.com/office/officeart/2005/8/layout/venn1"/>
    <dgm:cxn modelId="{B6D926B3-7F5D-475C-A8B3-FB2BAB9ECB15}" srcId="{B41C4AF6-278E-465E-8697-7EA071EB634D}" destId="{D18F581B-CD0A-493D-9C27-FAF0D6F82BCE}" srcOrd="1" destOrd="0" parTransId="{EF324895-C6E9-45FF-B335-22ED78BE1270}" sibTransId="{86C14E25-B966-4D91-A60E-40CB3955BEA1}"/>
    <dgm:cxn modelId="{031DACD1-7FA2-40A9-9BD6-0885FD3CFA4D}" type="presOf" srcId="{743C2076-DFB2-4B9A-8727-840F7E634418}" destId="{245E8CE6-9C58-467E-BFCF-B4F8C7F2913D}" srcOrd="1" destOrd="0" presId="urn:microsoft.com/office/officeart/2005/8/layout/venn1"/>
    <dgm:cxn modelId="{E6D2945B-98D1-4BD9-ADF5-1E1C55E20EA6}" type="presParOf" srcId="{E0F3BD81-4665-4C54-8919-CA8A7EA06ADC}" destId="{FD783A52-0A1B-447C-A32B-BD994FD45530}" srcOrd="0" destOrd="0" presId="urn:microsoft.com/office/officeart/2005/8/layout/venn1"/>
    <dgm:cxn modelId="{C8834E1D-08B3-43CC-B5B6-62A31B0B2D64}" type="presParOf" srcId="{E0F3BD81-4665-4C54-8919-CA8A7EA06ADC}" destId="{245E8CE6-9C58-467E-BFCF-B4F8C7F2913D}" srcOrd="1" destOrd="0" presId="urn:microsoft.com/office/officeart/2005/8/layout/venn1"/>
    <dgm:cxn modelId="{259E4AB8-5308-4A1B-80EB-82CC0209DE9C}" type="presParOf" srcId="{E0F3BD81-4665-4C54-8919-CA8A7EA06ADC}" destId="{C8C4BD41-AC77-4767-A0A0-894E57C6FB64}" srcOrd="2" destOrd="0" presId="urn:microsoft.com/office/officeart/2005/8/layout/venn1"/>
    <dgm:cxn modelId="{BA1251C9-A3A9-427E-9473-9B6B3F848E20}" type="presParOf" srcId="{E0F3BD81-4665-4C54-8919-CA8A7EA06ADC}" destId="{35CBAAE8-A61B-4310-AF9A-1FA96CDBAEF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1686FE0-8E1E-4DE9-97D8-51C198B13D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F1610F5-9872-418C-8C21-3397F515F45E}">
      <dgm:prSet/>
      <dgm:spPr/>
      <dgm:t>
        <a:bodyPr/>
        <a:lstStyle/>
        <a:p>
          <a:r>
            <a:rPr lang="en-IN"/>
            <a:t>How to decide the size of microservice??</a:t>
          </a:r>
        </a:p>
      </dgm:t>
    </dgm:pt>
    <dgm:pt modelId="{B561647E-8F4A-45D3-B070-0D97384E7057}" type="parTrans" cxnId="{C382A30D-7BF2-4B10-A655-6434CA33F8E1}">
      <dgm:prSet/>
      <dgm:spPr/>
      <dgm:t>
        <a:bodyPr/>
        <a:lstStyle/>
        <a:p>
          <a:endParaRPr lang="en-IN"/>
        </a:p>
      </dgm:t>
    </dgm:pt>
    <dgm:pt modelId="{90CA72A3-5DC1-4906-919F-2B2098693A12}" type="sibTrans" cxnId="{C382A30D-7BF2-4B10-A655-6434CA33F8E1}">
      <dgm:prSet/>
      <dgm:spPr/>
      <dgm:t>
        <a:bodyPr/>
        <a:lstStyle/>
        <a:p>
          <a:endParaRPr lang="en-IN"/>
        </a:p>
      </dgm:t>
    </dgm:pt>
    <dgm:pt modelId="{9B4D7C05-FB30-4754-AAB2-53D1884EB9BB}" type="pres">
      <dgm:prSet presAssocID="{31686FE0-8E1E-4DE9-97D8-51C198B13D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63DB5-9F07-40C8-AED0-7764816E6F11}" type="pres">
      <dgm:prSet presAssocID="{6F1610F5-9872-418C-8C21-3397F515F4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82A30D-7BF2-4B10-A655-6434CA33F8E1}" srcId="{31686FE0-8E1E-4DE9-97D8-51C198B13DB4}" destId="{6F1610F5-9872-418C-8C21-3397F515F45E}" srcOrd="0" destOrd="0" parTransId="{B561647E-8F4A-45D3-B070-0D97384E7057}" sibTransId="{90CA72A3-5DC1-4906-919F-2B2098693A12}"/>
    <dgm:cxn modelId="{D4FC2F81-56AF-4592-B5C2-B1A1AF351F40}" type="presOf" srcId="{6F1610F5-9872-418C-8C21-3397F515F45E}" destId="{DE963DB5-9F07-40C8-AED0-7764816E6F11}" srcOrd="0" destOrd="0" presId="urn:microsoft.com/office/officeart/2005/8/layout/vList2"/>
    <dgm:cxn modelId="{BE2C01DD-DF3A-4968-BB5B-B4FE6E8F94CA}" type="presOf" srcId="{31686FE0-8E1E-4DE9-97D8-51C198B13DB4}" destId="{9B4D7C05-FB30-4754-AAB2-53D1884EB9BB}" srcOrd="0" destOrd="0" presId="urn:microsoft.com/office/officeart/2005/8/layout/vList2"/>
    <dgm:cxn modelId="{3A02AA12-7224-4477-B365-A906176A33F6}" type="presParOf" srcId="{9B4D7C05-FB30-4754-AAB2-53D1884EB9BB}" destId="{DE963DB5-9F07-40C8-AED0-7764816E6F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9FCE4FC-CD02-487B-A69C-91BB356F31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8283C8-F6F0-4402-926C-3AB1A1055595}">
      <dgm:prSet/>
      <dgm:spPr/>
      <dgm:t>
        <a:bodyPr/>
        <a:lstStyle/>
        <a:p>
          <a:r>
            <a:rPr lang="en-IN"/>
            <a:t>How to decide the size of microservice??</a:t>
          </a:r>
        </a:p>
      </dgm:t>
    </dgm:pt>
    <dgm:pt modelId="{45439256-ABB8-4A43-9A9B-C62E516250AB}" type="parTrans" cxnId="{57F8312D-A0A0-46E8-86E9-F30EF08F9F70}">
      <dgm:prSet/>
      <dgm:spPr/>
      <dgm:t>
        <a:bodyPr/>
        <a:lstStyle/>
        <a:p>
          <a:endParaRPr lang="en-IN"/>
        </a:p>
      </dgm:t>
    </dgm:pt>
    <dgm:pt modelId="{622B9639-C635-40F4-A7DE-AA8D336DE4B4}" type="sibTrans" cxnId="{57F8312D-A0A0-46E8-86E9-F30EF08F9F70}">
      <dgm:prSet/>
      <dgm:spPr/>
      <dgm:t>
        <a:bodyPr/>
        <a:lstStyle/>
        <a:p>
          <a:endParaRPr lang="en-IN"/>
        </a:p>
      </dgm:t>
    </dgm:pt>
    <dgm:pt modelId="{69705B20-8081-42B8-A707-1A86B198C763}" type="pres">
      <dgm:prSet presAssocID="{F9FCE4FC-CD02-487B-A69C-91BB356F31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354E9D-0C25-43B8-91AC-09E6A4EF5864}" type="pres">
      <dgm:prSet presAssocID="{F08283C8-F6F0-4402-926C-3AB1A105559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C195F-D921-45F9-921A-7A92603D29C1}" type="presOf" srcId="{F9FCE4FC-CD02-487B-A69C-91BB356F3150}" destId="{69705B20-8081-42B8-A707-1A86B198C763}" srcOrd="0" destOrd="0" presId="urn:microsoft.com/office/officeart/2005/8/layout/vList2"/>
    <dgm:cxn modelId="{33393240-8C42-4853-A4B5-72AB03402A62}" type="presOf" srcId="{F08283C8-F6F0-4402-926C-3AB1A1055595}" destId="{0B354E9D-0C25-43B8-91AC-09E6A4EF5864}" srcOrd="0" destOrd="0" presId="urn:microsoft.com/office/officeart/2005/8/layout/vList2"/>
    <dgm:cxn modelId="{57F8312D-A0A0-46E8-86E9-F30EF08F9F70}" srcId="{F9FCE4FC-CD02-487B-A69C-91BB356F3150}" destId="{F08283C8-F6F0-4402-926C-3AB1A1055595}" srcOrd="0" destOrd="0" parTransId="{45439256-ABB8-4A43-9A9B-C62E516250AB}" sibTransId="{622B9639-C635-40F4-A7DE-AA8D336DE4B4}"/>
    <dgm:cxn modelId="{5B5210FA-D510-4B2C-81A2-95CA0CF56622}" type="presParOf" srcId="{69705B20-8081-42B8-A707-1A86B198C763}" destId="{0B354E9D-0C25-43B8-91AC-09E6A4EF58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3C63AE0-14E7-49E7-B96E-D7738F6CF316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A39D106B-9645-4162-B308-656AA927D277}">
      <dgm:prSet/>
      <dgm:spPr/>
      <dgm:t>
        <a:bodyPr/>
        <a:lstStyle/>
        <a:p>
          <a:r>
            <a:rPr lang="en-IN"/>
            <a:t>Order Management</a:t>
          </a:r>
        </a:p>
      </dgm:t>
    </dgm:pt>
    <dgm:pt modelId="{18017FE0-344F-4877-B1C3-01D15BBA95E7}" type="parTrans" cxnId="{4B1B5905-C57B-4E43-82C4-9120739E45F7}">
      <dgm:prSet/>
      <dgm:spPr/>
      <dgm:t>
        <a:bodyPr/>
        <a:lstStyle/>
        <a:p>
          <a:endParaRPr lang="en-IN"/>
        </a:p>
      </dgm:t>
    </dgm:pt>
    <dgm:pt modelId="{F9D8F287-EE0F-4778-888B-9952479DA508}" type="sibTrans" cxnId="{4B1B5905-C57B-4E43-82C4-9120739E45F7}">
      <dgm:prSet/>
      <dgm:spPr/>
      <dgm:t>
        <a:bodyPr/>
        <a:lstStyle/>
        <a:p>
          <a:endParaRPr lang="en-IN"/>
        </a:p>
      </dgm:t>
    </dgm:pt>
    <dgm:pt modelId="{32D18D75-3BAE-466D-8D85-69E39D35FB4F}">
      <dgm:prSet/>
      <dgm:spPr/>
      <dgm:t>
        <a:bodyPr/>
        <a:lstStyle/>
        <a:p>
          <a:r>
            <a:rPr lang="en-IN" dirty="0"/>
            <a:t>Placing order</a:t>
          </a:r>
        </a:p>
      </dgm:t>
    </dgm:pt>
    <dgm:pt modelId="{2D6C09C7-C0B2-4A7A-BF97-3281F0DE8A4D}" type="parTrans" cxnId="{96C34CAE-7B18-4F15-9443-4826BAB8D620}">
      <dgm:prSet/>
      <dgm:spPr/>
      <dgm:t>
        <a:bodyPr/>
        <a:lstStyle/>
        <a:p>
          <a:endParaRPr lang="en-IN"/>
        </a:p>
      </dgm:t>
    </dgm:pt>
    <dgm:pt modelId="{D13F5CD5-2F7E-4076-99C6-37AAE1597141}" type="sibTrans" cxnId="{96C34CAE-7B18-4F15-9443-4826BAB8D620}">
      <dgm:prSet/>
      <dgm:spPr/>
      <dgm:t>
        <a:bodyPr/>
        <a:lstStyle/>
        <a:p>
          <a:endParaRPr lang="en-IN"/>
        </a:p>
      </dgm:t>
    </dgm:pt>
    <dgm:pt modelId="{F72710F4-A4FD-4D99-B1EA-299E99E743E1}">
      <dgm:prSet/>
      <dgm:spPr/>
      <dgm:t>
        <a:bodyPr/>
        <a:lstStyle/>
        <a:p>
          <a:r>
            <a:rPr lang="en-IN"/>
            <a:t>Order tracking</a:t>
          </a:r>
        </a:p>
      </dgm:t>
    </dgm:pt>
    <dgm:pt modelId="{28543545-164C-4FF6-B305-F3CA84AF7FB8}" type="parTrans" cxnId="{E045E38A-262A-48C7-BB40-34B70F41AEE1}">
      <dgm:prSet/>
      <dgm:spPr/>
      <dgm:t>
        <a:bodyPr/>
        <a:lstStyle/>
        <a:p>
          <a:endParaRPr lang="en-IN"/>
        </a:p>
      </dgm:t>
    </dgm:pt>
    <dgm:pt modelId="{7DB4E604-554C-4F32-8844-CDBC3B19E490}" type="sibTrans" cxnId="{E045E38A-262A-48C7-BB40-34B70F41AEE1}">
      <dgm:prSet/>
      <dgm:spPr/>
      <dgm:t>
        <a:bodyPr/>
        <a:lstStyle/>
        <a:p>
          <a:endParaRPr lang="en-IN"/>
        </a:p>
      </dgm:t>
    </dgm:pt>
    <dgm:pt modelId="{B22FEEC6-1ECA-403C-86D3-C2F6DEF2A18A}">
      <dgm:prSet/>
      <dgm:spPr/>
      <dgm:t>
        <a:bodyPr/>
        <a:lstStyle/>
        <a:p>
          <a:r>
            <a:rPr lang="en-IN"/>
            <a:t>Invoice generation</a:t>
          </a:r>
        </a:p>
      </dgm:t>
    </dgm:pt>
    <dgm:pt modelId="{35EE3BB9-7298-43D2-A6CD-12927DB46024}" type="parTrans" cxnId="{E16585B1-8F65-43FD-8A5D-94EC3A029EA8}">
      <dgm:prSet/>
      <dgm:spPr/>
      <dgm:t>
        <a:bodyPr/>
        <a:lstStyle/>
        <a:p>
          <a:endParaRPr lang="en-IN"/>
        </a:p>
      </dgm:t>
    </dgm:pt>
    <dgm:pt modelId="{2DFAEF56-9B20-4025-A70E-557E0B6FDA2F}" type="sibTrans" cxnId="{E16585B1-8F65-43FD-8A5D-94EC3A029EA8}">
      <dgm:prSet/>
      <dgm:spPr/>
      <dgm:t>
        <a:bodyPr/>
        <a:lstStyle/>
        <a:p>
          <a:endParaRPr lang="en-IN"/>
        </a:p>
      </dgm:t>
    </dgm:pt>
    <dgm:pt modelId="{609629CB-5320-4227-BF18-38CD92DDCEBA}" type="pres">
      <dgm:prSet presAssocID="{D3C63AE0-14E7-49E7-B96E-D7738F6CF31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65ABFEA-2FB1-4D47-A3FD-FF467F6AF820}" type="pres">
      <dgm:prSet presAssocID="{A39D106B-9645-4162-B308-656AA927D277}" presName="singleCycle" presStyleCnt="0"/>
      <dgm:spPr/>
    </dgm:pt>
    <dgm:pt modelId="{6F94EA9C-41B5-4C61-AC0D-6FA1A5974F39}" type="pres">
      <dgm:prSet presAssocID="{A39D106B-9645-4162-B308-656AA927D277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D53C8E2-17CA-47FB-BE17-174EECF3BE91}" type="pres">
      <dgm:prSet presAssocID="{2D6C09C7-C0B2-4A7A-BF97-3281F0DE8A4D}" presName="Name56" presStyleLbl="parChTrans1D2" presStyleIdx="0" presStyleCnt="3"/>
      <dgm:spPr/>
      <dgm:t>
        <a:bodyPr/>
        <a:lstStyle/>
        <a:p>
          <a:endParaRPr lang="en-US"/>
        </a:p>
      </dgm:t>
    </dgm:pt>
    <dgm:pt modelId="{D32C59B4-25B5-4875-AEEE-9A772BEC1901}" type="pres">
      <dgm:prSet presAssocID="{32D18D75-3BAE-466D-8D85-69E39D35FB4F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B6C33-FCF8-4ED8-9FD1-A552ADCAB299}" type="pres">
      <dgm:prSet presAssocID="{28543545-164C-4FF6-B305-F3CA84AF7FB8}" presName="Name56" presStyleLbl="parChTrans1D2" presStyleIdx="1" presStyleCnt="3"/>
      <dgm:spPr/>
      <dgm:t>
        <a:bodyPr/>
        <a:lstStyle/>
        <a:p>
          <a:endParaRPr lang="en-US"/>
        </a:p>
      </dgm:t>
    </dgm:pt>
    <dgm:pt modelId="{87717326-D303-44B0-8971-B06B9F73C2BA}" type="pres">
      <dgm:prSet presAssocID="{F72710F4-A4FD-4D99-B1EA-299E99E743E1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EC90B-6009-4829-B299-07B985E848E0}" type="pres">
      <dgm:prSet presAssocID="{35EE3BB9-7298-43D2-A6CD-12927DB46024}" presName="Name56" presStyleLbl="parChTrans1D2" presStyleIdx="2" presStyleCnt="3"/>
      <dgm:spPr/>
      <dgm:t>
        <a:bodyPr/>
        <a:lstStyle/>
        <a:p>
          <a:endParaRPr lang="en-US"/>
        </a:p>
      </dgm:t>
    </dgm:pt>
    <dgm:pt modelId="{33F95B5A-839F-4BED-8A94-259751D548C2}" type="pres">
      <dgm:prSet presAssocID="{B22FEEC6-1ECA-403C-86D3-C2F6DEF2A18A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6585B1-8F65-43FD-8A5D-94EC3A029EA8}" srcId="{A39D106B-9645-4162-B308-656AA927D277}" destId="{B22FEEC6-1ECA-403C-86D3-C2F6DEF2A18A}" srcOrd="2" destOrd="0" parTransId="{35EE3BB9-7298-43D2-A6CD-12927DB46024}" sibTransId="{2DFAEF56-9B20-4025-A70E-557E0B6FDA2F}"/>
    <dgm:cxn modelId="{B7928168-033D-43CA-BDEB-FF7483A88559}" type="presOf" srcId="{F72710F4-A4FD-4D99-B1EA-299E99E743E1}" destId="{87717326-D303-44B0-8971-B06B9F73C2BA}" srcOrd="0" destOrd="0" presId="urn:microsoft.com/office/officeart/2008/layout/RadialCluster"/>
    <dgm:cxn modelId="{593353D6-0A6C-4FDC-80F3-006FB4EE557A}" type="presOf" srcId="{A39D106B-9645-4162-B308-656AA927D277}" destId="{6F94EA9C-41B5-4C61-AC0D-6FA1A5974F39}" srcOrd="0" destOrd="0" presId="urn:microsoft.com/office/officeart/2008/layout/RadialCluster"/>
    <dgm:cxn modelId="{96C34CAE-7B18-4F15-9443-4826BAB8D620}" srcId="{A39D106B-9645-4162-B308-656AA927D277}" destId="{32D18D75-3BAE-466D-8D85-69E39D35FB4F}" srcOrd="0" destOrd="0" parTransId="{2D6C09C7-C0B2-4A7A-BF97-3281F0DE8A4D}" sibTransId="{D13F5CD5-2F7E-4076-99C6-37AAE1597141}"/>
    <dgm:cxn modelId="{AA93505F-8F3E-436A-A95E-5467168B044E}" type="presOf" srcId="{B22FEEC6-1ECA-403C-86D3-C2F6DEF2A18A}" destId="{33F95B5A-839F-4BED-8A94-259751D548C2}" srcOrd="0" destOrd="0" presId="urn:microsoft.com/office/officeart/2008/layout/RadialCluster"/>
    <dgm:cxn modelId="{AEF60B9C-B688-4969-9103-FAE47C4CF259}" type="presOf" srcId="{28543545-164C-4FF6-B305-F3CA84AF7FB8}" destId="{E82B6C33-FCF8-4ED8-9FD1-A552ADCAB299}" srcOrd="0" destOrd="0" presId="urn:microsoft.com/office/officeart/2008/layout/RadialCluster"/>
    <dgm:cxn modelId="{E045E38A-262A-48C7-BB40-34B70F41AEE1}" srcId="{A39D106B-9645-4162-B308-656AA927D277}" destId="{F72710F4-A4FD-4D99-B1EA-299E99E743E1}" srcOrd="1" destOrd="0" parTransId="{28543545-164C-4FF6-B305-F3CA84AF7FB8}" sibTransId="{7DB4E604-554C-4F32-8844-CDBC3B19E490}"/>
    <dgm:cxn modelId="{CF97100F-E971-4266-8057-128B6DE9B8F6}" type="presOf" srcId="{35EE3BB9-7298-43D2-A6CD-12927DB46024}" destId="{009EC90B-6009-4829-B299-07B985E848E0}" srcOrd="0" destOrd="0" presId="urn:microsoft.com/office/officeart/2008/layout/RadialCluster"/>
    <dgm:cxn modelId="{4B1B5905-C57B-4E43-82C4-9120739E45F7}" srcId="{D3C63AE0-14E7-49E7-B96E-D7738F6CF316}" destId="{A39D106B-9645-4162-B308-656AA927D277}" srcOrd="0" destOrd="0" parTransId="{18017FE0-344F-4877-B1C3-01D15BBA95E7}" sibTransId="{F9D8F287-EE0F-4778-888B-9952479DA508}"/>
    <dgm:cxn modelId="{90457BF0-CFD1-4484-B653-865A104575E7}" type="presOf" srcId="{32D18D75-3BAE-466D-8D85-69E39D35FB4F}" destId="{D32C59B4-25B5-4875-AEEE-9A772BEC1901}" srcOrd="0" destOrd="0" presId="urn:microsoft.com/office/officeart/2008/layout/RadialCluster"/>
    <dgm:cxn modelId="{F9B03F43-AAF8-4221-8412-68DB92F39BCA}" type="presOf" srcId="{2D6C09C7-C0B2-4A7A-BF97-3281F0DE8A4D}" destId="{0D53C8E2-17CA-47FB-BE17-174EECF3BE91}" srcOrd="0" destOrd="0" presId="urn:microsoft.com/office/officeart/2008/layout/RadialCluster"/>
    <dgm:cxn modelId="{17600060-0E97-4639-A025-79085A50A80D}" type="presOf" srcId="{D3C63AE0-14E7-49E7-B96E-D7738F6CF316}" destId="{609629CB-5320-4227-BF18-38CD92DDCEBA}" srcOrd="0" destOrd="0" presId="urn:microsoft.com/office/officeart/2008/layout/RadialCluster"/>
    <dgm:cxn modelId="{CCD580BF-D478-4B45-B87E-46F2AD097D46}" type="presParOf" srcId="{609629CB-5320-4227-BF18-38CD92DDCEBA}" destId="{C65ABFEA-2FB1-4D47-A3FD-FF467F6AF820}" srcOrd="0" destOrd="0" presId="urn:microsoft.com/office/officeart/2008/layout/RadialCluster"/>
    <dgm:cxn modelId="{E4085D2C-DD16-4DD2-9731-538B399B96F0}" type="presParOf" srcId="{C65ABFEA-2FB1-4D47-A3FD-FF467F6AF820}" destId="{6F94EA9C-41B5-4C61-AC0D-6FA1A5974F39}" srcOrd="0" destOrd="0" presId="urn:microsoft.com/office/officeart/2008/layout/RadialCluster"/>
    <dgm:cxn modelId="{C0D4A018-D214-44AC-8846-9878DEE37A87}" type="presParOf" srcId="{C65ABFEA-2FB1-4D47-A3FD-FF467F6AF820}" destId="{0D53C8E2-17CA-47FB-BE17-174EECF3BE91}" srcOrd="1" destOrd="0" presId="urn:microsoft.com/office/officeart/2008/layout/RadialCluster"/>
    <dgm:cxn modelId="{ECB629D0-433A-4D4C-87C6-ED8DD2FBE22F}" type="presParOf" srcId="{C65ABFEA-2FB1-4D47-A3FD-FF467F6AF820}" destId="{D32C59B4-25B5-4875-AEEE-9A772BEC1901}" srcOrd="2" destOrd="0" presId="urn:microsoft.com/office/officeart/2008/layout/RadialCluster"/>
    <dgm:cxn modelId="{C4F57008-F28D-46F5-BC56-7F411F5AB495}" type="presParOf" srcId="{C65ABFEA-2FB1-4D47-A3FD-FF467F6AF820}" destId="{E82B6C33-FCF8-4ED8-9FD1-A552ADCAB299}" srcOrd="3" destOrd="0" presId="urn:microsoft.com/office/officeart/2008/layout/RadialCluster"/>
    <dgm:cxn modelId="{02E23800-AB02-41E0-88BD-F403D63B4463}" type="presParOf" srcId="{C65ABFEA-2FB1-4D47-A3FD-FF467F6AF820}" destId="{87717326-D303-44B0-8971-B06B9F73C2BA}" srcOrd="4" destOrd="0" presId="urn:microsoft.com/office/officeart/2008/layout/RadialCluster"/>
    <dgm:cxn modelId="{EC3E904D-63AF-42D3-BFE9-438FCD65851D}" type="presParOf" srcId="{C65ABFEA-2FB1-4D47-A3FD-FF467F6AF820}" destId="{009EC90B-6009-4829-B299-07B985E848E0}" srcOrd="5" destOrd="0" presId="urn:microsoft.com/office/officeart/2008/layout/RadialCluster"/>
    <dgm:cxn modelId="{986DCE31-9640-4AB8-8BA3-9190123C760D}" type="presParOf" srcId="{C65ABFEA-2FB1-4D47-A3FD-FF467F6AF820}" destId="{33F95B5A-839F-4BED-8A94-259751D548C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F900D7-97D0-45CC-A9DA-E7F6D9916011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EA3163C-CB2C-4900-B266-02885AFCD1AC}">
      <dgm:prSet/>
      <dgm:spPr/>
      <dgm:t>
        <a:bodyPr/>
        <a:lstStyle/>
        <a:p>
          <a:r>
            <a:rPr lang="en-IN" dirty="0"/>
            <a:t>What next??</a:t>
          </a:r>
        </a:p>
      </dgm:t>
    </dgm:pt>
    <dgm:pt modelId="{6C373985-A9C8-406D-A436-30334F18CFA1}" type="parTrans" cxnId="{8B4E8758-2CE5-4C0C-BCB3-5AC19DAEDF27}">
      <dgm:prSet/>
      <dgm:spPr/>
      <dgm:t>
        <a:bodyPr/>
        <a:lstStyle/>
        <a:p>
          <a:endParaRPr lang="en-IN"/>
        </a:p>
      </dgm:t>
    </dgm:pt>
    <dgm:pt modelId="{508A223F-D417-4F52-A02D-5D41AD049877}" type="sibTrans" cxnId="{8B4E8758-2CE5-4C0C-BCB3-5AC19DAEDF27}">
      <dgm:prSet/>
      <dgm:spPr/>
      <dgm:t>
        <a:bodyPr/>
        <a:lstStyle/>
        <a:p>
          <a:endParaRPr lang="en-IN"/>
        </a:p>
      </dgm:t>
    </dgm:pt>
    <dgm:pt modelId="{2DD774AC-8918-432B-B123-108B1D6A86A8}" type="pres">
      <dgm:prSet presAssocID="{30F900D7-97D0-45CC-A9DA-E7F6D991601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6A1164-2BCF-451B-A6A8-BA7F3276486F}" type="pres">
      <dgm:prSet presAssocID="{5EA3163C-CB2C-4900-B266-02885AFCD1AC}" presName="composite" presStyleCnt="0"/>
      <dgm:spPr/>
    </dgm:pt>
    <dgm:pt modelId="{F017096C-517B-4D6C-A6C5-02DE516BA012}" type="pres">
      <dgm:prSet presAssocID="{5EA3163C-CB2C-4900-B266-02885AFCD1AC}" presName="imgShp" presStyleLbl="fgImgPlace1" presStyleIdx="0" presStyleCnt="1" custLinFactNeighborX="-286" custLinFactNeighborY="1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40C6B86-E94C-452D-B5DD-F361E57D26E1}" type="pres">
      <dgm:prSet presAssocID="{5EA3163C-CB2C-4900-B266-02885AFCD1AC}" presName="txShp" presStyleLbl="node1" presStyleIdx="0" presStyleCnt="1" custScaleX="1213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51AF0-9260-476C-BD2D-FBB7A5DC37DB}" type="presOf" srcId="{30F900D7-97D0-45CC-A9DA-E7F6D9916011}" destId="{2DD774AC-8918-432B-B123-108B1D6A86A8}" srcOrd="0" destOrd="0" presId="urn:microsoft.com/office/officeart/2005/8/layout/vList3"/>
    <dgm:cxn modelId="{1A8B56D9-6745-4AF7-9338-86C48E42A248}" type="presOf" srcId="{5EA3163C-CB2C-4900-B266-02885AFCD1AC}" destId="{440C6B86-E94C-452D-B5DD-F361E57D26E1}" srcOrd="0" destOrd="0" presId="urn:microsoft.com/office/officeart/2005/8/layout/vList3"/>
    <dgm:cxn modelId="{8B4E8758-2CE5-4C0C-BCB3-5AC19DAEDF27}" srcId="{30F900D7-97D0-45CC-A9DA-E7F6D9916011}" destId="{5EA3163C-CB2C-4900-B266-02885AFCD1AC}" srcOrd="0" destOrd="0" parTransId="{6C373985-A9C8-406D-A436-30334F18CFA1}" sibTransId="{508A223F-D417-4F52-A02D-5D41AD049877}"/>
    <dgm:cxn modelId="{E699BC26-112C-4BB8-96F8-8D25419CAC61}" type="presParOf" srcId="{2DD774AC-8918-432B-B123-108B1D6A86A8}" destId="{456A1164-2BCF-451B-A6A8-BA7F3276486F}" srcOrd="0" destOrd="0" presId="urn:microsoft.com/office/officeart/2005/8/layout/vList3"/>
    <dgm:cxn modelId="{C2201DC2-7BAA-44EB-9C28-6335F07591FA}" type="presParOf" srcId="{456A1164-2BCF-451B-A6A8-BA7F3276486F}" destId="{F017096C-517B-4D6C-A6C5-02DE516BA012}" srcOrd="0" destOrd="0" presId="urn:microsoft.com/office/officeart/2005/8/layout/vList3"/>
    <dgm:cxn modelId="{C15B8249-2197-484D-84B1-D48AD1D302E2}" type="presParOf" srcId="{456A1164-2BCF-451B-A6A8-BA7F3276486F}" destId="{440C6B86-E94C-452D-B5DD-F361E57D26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C19368F-8255-49A5-9DB3-356753E97ADE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0B66B9E5-7973-4D64-B147-E343B7912673}">
      <dgm:prSet/>
      <dgm:spPr/>
      <dgm:t>
        <a:bodyPr/>
        <a:lstStyle/>
        <a:p>
          <a:r>
            <a:rPr lang="en-IN" dirty="0"/>
            <a:t>Decomposition Pattern : Strangler</a:t>
          </a:r>
        </a:p>
      </dgm:t>
    </dgm:pt>
    <dgm:pt modelId="{BCAEB4E3-15F3-460C-A7AD-3113A09ACDEF}" type="parTrans" cxnId="{A04A373C-2823-4880-9E73-1C27B9DFA225}">
      <dgm:prSet/>
      <dgm:spPr/>
      <dgm:t>
        <a:bodyPr/>
        <a:lstStyle/>
        <a:p>
          <a:endParaRPr lang="en-IN"/>
        </a:p>
      </dgm:t>
    </dgm:pt>
    <dgm:pt modelId="{7EA60FE4-BB99-458F-86D3-6D7FF251E955}" type="sibTrans" cxnId="{A04A373C-2823-4880-9E73-1C27B9DFA225}">
      <dgm:prSet/>
      <dgm:spPr/>
      <dgm:t>
        <a:bodyPr/>
        <a:lstStyle/>
        <a:p>
          <a:endParaRPr lang="en-IN"/>
        </a:p>
      </dgm:t>
    </dgm:pt>
    <dgm:pt modelId="{CD5D3F4D-D15F-4101-86D5-9CFBF6F7A63A}" type="pres">
      <dgm:prSet presAssocID="{9C19368F-8255-49A5-9DB3-356753E97AD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66AD2B-2928-44C1-949D-DFC2C9F3BD10}" type="pres">
      <dgm:prSet presAssocID="{9C19368F-8255-49A5-9DB3-356753E97ADE}" presName="arrow" presStyleLbl="bgShp" presStyleIdx="0" presStyleCnt="1"/>
      <dgm:spPr/>
    </dgm:pt>
    <dgm:pt modelId="{0F568E50-4F8C-4072-BB71-2450EE1F6E26}" type="pres">
      <dgm:prSet presAssocID="{9C19368F-8255-49A5-9DB3-356753E97ADE}" presName="linearProcess" presStyleCnt="0"/>
      <dgm:spPr/>
    </dgm:pt>
    <dgm:pt modelId="{E5CBAB57-0AF7-4C5A-8B58-D18798508F62}" type="pres">
      <dgm:prSet presAssocID="{0B66B9E5-7973-4D64-B147-E343B7912673}" presName="textNode" presStyleLbl="node1" presStyleIdx="0" presStyleCnt="1" custScaleX="125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4A373C-2823-4880-9E73-1C27B9DFA225}" srcId="{9C19368F-8255-49A5-9DB3-356753E97ADE}" destId="{0B66B9E5-7973-4D64-B147-E343B7912673}" srcOrd="0" destOrd="0" parTransId="{BCAEB4E3-15F3-460C-A7AD-3113A09ACDEF}" sibTransId="{7EA60FE4-BB99-458F-86D3-6D7FF251E955}"/>
    <dgm:cxn modelId="{D574CB19-6C09-4309-8915-07DA8A32621D}" type="presOf" srcId="{9C19368F-8255-49A5-9DB3-356753E97ADE}" destId="{CD5D3F4D-D15F-4101-86D5-9CFBF6F7A63A}" srcOrd="0" destOrd="0" presId="urn:microsoft.com/office/officeart/2005/8/layout/hProcess9"/>
    <dgm:cxn modelId="{87C3E5DC-F4F9-4DFA-82AD-9EFE10186430}" type="presOf" srcId="{0B66B9E5-7973-4D64-B147-E343B7912673}" destId="{E5CBAB57-0AF7-4C5A-8B58-D18798508F62}" srcOrd="0" destOrd="0" presId="urn:microsoft.com/office/officeart/2005/8/layout/hProcess9"/>
    <dgm:cxn modelId="{F0EDDF30-E8D5-4AFE-8A75-61B53D720D5C}" type="presParOf" srcId="{CD5D3F4D-D15F-4101-86D5-9CFBF6F7A63A}" destId="{B566AD2B-2928-44C1-949D-DFC2C9F3BD10}" srcOrd="0" destOrd="0" presId="urn:microsoft.com/office/officeart/2005/8/layout/hProcess9"/>
    <dgm:cxn modelId="{0C0C6DC9-3F7E-4240-9056-5AB0D3085FEF}" type="presParOf" srcId="{CD5D3F4D-D15F-4101-86D5-9CFBF6F7A63A}" destId="{0F568E50-4F8C-4072-BB71-2450EE1F6E26}" srcOrd="1" destOrd="0" presId="urn:microsoft.com/office/officeart/2005/8/layout/hProcess9"/>
    <dgm:cxn modelId="{E1D8EDC0-5F2E-4875-A3ED-104418020D16}" type="presParOf" srcId="{0F568E50-4F8C-4072-BB71-2450EE1F6E26}" destId="{E5CBAB57-0AF7-4C5A-8B58-D18798508F6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CC5441AE-F1F9-4E87-9AD1-87B33850FE89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B1C2B5CB-B8B4-4ED5-8D05-8A7343B86D12}">
      <dgm:prSet/>
      <dgm:spPr/>
      <dgm:t>
        <a:bodyPr/>
        <a:lstStyle/>
        <a:p>
          <a:r>
            <a:rPr lang="en-IN"/>
            <a:t>Transform </a:t>
          </a:r>
        </a:p>
      </dgm:t>
    </dgm:pt>
    <dgm:pt modelId="{56D4B156-63C5-4459-A9F4-2865AB5524AD}" type="parTrans" cxnId="{CEA6759E-EAFB-43A8-82EC-270E56637372}">
      <dgm:prSet/>
      <dgm:spPr/>
      <dgm:t>
        <a:bodyPr/>
        <a:lstStyle/>
        <a:p>
          <a:endParaRPr lang="en-IN"/>
        </a:p>
      </dgm:t>
    </dgm:pt>
    <dgm:pt modelId="{6EDE7AEB-64DE-46FD-A879-D7CB49D4FE45}" type="sibTrans" cxnId="{CEA6759E-EAFB-43A8-82EC-270E56637372}">
      <dgm:prSet/>
      <dgm:spPr/>
      <dgm:t>
        <a:bodyPr/>
        <a:lstStyle/>
        <a:p>
          <a:endParaRPr lang="en-IN"/>
        </a:p>
      </dgm:t>
    </dgm:pt>
    <dgm:pt modelId="{5785ABCD-347E-4F02-BF01-FB4618ED562B}">
      <dgm:prSet/>
      <dgm:spPr/>
      <dgm:t>
        <a:bodyPr/>
        <a:lstStyle/>
        <a:p>
          <a:r>
            <a:rPr lang="en-IN"/>
            <a:t>Co-Exist </a:t>
          </a:r>
        </a:p>
      </dgm:t>
    </dgm:pt>
    <dgm:pt modelId="{44259426-621A-42FF-AC47-93D085BEC169}" type="parTrans" cxnId="{507A778B-76D1-4663-9925-510DD6BF76B3}">
      <dgm:prSet/>
      <dgm:spPr/>
      <dgm:t>
        <a:bodyPr/>
        <a:lstStyle/>
        <a:p>
          <a:endParaRPr lang="en-IN"/>
        </a:p>
      </dgm:t>
    </dgm:pt>
    <dgm:pt modelId="{0901EB82-683C-4228-B59E-DBAC8F7FAA9B}" type="sibTrans" cxnId="{507A778B-76D1-4663-9925-510DD6BF76B3}">
      <dgm:prSet/>
      <dgm:spPr/>
      <dgm:t>
        <a:bodyPr/>
        <a:lstStyle/>
        <a:p>
          <a:endParaRPr lang="en-IN"/>
        </a:p>
      </dgm:t>
    </dgm:pt>
    <dgm:pt modelId="{568122AF-23B3-450B-A912-33219E55EE44}">
      <dgm:prSet/>
      <dgm:spPr/>
      <dgm:t>
        <a:bodyPr/>
        <a:lstStyle/>
        <a:p>
          <a:r>
            <a:rPr lang="en-IN"/>
            <a:t>Eliminate</a:t>
          </a:r>
        </a:p>
      </dgm:t>
    </dgm:pt>
    <dgm:pt modelId="{18C30D4A-05C7-457E-A88A-0FEAA5605CF9}" type="parTrans" cxnId="{C7D8DAE8-CEA6-4306-AE0E-3AA7C9ADFB21}">
      <dgm:prSet/>
      <dgm:spPr/>
      <dgm:t>
        <a:bodyPr/>
        <a:lstStyle/>
        <a:p>
          <a:endParaRPr lang="en-IN"/>
        </a:p>
      </dgm:t>
    </dgm:pt>
    <dgm:pt modelId="{BBD0EF57-2115-4F2E-9B03-DB2F6C5055A0}" type="sibTrans" cxnId="{C7D8DAE8-CEA6-4306-AE0E-3AA7C9ADFB21}">
      <dgm:prSet/>
      <dgm:spPr/>
      <dgm:t>
        <a:bodyPr/>
        <a:lstStyle/>
        <a:p>
          <a:endParaRPr lang="en-IN"/>
        </a:p>
      </dgm:t>
    </dgm:pt>
    <dgm:pt modelId="{2647DB39-F480-4C28-BF23-20F4BF32B58A}" type="pres">
      <dgm:prSet presAssocID="{CC5441AE-F1F9-4E87-9AD1-87B33850FE89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DCA5EA5-D807-4522-BFEB-F0B0D497631F}" type="pres">
      <dgm:prSet presAssocID="{568122AF-23B3-450B-A912-33219E55EE44}" presName="Accent3" presStyleCnt="0"/>
      <dgm:spPr/>
    </dgm:pt>
    <dgm:pt modelId="{58686E20-E3F8-4724-B29D-84094D1E6BB9}" type="pres">
      <dgm:prSet presAssocID="{568122AF-23B3-450B-A912-33219E55EE44}" presName="Accent" presStyleLbl="node1" presStyleIdx="0" presStyleCnt="3"/>
      <dgm:spPr/>
    </dgm:pt>
    <dgm:pt modelId="{83CA7618-474D-4006-AFC6-86B182961EEB}" type="pres">
      <dgm:prSet presAssocID="{568122AF-23B3-450B-A912-33219E55EE44}" presName="ParentBackground3" presStyleCnt="0"/>
      <dgm:spPr/>
    </dgm:pt>
    <dgm:pt modelId="{F2519969-1F1A-46AB-BF2D-10E48136BFCA}" type="pres">
      <dgm:prSet presAssocID="{568122AF-23B3-450B-A912-33219E55EE44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3580D6DE-AED7-4EA0-93AE-E668CA7E17F1}" type="pres">
      <dgm:prSet presAssocID="{568122AF-23B3-450B-A912-33219E55EE4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6E707-4727-4BDD-BB6A-FC79BC8CF2EE}" type="pres">
      <dgm:prSet presAssocID="{5785ABCD-347E-4F02-BF01-FB4618ED562B}" presName="Accent2" presStyleCnt="0"/>
      <dgm:spPr/>
    </dgm:pt>
    <dgm:pt modelId="{B044727B-D2B1-4874-B9E9-3746A5BA9450}" type="pres">
      <dgm:prSet presAssocID="{5785ABCD-347E-4F02-BF01-FB4618ED562B}" presName="Accent" presStyleLbl="node1" presStyleIdx="1" presStyleCnt="3"/>
      <dgm:spPr/>
    </dgm:pt>
    <dgm:pt modelId="{CA154227-3C18-423A-83D9-6051AECDA575}" type="pres">
      <dgm:prSet presAssocID="{5785ABCD-347E-4F02-BF01-FB4618ED562B}" presName="ParentBackground2" presStyleCnt="0"/>
      <dgm:spPr/>
    </dgm:pt>
    <dgm:pt modelId="{0F302DB9-81A2-48B5-B4E1-8E4601EB0AB7}" type="pres">
      <dgm:prSet presAssocID="{5785ABCD-347E-4F02-BF01-FB4618ED562B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405F80FD-5935-4E9F-BC69-FC2A338F46F9}" type="pres">
      <dgm:prSet presAssocID="{5785ABCD-347E-4F02-BF01-FB4618ED56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9F6CF-853A-4FA4-BD0D-3A229BBA2DA9}" type="pres">
      <dgm:prSet presAssocID="{B1C2B5CB-B8B4-4ED5-8D05-8A7343B86D12}" presName="Accent1" presStyleCnt="0"/>
      <dgm:spPr/>
    </dgm:pt>
    <dgm:pt modelId="{D046D994-D150-49D5-96CC-204379422DF0}" type="pres">
      <dgm:prSet presAssocID="{B1C2B5CB-B8B4-4ED5-8D05-8A7343B86D12}" presName="Accent" presStyleLbl="node1" presStyleIdx="2" presStyleCnt="3"/>
      <dgm:spPr/>
    </dgm:pt>
    <dgm:pt modelId="{D39C551D-59FB-4FE0-A95A-10ED1F1B662D}" type="pres">
      <dgm:prSet presAssocID="{B1C2B5CB-B8B4-4ED5-8D05-8A7343B86D12}" presName="ParentBackground1" presStyleCnt="0"/>
      <dgm:spPr/>
    </dgm:pt>
    <dgm:pt modelId="{1E2BD5F4-386B-4B3E-BCB8-94AB393EB1F6}" type="pres">
      <dgm:prSet presAssocID="{B1C2B5CB-B8B4-4ED5-8D05-8A7343B86D12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867982E5-7094-4014-99F4-AFE33BB3714E}" type="pres">
      <dgm:prSet presAssocID="{B1C2B5CB-B8B4-4ED5-8D05-8A7343B86D1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98398-2558-4453-B58E-AF9159C254B6}" type="presOf" srcId="{5785ABCD-347E-4F02-BF01-FB4618ED562B}" destId="{405F80FD-5935-4E9F-BC69-FC2A338F46F9}" srcOrd="1" destOrd="0" presId="urn:microsoft.com/office/officeart/2011/layout/CircleProcess"/>
    <dgm:cxn modelId="{507A778B-76D1-4663-9925-510DD6BF76B3}" srcId="{CC5441AE-F1F9-4E87-9AD1-87B33850FE89}" destId="{5785ABCD-347E-4F02-BF01-FB4618ED562B}" srcOrd="1" destOrd="0" parTransId="{44259426-621A-42FF-AC47-93D085BEC169}" sibTransId="{0901EB82-683C-4228-B59E-DBAC8F7FAA9B}"/>
    <dgm:cxn modelId="{15C6F585-A83B-4AEA-B1D6-3809F493CA2F}" type="presOf" srcId="{568122AF-23B3-450B-A912-33219E55EE44}" destId="{F2519969-1F1A-46AB-BF2D-10E48136BFCA}" srcOrd="0" destOrd="0" presId="urn:microsoft.com/office/officeart/2011/layout/CircleProcess"/>
    <dgm:cxn modelId="{3848A094-28D8-4CFF-8F47-DB64A65BB911}" type="presOf" srcId="{B1C2B5CB-B8B4-4ED5-8D05-8A7343B86D12}" destId="{867982E5-7094-4014-99F4-AFE33BB3714E}" srcOrd="1" destOrd="0" presId="urn:microsoft.com/office/officeart/2011/layout/CircleProcess"/>
    <dgm:cxn modelId="{C7D8DAE8-CEA6-4306-AE0E-3AA7C9ADFB21}" srcId="{CC5441AE-F1F9-4E87-9AD1-87B33850FE89}" destId="{568122AF-23B3-450B-A912-33219E55EE44}" srcOrd="2" destOrd="0" parTransId="{18C30D4A-05C7-457E-A88A-0FEAA5605CF9}" sibTransId="{BBD0EF57-2115-4F2E-9B03-DB2F6C5055A0}"/>
    <dgm:cxn modelId="{4F9165B7-CBE6-40C7-9728-DEB4ABCA4BD8}" type="presOf" srcId="{568122AF-23B3-450B-A912-33219E55EE44}" destId="{3580D6DE-AED7-4EA0-93AE-E668CA7E17F1}" srcOrd="1" destOrd="0" presId="urn:microsoft.com/office/officeart/2011/layout/CircleProcess"/>
    <dgm:cxn modelId="{CEA6759E-EAFB-43A8-82EC-270E56637372}" srcId="{CC5441AE-F1F9-4E87-9AD1-87B33850FE89}" destId="{B1C2B5CB-B8B4-4ED5-8D05-8A7343B86D12}" srcOrd="0" destOrd="0" parTransId="{56D4B156-63C5-4459-A9F4-2865AB5524AD}" sibTransId="{6EDE7AEB-64DE-46FD-A879-D7CB49D4FE45}"/>
    <dgm:cxn modelId="{60485241-23F2-4CF3-AA26-91565B8B70A2}" type="presOf" srcId="{B1C2B5CB-B8B4-4ED5-8D05-8A7343B86D12}" destId="{1E2BD5F4-386B-4B3E-BCB8-94AB393EB1F6}" srcOrd="0" destOrd="0" presId="urn:microsoft.com/office/officeart/2011/layout/CircleProcess"/>
    <dgm:cxn modelId="{89982DB8-F256-4CB5-97F1-AE69F2811F0F}" type="presOf" srcId="{5785ABCD-347E-4F02-BF01-FB4618ED562B}" destId="{0F302DB9-81A2-48B5-B4E1-8E4601EB0AB7}" srcOrd="0" destOrd="0" presId="urn:microsoft.com/office/officeart/2011/layout/CircleProcess"/>
    <dgm:cxn modelId="{AAC437D0-7269-48F9-ACD6-6D0444BC4D2D}" type="presOf" srcId="{CC5441AE-F1F9-4E87-9AD1-87B33850FE89}" destId="{2647DB39-F480-4C28-BF23-20F4BF32B58A}" srcOrd="0" destOrd="0" presId="urn:microsoft.com/office/officeart/2011/layout/CircleProcess"/>
    <dgm:cxn modelId="{BD21999D-33A8-4DEC-A0F5-B831ACD492DF}" type="presParOf" srcId="{2647DB39-F480-4C28-BF23-20F4BF32B58A}" destId="{EDCA5EA5-D807-4522-BFEB-F0B0D497631F}" srcOrd="0" destOrd="0" presId="urn:microsoft.com/office/officeart/2011/layout/CircleProcess"/>
    <dgm:cxn modelId="{279823E9-5B49-45D1-9EA8-BD0AF553B829}" type="presParOf" srcId="{EDCA5EA5-D807-4522-BFEB-F0B0D497631F}" destId="{58686E20-E3F8-4724-B29D-84094D1E6BB9}" srcOrd="0" destOrd="0" presId="urn:microsoft.com/office/officeart/2011/layout/CircleProcess"/>
    <dgm:cxn modelId="{EF73FF04-D1D8-4ECA-8FB9-4E9160112BB3}" type="presParOf" srcId="{2647DB39-F480-4C28-BF23-20F4BF32B58A}" destId="{83CA7618-474D-4006-AFC6-86B182961EEB}" srcOrd="1" destOrd="0" presId="urn:microsoft.com/office/officeart/2011/layout/CircleProcess"/>
    <dgm:cxn modelId="{49028996-B202-4DA5-BC44-E06D9EAA2D3A}" type="presParOf" srcId="{83CA7618-474D-4006-AFC6-86B182961EEB}" destId="{F2519969-1F1A-46AB-BF2D-10E48136BFCA}" srcOrd="0" destOrd="0" presId="urn:microsoft.com/office/officeart/2011/layout/CircleProcess"/>
    <dgm:cxn modelId="{7DB77DB8-25B1-4089-AB76-0665E5B196B6}" type="presParOf" srcId="{2647DB39-F480-4C28-BF23-20F4BF32B58A}" destId="{3580D6DE-AED7-4EA0-93AE-E668CA7E17F1}" srcOrd="2" destOrd="0" presId="urn:microsoft.com/office/officeart/2011/layout/CircleProcess"/>
    <dgm:cxn modelId="{ED21207B-C815-46DC-9A55-8B9E2CF23D1F}" type="presParOf" srcId="{2647DB39-F480-4C28-BF23-20F4BF32B58A}" destId="{EC16E707-4727-4BDD-BB6A-FC79BC8CF2EE}" srcOrd="3" destOrd="0" presId="urn:microsoft.com/office/officeart/2011/layout/CircleProcess"/>
    <dgm:cxn modelId="{88517231-C09E-4FB9-AC55-EFF943450EDF}" type="presParOf" srcId="{EC16E707-4727-4BDD-BB6A-FC79BC8CF2EE}" destId="{B044727B-D2B1-4874-B9E9-3746A5BA9450}" srcOrd="0" destOrd="0" presId="urn:microsoft.com/office/officeart/2011/layout/CircleProcess"/>
    <dgm:cxn modelId="{8AD09677-27FA-41CC-A6D9-7CB7FE41F42A}" type="presParOf" srcId="{2647DB39-F480-4C28-BF23-20F4BF32B58A}" destId="{CA154227-3C18-423A-83D9-6051AECDA575}" srcOrd="4" destOrd="0" presId="urn:microsoft.com/office/officeart/2011/layout/CircleProcess"/>
    <dgm:cxn modelId="{5226AC0F-6CB3-4AEC-8569-2BE6EA8A0E6E}" type="presParOf" srcId="{CA154227-3C18-423A-83D9-6051AECDA575}" destId="{0F302DB9-81A2-48B5-B4E1-8E4601EB0AB7}" srcOrd="0" destOrd="0" presId="urn:microsoft.com/office/officeart/2011/layout/CircleProcess"/>
    <dgm:cxn modelId="{71080572-4B8C-462C-9D23-768CFA3F4FD4}" type="presParOf" srcId="{2647DB39-F480-4C28-BF23-20F4BF32B58A}" destId="{405F80FD-5935-4E9F-BC69-FC2A338F46F9}" srcOrd="5" destOrd="0" presId="urn:microsoft.com/office/officeart/2011/layout/CircleProcess"/>
    <dgm:cxn modelId="{C50F57E1-531A-482F-95B5-B3F673B6D0CB}" type="presParOf" srcId="{2647DB39-F480-4C28-BF23-20F4BF32B58A}" destId="{0B39F6CF-853A-4FA4-BD0D-3A229BBA2DA9}" srcOrd="6" destOrd="0" presId="urn:microsoft.com/office/officeart/2011/layout/CircleProcess"/>
    <dgm:cxn modelId="{08A52795-D132-4C41-BD91-24ECE8FB3994}" type="presParOf" srcId="{0B39F6CF-853A-4FA4-BD0D-3A229BBA2DA9}" destId="{D046D994-D150-49D5-96CC-204379422DF0}" srcOrd="0" destOrd="0" presId="urn:microsoft.com/office/officeart/2011/layout/CircleProcess"/>
    <dgm:cxn modelId="{067ADE85-92A9-43AE-99D1-042D2942AFFE}" type="presParOf" srcId="{2647DB39-F480-4C28-BF23-20F4BF32B58A}" destId="{D39C551D-59FB-4FE0-A95A-10ED1F1B662D}" srcOrd="7" destOrd="0" presId="urn:microsoft.com/office/officeart/2011/layout/CircleProcess"/>
    <dgm:cxn modelId="{A7BB49C9-42FE-4D4A-A303-2F6A43E7CD7C}" type="presParOf" srcId="{D39C551D-59FB-4FE0-A95A-10ED1F1B662D}" destId="{1E2BD5F4-386B-4B3E-BCB8-94AB393EB1F6}" srcOrd="0" destOrd="0" presId="urn:microsoft.com/office/officeart/2011/layout/CircleProcess"/>
    <dgm:cxn modelId="{4EEA7E8A-001A-4A11-9A72-D72EFEF0656E}" type="presParOf" srcId="{2647DB39-F480-4C28-BF23-20F4BF32B58A}" destId="{867982E5-7094-4014-99F4-AFE33BB3714E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B92D4-3F1F-4A9A-A17A-515D1CBC107C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IN"/>
        </a:p>
      </dgm:t>
    </dgm:pt>
    <dgm:pt modelId="{CB7E1BFC-D129-469A-A77F-FFE7F322A059}">
      <dgm:prSet/>
      <dgm:spPr/>
      <dgm:t>
        <a:bodyPr/>
        <a:lstStyle/>
        <a:p>
          <a:r>
            <a:rPr lang="en-IN" dirty="0"/>
            <a:t>Easy to scale by having multiple copy of same application(horizontal scaling)</a:t>
          </a:r>
        </a:p>
      </dgm:t>
    </dgm:pt>
    <dgm:pt modelId="{5027C309-C5B8-468A-8695-1374B3A25E90}" type="parTrans" cxnId="{E3B390F0-E28B-4F68-9EE3-8853D2CC9E1F}">
      <dgm:prSet/>
      <dgm:spPr/>
      <dgm:t>
        <a:bodyPr/>
        <a:lstStyle/>
        <a:p>
          <a:endParaRPr lang="en-IN"/>
        </a:p>
      </dgm:t>
    </dgm:pt>
    <dgm:pt modelId="{FA377EB8-4C4D-46DD-9E9C-6578D5D053E5}" type="sibTrans" cxnId="{E3B390F0-E28B-4F68-9EE3-8853D2CC9E1F}">
      <dgm:prSet/>
      <dgm:spPr/>
      <dgm:t>
        <a:bodyPr/>
        <a:lstStyle/>
        <a:p>
          <a:endParaRPr lang="en-IN"/>
        </a:p>
      </dgm:t>
    </dgm:pt>
    <dgm:pt modelId="{EE55A12E-0688-45D9-8B06-E4D22D7D8C13}">
      <dgm:prSet/>
      <dgm:spPr/>
      <dgm:t>
        <a:bodyPr/>
        <a:lstStyle/>
        <a:p>
          <a:r>
            <a:rPr lang="en-IN"/>
            <a:t>Less technicality</a:t>
          </a:r>
        </a:p>
      </dgm:t>
    </dgm:pt>
    <dgm:pt modelId="{1203E1E3-2F79-4EDE-B60D-2BCE7E6D6532}" type="parTrans" cxnId="{F7CE3763-AC8D-4739-95A1-AE7B3BF32FDB}">
      <dgm:prSet/>
      <dgm:spPr/>
      <dgm:t>
        <a:bodyPr/>
        <a:lstStyle/>
        <a:p>
          <a:endParaRPr lang="en-IN"/>
        </a:p>
      </dgm:t>
    </dgm:pt>
    <dgm:pt modelId="{E9AC9D87-2D43-4375-8D89-2F381A30B982}" type="sibTrans" cxnId="{F7CE3763-AC8D-4739-95A1-AE7B3BF32FDB}">
      <dgm:prSet/>
      <dgm:spPr/>
      <dgm:t>
        <a:bodyPr/>
        <a:lstStyle/>
        <a:p>
          <a:endParaRPr lang="en-IN"/>
        </a:p>
      </dgm:t>
    </dgm:pt>
    <dgm:pt modelId="{CEE4FBE4-E791-48ED-8DD5-ECB0C2CA1910}">
      <dgm:prSet/>
      <dgm:spPr/>
      <dgm:t>
        <a:bodyPr/>
        <a:lstStyle/>
        <a:p>
          <a:r>
            <a:rPr lang="en-IN"/>
            <a:t>Better for small scale apps</a:t>
          </a:r>
        </a:p>
      </dgm:t>
    </dgm:pt>
    <dgm:pt modelId="{1868D989-21B4-4EC0-B5CB-B15F77B6D0FD}" type="parTrans" cxnId="{8A84B58E-F421-403C-883C-6FEE36B8974A}">
      <dgm:prSet/>
      <dgm:spPr/>
      <dgm:t>
        <a:bodyPr/>
        <a:lstStyle/>
        <a:p>
          <a:endParaRPr lang="en-IN"/>
        </a:p>
      </dgm:t>
    </dgm:pt>
    <dgm:pt modelId="{918C6100-7203-4544-A418-47E176340674}" type="sibTrans" cxnId="{8A84B58E-F421-403C-883C-6FEE36B8974A}">
      <dgm:prSet/>
      <dgm:spPr/>
      <dgm:t>
        <a:bodyPr/>
        <a:lstStyle/>
        <a:p>
          <a:endParaRPr lang="en-IN"/>
        </a:p>
      </dgm:t>
    </dgm:pt>
    <dgm:pt modelId="{ECE6B9FE-0645-447C-B761-D70D80CF5EB9}" type="pres">
      <dgm:prSet presAssocID="{F63B92D4-3F1F-4A9A-A17A-515D1CBC10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0A19B-A679-48BF-A4DC-3BD4DC25C656}" type="pres">
      <dgm:prSet presAssocID="{CB7E1BFC-D129-469A-A77F-FFE7F322A05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A6B-2B43-433A-9164-42C99D782F69}" type="pres">
      <dgm:prSet presAssocID="{FA377EB8-4C4D-46DD-9E9C-6578D5D053E5}" presName="spacer" presStyleCnt="0"/>
      <dgm:spPr/>
    </dgm:pt>
    <dgm:pt modelId="{53AA90FC-DCDF-4B33-9026-7FACC41C2D6C}" type="pres">
      <dgm:prSet presAssocID="{EE55A12E-0688-45D9-8B06-E4D22D7D8C1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A9326-87B7-47A4-8C39-9542883251B1}" type="pres">
      <dgm:prSet presAssocID="{E9AC9D87-2D43-4375-8D89-2F381A30B982}" presName="spacer" presStyleCnt="0"/>
      <dgm:spPr/>
    </dgm:pt>
    <dgm:pt modelId="{D8AE68B2-91D4-403F-AFBD-3F6B1996393E}" type="pres">
      <dgm:prSet presAssocID="{CEE4FBE4-E791-48ED-8DD5-ECB0C2CA191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23D917-4B51-4F36-8544-4E5271563C6D}" type="presOf" srcId="{F63B92D4-3F1F-4A9A-A17A-515D1CBC107C}" destId="{ECE6B9FE-0645-447C-B761-D70D80CF5EB9}" srcOrd="0" destOrd="0" presId="urn:microsoft.com/office/officeart/2005/8/layout/vList2"/>
    <dgm:cxn modelId="{E3B390F0-E28B-4F68-9EE3-8853D2CC9E1F}" srcId="{F63B92D4-3F1F-4A9A-A17A-515D1CBC107C}" destId="{CB7E1BFC-D129-469A-A77F-FFE7F322A059}" srcOrd="0" destOrd="0" parTransId="{5027C309-C5B8-468A-8695-1374B3A25E90}" sibTransId="{FA377EB8-4C4D-46DD-9E9C-6578D5D053E5}"/>
    <dgm:cxn modelId="{AEDC2FC5-C800-4A29-A8AC-6F1E9130F665}" type="presOf" srcId="{CEE4FBE4-E791-48ED-8DD5-ECB0C2CA1910}" destId="{D8AE68B2-91D4-403F-AFBD-3F6B1996393E}" srcOrd="0" destOrd="0" presId="urn:microsoft.com/office/officeart/2005/8/layout/vList2"/>
    <dgm:cxn modelId="{42D81F3F-C7E5-45E5-B28C-95F255039F44}" type="presOf" srcId="{EE55A12E-0688-45D9-8B06-E4D22D7D8C13}" destId="{53AA90FC-DCDF-4B33-9026-7FACC41C2D6C}" srcOrd="0" destOrd="0" presId="urn:microsoft.com/office/officeart/2005/8/layout/vList2"/>
    <dgm:cxn modelId="{8A84B58E-F421-403C-883C-6FEE36B8974A}" srcId="{F63B92D4-3F1F-4A9A-A17A-515D1CBC107C}" destId="{CEE4FBE4-E791-48ED-8DD5-ECB0C2CA1910}" srcOrd="2" destOrd="0" parTransId="{1868D989-21B4-4EC0-B5CB-B15F77B6D0FD}" sibTransId="{918C6100-7203-4544-A418-47E176340674}"/>
    <dgm:cxn modelId="{F7CE3763-AC8D-4739-95A1-AE7B3BF32FDB}" srcId="{F63B92D4-3F1F-4A9A-A17A-515D1CBC107C}" destId="{EE55A12E-0688-45D9-8B06-E4D22D7D8C13}" srcOrd="1" destOrd="0" parTransId="{1203E1E3-2F79-4EDE-B60D-2BCE7E6D6532}" sibTransId="{E9AC9D87-2D43-4375-8D89-2F381A30B982}"/>
    <dgm:cxn modelId="{3BEB35E1-AD82-4C38-8E03-61E60DCAA9A3}" type="presOf" srcId="{CB7E1BFC-D129-469A-A77F-FFE7F322A059}" destId="{4B10A19B-A679-48BF-A4DC-3BD4DC25C656}" srcOrd="0" destOrd="0" presId="urn:microsoft.com/office/officeart/2005/8/layout/vList2"/>
    <dgm:cxn modelId="{B253C252-F1A2-4F36-B334-04056E0CA602}" type="presParOf" srcId="{ECE6B9FE-0645-447C-B761-D70D80CF5EB9}" destId="{4B10A19B-A679-48BF-A4DC-3BD4DC25C656}" srcOrd="0" destOrd="0" presId="urn:microsoft.com/office/officeart/2005/8/layout/vList2"/>
    <dgm:cxn modelId="{6B28D72B-CB74-4158-B428-9F079BF4BFD3}" type="presParOf" srcId="{ECE6B9FE-0645-447C-B761-D70D80CF5EB9}" destId="{7CAEAA6B-2B43-433A-9164-42C99D782F69}" srcOrd="1" destOrd="0" presId="urn:microsoft.com/office/officeart/2005/8/layout/vList2"/>
    <dgm:cxn modelId="{74F7A10B-3C43-4B89-B357-70D15A7FCFE1}" type="presParOf" srcId="{ECE6B9FE-0645-447C-B761-D70D80CF5EB9}" destId="{53AA90FC-DCDF-4B33-9026-7FACC41C2D6C}" srcOrd="2" destOrd="0" presId="urn:microsoft.com/office/officeart/2005/8/layout/vList2"/>
    <dgm:cxn modelId="{6255D510-3ABC-4437-A357-6FB19710ECBB}" type="presParOf" srcId="{ECE6B9FE-0645-447C-B761-D70D80CF5EB9}" destId="{8D2A9326-87B7-47A4-8C39-9542883251B1}" srcOrd="3" destOrd="0" presId="urn:microsoft.com/office/officeart/2005/8/layout/vList2"/>
    <dgm:cxn modelId="{76C0D01E-AA58-4C15-828A-69F6FCF865FD}" type="presParOf" srcId="{ECE6B9FE-0645-447C-B761-D70D80CF5EB9}" destId="{D8AE68B2-91D4-403F-AFBD-3F6B199639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C314F3-EB97-4C80-A6D2-A8D6676FCCC7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83BA46-616C-41AD-AC14-C79DBE5CE744}">
      <dgm:prSet/>
      <dgm:spPr>
        <a:solidFill>
          <a:srgbClr val="92D050"/>
        </a:solidFill>
      </dgm:spPr>
      <dgm:t>
        <a:bodyPr/>
        <a:lstStyle/>
        <a:p>
          <a:r>
            <a:rPr lang="en-IN"/>
            <a:t>Monolith – positive aspects</a:t>
          </a:r>
        </a:p>
      </dgm:t>
    </dgm:pt>
    <dgm:pt modelId="{803257B9-0A34-43A0-9D71-CDBEA5ED72AC}" type="parTrans" cxnId="{946EB43E-F157-430E-A03D-273B838FDBFA}">
      <dgm:prSet/>
      <dgm:spPr/>
      <dgm:t>
        <a:bodyPr/>
        <a:lstStyle/>
        <a:p>
          <a:endParaRPr lang="en-IN"/>
        </a:p>
      </dgm:t>
    </dgm:pt>
    <dgm:pt modelId="{17093607-DB29-4247-BDE6-A056DB959B43}" type="sibTrans" cxnId="{946EB43E-F157-430E-A03D-273B838FDBFA}">
      <dgm:prSet/>
      <dgm:spPr/>
      <dgm:t>
        <a:bodyPr/>
        <a:lstStyle/>
        <a:p>
          <a:endParaRPr lang="en-IN"/>
        </a:p>
      </dgm:t>
    </dgm:pt>
    <dgm:pt modelId="{FFF34C91-F3BC-486F-A25B-0387033B3CD1}" type="pres">
      <dgm:prSet presAssocID="{83C314F3-EB97-4C80-A6D2-A8D6676FCCC7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A14B0E4-306C-4FC5-90B9-C396E8CC666D}" type="pres">
      <dgm:prSet presAssocID="{3283BA46-616C-41AD-AC14-C79DBE5CE744}" presName="noChildren" presStyleCnt="0"/>
      <dgm:spPr/>
    </dgm:pt>
    <dgm:pt modelId="{F486EFF9-7856-4F36-954F-4592CDBC32DE}" type="pres">
      <dgm:prSet presAssocID="{3283BA46-616C-41AD-AC14-C79DBE5CE744}" presName="gap" presStyleCnt="0"/>
      <dgm:spPr/>
    </dgm:pt>
    <dgm:pt modelId="{6B56FCE3-768E-4E30-BBC7-F95107B92A49}" type="pres">
      <dgm:prSet presAssocID="{3283BA46-616C-41AD-AC14-C79DBE5CE744}" presName="medCircle2" presStyleLbl="vennNode1" presStyleIdx="0" presStyleCnt="1"/>
      <dgm:spPr/>
    </dgm:pt>
    <dgm:pt modelId="{F9272FA0-075C-47A4-BFFF-2F2C38CDCDBF}" type="pres">
      <dgm:prSet presAssocID="{3283BA46-616C-41AD-AC14-C79DBE5CE744}" presName="txLvlOnly1" presStyleLbl="revTx" presStyleIdx="0" presStyleCnt="1"/>
      <dgm:spPr/>
      <dgm:t>
        <a:bodyPr/>
        <a:lstStyle/>
        <a:p>
          <a:endParaRPr lang="en-US"/>
        </a:p>
      </dgm:t>
    </dgm:pt>
  </dgm:ptLst>
  <dgm:cxnLst>
    <dgm:cxn modelId="{946EB43E-F157-430E-A03D-273B838FDBFA}" srcId="{83C314F3-EB97-4C80-A6D2-A8D6676FCCC7}" destId="{3283BA46-616C-41AD-AC14-C79DBE5CE744}" srcOrd="0" destOrd="0" parTransId="{803257B9-0A34-43A0-9D71-CDBEA5ED72AC}" sibTransId="{17093607-DB29-4247-BDE6-A056DB959B43}"/>
    <dgm:cxn modelId="{83AD847E-2C86-4655-9F2B-AD22950513D6}" type="presOf" srcId="{3283BA46-616C-41AD-AC14-C79DBE5CE744}" destId="{F9272FA0-075C-47A4-BFFF-2F2C38CDCDBF}" srcOrd="0" destOrd="0" presId="urn:microsoft.com/office/officeart/2008/layout/VerticalCircleList"/>
    <dgm:cxn modelId="{34C3E02F-8A40-400E-A953-6173E76B1054}" type="presOf" srcId="{83C314F3-EB97-4C80-A6D2-A8D6676FCCC7}" destId="{FFF34C91-F3BC-486F-A25B-0387033B3CD1}" srcOrd="0" destOrd="0" presId="urn:microsoft.com/office/officeart/2008/layout/VerticalCircleList"/>
    <dgm:cxn modelId="{249C36DA-C68F-466A-961C-9E512617831D}" type="presParOf" srcId="{FFF34C91-F3BC-486F-A25B-0387033B3CD1}" destId="{CA14B0E4-306C-4FC5-90B9-C396E8CC666D}" srcOrd="0" destOrd="0" presId="urn:microsoft.com/office/officeart/2008/layout/VerticalCircleList"/>
    <dgm:cxn modelId="{91D73495-352D-4A83-8CD3-1CD999E8F278}" type="presParOf" srcId="{CA14B0E4-306C-4FC5-90B9-C396E8CC666D}" destId="{F486EFF9-7856-4F36-954F-4592CDBC32DE}" srcOrd="0" destOrd="0" presId="urn:microsoft.com/office/officeart/2008/layout/VerticalCircleList"/>
    <dgm:cxn modelId="{F7E09384-35CB-4594-BB4D-602411D02C12}" type="presParOf" srcId="{CA14B0E4-306C-4FC5-90B9-C396E8CC666D}" destId="{6B56FCE3-768E-4E30-BBC7-F95107B92A49}" srcOrd="1" destOrd="0" presId="urn:microsoft.com/office/officeart/2008/layout/VerticalCircleList"/>
    <dgm:cxn modelId="{D6E92CA7-554F-4F58-ACB2-BD099A35FCEC}" type="presParOf" srcId="{CA14B0E4-306C-4FC5-90B9-C396E8CC666D}" destId="{F9272FA0-075C-47A4-BFFF-2F2C38CDCDB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F64FC8-BBA9-4908-9B51-C8C8B4561755}" type="doc">
      <dgm:prSet loTypeId="urn:microsoft.com/office/officeart/2005/8/layout/venn1" loCatId="relationship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9E7A08C8-E1E3-4417-83C2-6AF41027A3B3}">
      <dgm:prSet/>
      <dgm:spPr/>
      <dgm:t>
        <a:bodyPr/>
        <a:lstStyle/>
        <a:p>
          <a:r>
            <a:rPr lang="en-IN" dirty="0"/>
            <a:t>By the time company grows </a:t>
          </a:r>
        </a:p>
      </dgm:t>
    </dgm:pt>
    <dgm:pt modelId="{8997CBDB-7298-48F1-A3A6-2EA902898876}" type="parTrans" cxnId="{CABD9721-F334-4097-981E-BEEB7C6722E1}">
      <dgm:prSet/>
      <dgm:spPr/>
      <dgm:t>
        <a:bodyPr/>
        <a:lstStyle/>
        <a:p>
          <a:endParaRPr lang="en-IN"/>
        </a:p>
      </dgm:t>
    </dgm:pt>
    <dgm:pt modelId="{830D3312-0FA6-4117-962E-564FF7C42BBB}" type="sibTrans" cxnId="{CABD9721-F334-4097-981E-BEEB7C6722E1}">
      <dgm:prSet/>
      <dgm:spPr/>
      <dgm:t>
        <a:bodyPr/>
        <a:lstStyle/>
        <a:p>
          <a:endParaRPr lang="en-IN"/>
        </a:p>
      </dgm:t>
    </dgm:pt>
    <dgm:pt modelId="{1CB41F10-F1AD-4066-9CF8-D9613CCAD143}">
      <dgm:prSet/>
      <dgm:spPr/>
      <dgm:t>
        <a:bodyPr/>
        <a:lstStyle/>
        <a:p>
          <a:r>
            <a:rPr lang="en-IN"/>
            <a:t>so the application</a:t>
          </a:r>
        </a:p>
      </dgm:t>
    </dgm:pt>
    <dgm:pt modelId="{4BF00DDA-FB19-499E-BDC3-2CB659BE48A4}" type="parTrans" cxnId="{09714EA8-92EE-40E7-B269-A4301BC9E67C}">
      <dgm:prSet/>
      <dgm:spPr/>
      <dgm:t>
        <a:bodyPr/>
        <a:lstStyle/>
        <a:p>
          <a:endParaRPr lang="en-IN"/>
        </a:p>
      </dgm:t>
    </dgm:pt>
    <dgm:pt modelId="{9BD7C279-9F4C-479A-9F2F-013AFCFB659A}" type="sibTrans" cxnId="{09714EA8-92EE-40E7-B269-A4301BC9E67C}">
      <dgm:prSet/>
      <dgm:spPr/>
      <dgm:t>
        <a:bodyPr/>
        <a:lstStyle/>
        <a:p>
          <a:endParaRPr lang="en-IN"/>
        </a:p>
      </dgm:t>
    </dgm:pt>
    <dgm:pt modelId="{018088E1-B2A0-4D79-8069-F78E8AB76334}" type="pres">
      <dgm:prSet presAssocID="{D1F64FC8-BBA9-4908-9B51-C8C8B456175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EC8FA4-E26C-42D9-A507-710AE00721B5}" type="pres">
      <dgm:prSet presAssocID="{9E7A08C8-E1E3-4417-83C2-6AF41027A3B3}" presName="circ1" presStyleLbl="vennNode1" presStyleIdx="0" presStyleCnt="2" custLinFactNeighborX="-11466" custLinFactNeighborY="-273"/>
      <dgm:spPr/>
      <dgm:t>
        <a:bodyPr/>
        <a:lstStyle/>
        <a:p>
          <a:endParaRPr lang="en-US"/>
        </a:p>
      </dgm:t>
    </dgm:pt>
    <dgm:pt modelId="{C76FEF0A-7E41-4BC9-AB0C-4B9EFED67536}" type="pres">
      <dgm:prSet presAssocID="{9E7A08C8-E1E3-4417-83C2-6AF41027A3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749B5-ECA5-46DD-92FE-5EC372A4B5DD}" type="pres">
      <dgm:prSet presAssocID="{1CB41F10-F1AD-4066-9CF8-D9613CCAD143}" presName="circ2" presStyleLbl="vennNode1" presStyleIdx="1" presStyleCnt="2" custLinFactNeighborX="12747" custLinFactNeighborY="-273"/>
      <dgm:spPr/>
      <dgm:t>
        <a:bodyPr/>
        <a:lstStyle/>
        <a:p>
          <a:endParaRPr lang="en-US"/>
        </a:p>
      </dgm:t>
    </dgm:pt>
    <dgm:pt modelId="{7F732360-1F64-4ACE-A79C-BEFEE789B3E0}" type="pres">
      <dgm:prSet presAssocID="{1CB41F10-F1AD-4066-9CF8-D9613CCAD1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D6A97B-605D-4303-AEDD-6D9341971F1F}" type="presOf" srcId="{D1F64FC8-BBA9-4908-9B51-C8C8B4561755}" destId="{018088E1-B2A0-4D79-8069-F78E8AB76334}" srcOrd="0" destOrd="0" presId="urn:microsoft.com/office/officeart/2005/8/layout/venn1"/>
    <dgm:cxn modelId="{09714EA8-92EE-40E7-B269-A4301BC9E67C}" srcId="{D1F64FC8-BBA9-4908-9B51-C8C8B4561755}" destId="{1CB41F10-F1AD-4066-9CF8-D9613CCAD143}" srcOrd="1" destOrd="0" parTransId="{4BF00DDA-FB19-499E-BDC3-2CB659BE48A4}" sibTransId="{9BD7C279-9F4C-479A-9F2F-013AFCFB659A}"/>
    <dgm:cxn modelId="{BB636E50-95BE-4BA1-AE63-2F1BE3E40563}" type="presOf" srcId="{1CB41F10-F1AD-4066-9CF8-D9613CCAD143}" destId="{E67749B5-ECA5-46DD-92FE-5EC372A4B5DD}" srcOrd="0" destOrd="0" presId="urn:microsoft.com/office/officeart/2005/8/layout/venn1"/>
    <dgm:cxn modelId="{6CCBA42C-3381-4CBC-A8F3-D5EE22FD2736}" type="presOf" srcId="{1CB41F10-F1AD-4066-9CF8-D9613CCAD143}" destId="{7F732360-1F64-4ACE-A79C-BEFEE789B3E0}" srcOrd="1" destOrd="0" presId="urn:microsoft.com/office/officeart/2005/8/layout/venn1"/>
    <dgm:cxn modelId="{2E49D05D-77E1-4BE1-84DB-A85D996921EE}" type="presOf" srcId="{9E7A08C8-E1E3-4417-83C2-6AF41027A3B3}" destId="{46EC8FA4-E26C-42D9-A507-710AE00721B5}" srcOrd="0" destOrd="0" presId="urn:microsoft.com/office/officeart/2005/8/layout/venn1"/>
    <dgm:cxn modelId="{EFABF62B-589D-4A1C-82D5-7EEFA6E771D9}" type="presOf" srcId="{9E7A08C8-E1E3-4417-83C2-6AF41027A3B3}" destId="{C76FEF0A-7E41-4BC9-AB0C-4B9EFED67536}" srcOrd="1" destOrd="0" presId="urn:microsoft.com/office/officeart/2005/8/layout/venn1"/>
    <dgm:cxn modelId="{CABD9721-F334-4097-981E-BEEB7C6722E1}" srcId="{D1F64FC8-BBA9-4908-9B51-C8C8B4561755}" destId="{9E7A08C8-E1E3-4417-83C2-6AF41027A3B3}" srcOrd="0" destOrd="0" parTransId="{8997CBDB-7298-48F1-A3A6-2EA902898876}" sibTransId="{830D3312-0FA6-4117-962E-564FF7C42BBB}"/>
    <dgm:cxn modelId="{FD18C2BE-9547-4F06-9E32-847411F2AEAD}" type="presParOf" srcId="{018088E1-B2A0-4D79-8069-F78E8AB76334}" destId="{46EC8FA4-E26C-42D9-A507-710AE00721B5}" srcOrd="0" destOrd="0" presId="urn:microsoft.com/office/officeart/2005/8/layout/venn1"/>
    <dgm:cxn modelId="{CB2AC9FF-B490-4EEF-9D98-3A3E9967FBC1}" type="presParOf" srcId="{018088E1-B2A0-4D79-8069-F78E8AB76334}" destId="{C76FEF0A-7E41-4BC9-AB0C-4B9EFED67536}" srcOrd="1" destOrd="0" presId="urn:microsoft.com/office/officeart/2005/8/layout/venn1"/>
    <dgm:cxn modelId="{BC1E08E6-EFEA-4836-9478-FC6CDCF7E007}" type="presParOf" srcId="{018088E1-B2A0-4D79-8069-F78E8AB76334}" destId="{E67749B5-ECA5-46DD-92FE-5EC372A4B5DD}" srcOrd="2" destOrd="0" presId="urn:microsoft.com/office/officeart/2005/8/layout/venn1"/>
    <dgm:cxn modelId="{35CE1E7D-0CA5-45B5-8766-4D6A25DF193C}" type="presParOf" srcId="{018088E1-B2A0-4D79-8069-F78E8AB76334}" destId="{7F732360-1F64-4ACE-A79C-BEFEE789B3E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E818C1-02F9-499F-8399-D1322A2F10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F5B44C-822C-4B03-8B0A-01967A132CB3}">
      <dgm:prSet/>
      <dgm:spPr>
        <a:solidFill>
          <a:srgbClr val="FF0000"/>
        </a:solidFill>
      </dgm:spPr>
      <dgm:t>
        <a:bodyPr/>
        <a:lstStyle/>
        <a:p>
          <a:r>
            <a:rPr lang="en-IN"/>
            <a:t>Monolith – Challenges</a:t>
          </a:r>
        </a:p>
      </dgm:t>
    </dgm:pt>
    <dgm:pt modelId="{39AC4E64-F1B5-4323-BACF-FA305427C962}" type="parTrans" cxnId="{813EE6AF-5889-49D2-8B6E-B7E0A1B9834A}">
      <dgm:prSet/>
      <dgm:spPr/>
      <dgm:t>
        <a:bodyPr/>
        <a:lstStyle/>
        <a:p>
          <a:endParaRPr lang="en-IN"/>
        </a:p>
      </dgm:t>
    </dgm:pt>
    <dgm:pt modelId="{E1F8D134-5F6E-4A43-8C95-4FA685FA0368}" type="sibTrans" cxnId="{813EE6AF-5889-49D2-8B6E-B7E0A1B9834A}">
      <dgm:prSet/>
      <dgm:spPr/>
      <dgm:t>
        <a:bodyPr/>
        <a:lstStyle/>
        <a:p>
          <a:endParaRPr lang="en-IN"/>
        </a:p>
      </dgm:t>
    </dgm:pt>
    <dgm:pt modelId="{B8BF4654-7203-4B75-843B-1E7DA4F08FC8}" type="pres">
      <dgm:prSet presAssocID="{DEE818C1-02F9-499F-8399-D1322A2F10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217CF-90A6-4F33-B2B2-CA347B02D9BF}" type="pres">
      <dgm:prSet presAssocID="{EDF5B44C-822C-4B03-8B0A-01967A132CB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EE6AF-5889-49D2-8B6E-B7E0A1B9834A}" srcId="{DEE818C1-02F9-499F-8399-D1322A2F10F8}" destId="{EDF5B44C-822C-4B03-8B0A-01967A132CB3}" srcOrd="0" destOrd="0" parTransId="{39AC4E64-F1B5-4323-BACF-FA305427C962}" sibTransId="{E1F8D134-5F6E-4A43-8C95-4FA685FA0368}"/>
    <dgm:cxn modelId="{EA8370D0-0893-43C0-8C7E-BE8250137467}" type="presOf" srcId="{DEE818C1-02F9-499F-8399-D1322A2F10F8}" destId="{B8BF4654-7203-4B75-843B-1E7DA4F08FC8}" srcOrd="0" destOrd="0" presId="urn:microsoft.com/office/officeart/2005/8/layout/process1"/>
    <dgm:cxn modelId="{D8CF9F7E-759C-42FA-9639-A61D1EFCF5F3}" type="presOf" srcId="{EDF5B44C-822C-4B03-8B0A-01967A132CB3}" destId="{205217CF-90A6-4F33-B2B2-CA347B02D9BF}" srcOrd="0" destOrd="0" presId="urn:microsoft.com/office/officeart/2005/8/layout/process1"/>
    <dgm:cxn modelId="{A7DC6114-5329-4FC1-8886-92289CBDCF20}" type="presParOf" srcId="{B8BF4654-7203-4B75-843B-1E7DA4F08FC8}" destId="{205217CF-90A6-4F33-B2B2-CA347B02D9B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E501AB-624F-4C83-BB24-E17E114B1EFD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BD7C39E8-E6CD-4A1E-A2D3-5CE9DC92F5AB}">
      <dgm:prSet/>
      <dgm:spPr/>
      <dgm:t>
        <a:bodyPr/>
        <a:lstStyle/>
        <a:p>
          <a:r>
            <a:rPr lang="en-IN"/>
            <a:t>Limitation in size</a:t>
          </a:r>
        </a:p>
      </dgm:t>
    </dgm:pt>
    <dgm:pt modelId="{D7A63CF1-F538-4431-AC87-B33ACC212DED}" type="parTrans" cxnId="{C6B76E89-38F2-445F-A1AB-60E73D8248FB}">
      <dgm:prSet/>
      <dgm:spPr/>
      <dgm:t>
        <a:bodyPr/>
        <a:lstStyle/>
        <a:p>
          <a:endParaRPr lang="en-IN"/>
        </a:p>
      </dgm:t>
    </dgm:pt>
    <dgm:pt modelId="{5768AC9E-683E-4840-A929-D6A417398B3F}" type="sibTrans" cxnId="{C6B76E89-38F2-445F-A1AB-60E73D8248FB}">
      <dgm:prSet/>
      <dgm:spPr/>
      <dgm:t>
        <a:bodyPr/>
        <a:lstStyle/>
        <a:p>
          <a:endParaRPr lang="en-IN"/>
        </a:p>
      </dgm:t>
    </dgm:pt>
    <dgm:pt modelId="{FC9560B7-64E6-4F31-8C4A-4646FA5F834D}">
      <dgm:prSet/>
      <dgm:spPr/>
      <dgm:t>
        <a:bodyPr/>
        <a:lstStyle/>
        <a:p>
          <a:r>
            <a:rPr lang="en-IN"/>
            <a:t>Complexity grows with time</a:t>
          </a:r>
        </a:p>
      </dgm:t>
    </dgm:pt>
    <dgm:pt modelId="{CC1D4F8A-8E25-472C-8490-A34F8B380AA1}" type="parTrans" cxnId="{B883D3BA-AAC3-4F5A-8F45-1728EB426975}">
      <dgm:prSet/>
      <dgm:spPr/>
      <dgm:t>
        <a:bodyPr/>
        <a:lstStyle/>
        <a:p>
          <a:endParaRPr lang="en-IN"/>
        </a:p>
      </dgm:t>
    </dgm:pt>
    <dgm:pt modelId="{CCB69742-D5A6-461D-95D7-F7D686CE3260}" type="sibTrans" cxnId="{B883D3BA-AAC3-4F5A-8F45-1728EB426975}">
      <dgm:prSet/>
      <dgm:spPr/>
      <dgm:t>
        <a:bodyPr/>
        <a:lstStyle/>
        <a:p>
          <a:endParaRPr lang="en-IN"/>
        </a:p>
      </dgm:t>
    </dgm:pt>
    <dgm:pt modelId="{131C7088-FB4C-4AEF-B49C-49D2E57713E4}">
      <dgm:prSet/>
      <dgm:spPr/>
      <dgm:t>
        <a:bodyPr/>
        <a:lstStyle/>
        <a:p>
          <a:r>
            <a:rPr lang="en-US" dirty="0"/>
            <a:t>Long time to release new features</a:t>
          </a:r>
          <a:endParaRPr lang="en-IN" dirty="0"/>
        </a:p>
      </dgm:t>
    </dgm:pt>
    <dgm:pt modelId="{86D46D23-2ACF-4C3B-9705-F0EE3FE5090D}" type="parTrans" cxnId="{7583339A-2355-402A-8877-8C497523CA5B}">
      <dgm:prSet/>
      <dgm:spPr/>
      <dgm:t>
        <a:bodyPr/>
        <a:lstStyle/>
        <a:p>
          <a:endParaRPr lang="en-IN"/>
        </a:p>
      </dgm:t>
    </dgm:pt>
    <dgm:pt modelId="{680387AD-DC14-4883-AC4D-9707796A67C5}" type="sibTrans" cxnId="{7583339A-2355-402A-8877-8C497523CA5B}">
      <dgm:prSet/>
      <dgm:spPr/>
      <dgm:t>
        <a:bodyPr/>
        <a:lstStyle/>
        <a:p>
          <a:endParaRPr lang="en-IN"/>
        </a:p>
      </dgm:t>
    </dgm:pt>
    <dgm:pt modelId="{BE02B50D-E3EE-4A1F-837E-8B6D746B82A9}">
      <dgm:prSet/>
      <dgm:spPr/>
      <dgm:t>
        <a:bodyPr/>
        <a:lstStyle/>
        <a:p>
          <a:r>
            <a:rPr lang="en-IN"/>
            <a:t>Even small change in one module needs redeployment of whole application</a:t>
          </a:r>
        </a:p>
      </dgm:t>
    </dgm:pt>
    <dgm:pt modelId="{5A5AAE31-34BA-4369-A221-2FD967F19B02}" type="parTrans" cxnId="{AAF9516E-443D-44EE-A57D-442F09251195}">
      <dgm:prSet/>
      <dgm:spPr/>
      <dgm:t>
        <a:bodyPr/>
        <a:lstStyle/>
        <a:p>
          <a:endParaRPr lang="en-IN"/>
        </a:p>
      </dgm:t>
    </dgm:pt>
    <dgm:pt modelId="{47B51F06-76BC-4AF9-93A1-53C8753814EE}" type="sibTrans" cxnId="{AAF9516E-443D-44EE-A57D-442F09251195}">
      <dgm:prSet/>
      <dgm:spPr/>
      <dgm:t>
        <a:bodyPr/>
        <a:lstStyle/>
        <a:p>
          <a:endParaRPr lang="en-IN"/>
        </a:p>
      </dgm:t>
    </dgm:pt>
    <dgm:pt modelId="{8506F770-2E11-4828-B576-7352B4770147}">
      <dgm:prSet/>
      <dgm:spPr/>
      <dgm:t>
        <a:bodyPr/>
        <a:lstStyle/>
        <a:p>
          <a:r>
            <a:rPr lang="en-US" dirty="0"/>
            <a:t>More time to send the fix for production bug</a:t>
          </a:r>
          <a:endParaRPr lang="en-IN" dirty="0"/>
        </a:p>
      </dgm:t>
    </dgm:pt>
    <dgm:pt modelId="{26B3D616-7D26-4DB8-93E9-B50F73ED5638}" type="parTrans" cxnId="{B3461774-EEDC-4CB0-9795-E6A47F396E4D}">
      <dgm:prSet/>
      <dgm:spPr/>
      <dgm:t>
        <a:bodyPr/>
        <a:lstStyle/>
        <a:p>
          <a:endParaRPr lang="en-IN"/>
        </a:p>
      </dgm:t>
    </dgm:pt>
    <dgm:pt modelId="{E51B3A91-CD93-4C1B-B718-459F7D7B5457}" type="sibTrans" cxnId="{B3461774-EEDC-4CB0-9795-E6A47F396E4D}">
      <dgm:prSet/>
      <dgm:spPr/>
      <dgm:t>
        <a:bodyPr/>
        <a:lstStyle/>
        <a:p>
          <a:endParaRPr lang="en-IN"/>
        </a:p>
      </dgm:t>
    </dgm:pt>
    <dgm:pt modelId="{DDC417F0-E494-4F7B-8343-02666AEBEF9C}" type="pres">
      <dgm:prSet presAssocID="{BBE501AB-624F-4C83-BB24-E17E114B1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6DA58-17C3-4C9F-BFD4-246AF9C21DAE}" type="pres">
      <dgm:prSet presAssocID="{BD7C39E8-E6CD-4A1E-A2D3-5CE9DC92F5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9B78B-028A-41C4-BEBD-8DF7E3EDDFEC}" type="pres">
      <dgm:prSet presAssocID="{5768AC9E-683E-4840-A929-D6A417398B3F}" presName="spacer" presStyleCnt="0"/>
      <dgm:spPr/>
    </dgm:pt>
    <dgm:pt modelId="{1521A433-D014-4A71-8493-2173F4089581}" type="pres">
      <dgm:prSet presAssocID="{FC9560B7-64E6-4F31-8C4A-4646FA5F834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D00E3-1581-4D0E-A6DC-D291FE7B4AC9}" type="pres">
      <dgm:prSet presAssocID="{CCB69742-D5A6-461D-95D7-F7D686CE3260}" presName="spacer" presStyleCnt="0"/>
      <dgm:spPr/>
    </dgm:pt>
    <dgm:pt modelId="{77BE37F3-7D97-4F30-9C8A-1DDF5777E5BC}" type="pres">
      <dgm:prSet presAssocID="{131C7088-FB4C-4AEF-B49C-49D2E57713E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4A31A-D705-4190-A548-FC9BF6D438A6}" type="pres">
      <dgm:prSet presAssocID="{680387AD-DC14-4883-AC4D-9707796A67C5}" presName="spacer" presStyleCnt="0"/>
      <dgm:spPr/>
    </dgm:pt>
    <dgm:pt modelId="{1F5D731C-675D-4993-8B62-B8AA7194555D}" type="pres">
      <dgm:prSet presAssocID="{8506F770-2E11-4828-B576-7352B477014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81F61-A427-401B-B0A5-70DA873F3E0D}" type="pres">
      <dgm:prSet presAssocID="{E51B3A91-CD93-4C1B-B718-459F7D7B5457}" presName="spacer" presStyleCnt="0"/>
      <dgm:spPr/>
    </dgm:pt>
    <dgm:pt modelId="{25FBE2C9-F954-40CC-A377-7187B031C636}" type="pres">
      <dgm:prSet presAssocID="{BE02B50D-E3EE-4A1F-837E-8B6D746B82A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68840D-20EF-403C-ADEE-38DD1AC9A732}" type="presOf" srcId="{131C7088-FB4C-4AEF-B49C-49D2E57713E4}" destId="{77BE37F3-7D97-4F30-9C8A-1DDF5777E5BC}" srcOrd="0" destOrd="0" presId="urn:microsoft.com/office/officeart/2005/8/layout/vList2"/>
    <dgm:cxn modelId="{C6B76E89-38F2-445F-A1AB-60E73D8248FB}" srcId="{BBE501AB-624F-4C83-BB24-E17E114B1EFD}" destId="{BD7C39E8-E6CD-4A1E-A2D3-5CE9DC92F5AB}" srcOrd="0" destOrd="0" parTransId="{D7A63CF1-F538-4431-AC87-B33ACC212DED}" sibTransId="{5768AC9E-683E-4840-A929-D6A417398B3F}"/>
    <dgm:cxn modelId="{32E546EE-7986-4B51-AC47-23897D7E2A85}" type="presOf" srcId="{8506F770-2E11-4828-B576-7352B4770147}" destId="{1F5D731C-675D-4993-8B62-B8AA7194555D}" srcOrd="0" destOrd="0" presId="urn:microsoft.com/office/officeart/2005/8/layout/vList2"/>
    <dgm:cxn modelId="{AAF9516E-443D-44EE-A57D-442F09251195}" srcId="{BBE501AB-624F-4C83-BB24-E17E114B1EFD}" destId="{BE02B50D-E3EE-4A1F-837E-8B6D746B82A9}" srcOrd="4" destOrd="0" parTransId="{5A5AAE31-34BA-4369-A221-2FD967F19B02}" sibTransId="{47B51F06-76BC-4AF9-93A1-53C8753814EE}"/>
    <dgm:cxn modelId="{3B744DB5-2678-4B0C-9354-8DF5D0F1CB4C}" type="presOf" srcId="{BE02B50D-E3EE-4A1F-837E-8B6D746B82A9}" destId="{25FBE2C9-F954-40CC-A377-7187B031C636}" srcOrd="0" destOrd="0" presId="urn:microsoft.com/office/officeart/2005/8/layout/vList2"/>
    <dgm:cxn modelId="{B883D3BA-AAC3-4F5A-8F45-1728EB426975}" srcId="{BBE501AB-624F-4C83-BB24-E17E114B1EFD}" destId="{FC9560B7-64E6-4F31-8C4A-4646FA5F834D}" srcOrd="1" destOrd="0" parTransId="{CC1D4F8A-8E25-472C-8490-A34F8B380AA1}" sibTransId="{CCB69742-D5A6-461D-95D7-F7D686CE3260}"/>
    <dgm:cxn modelId="{7583339A-2355-402A-8877-8C497523CA5B}" srcId="{BBE501AB-624F-4C83-BB24-E17E114B1EFD}" destId="{131C7088-FB4C-4AEF-B49C-49D2E57713E4}" srcOrd="2" destOrd="0" parTransId="{86D46D23-2ACF-4C3B-9705-F0EE3FE5090D}" sibTransId="{680387AD-DC14-4883-AC4D-9707796A67C5}"/>
    <dgm:cxn modelId="{4E08F2FB-6BD7-42FF-BEC8-0148FB1700B7}" type="presOf" srcId="{BBE501AB-624F-4C83-BB24-E17E114B1EFD}" destId="{DDC417F0-E494-4F7B-8343-02666AEBEF9C}" srcOrd="0" destOrd="0" presId="urn:microsoft.com/office/officeart/2005/8/layout/vList2"/>
    <dgm:cxn modelId="{B3461774-EEDC-4CB0-9795-E6A47F396E4D}" srcId="{BBE501AB-624F-4C83-BB24-E17E114B1EFD}" destId="{8506F770-2E11-4828-B576-7352B4770147}" srcOrd="3" destOrd="0" parTransId="{26B3D616-7D26-4DB8-93E9-B50F73ED5638}" sibTransId="{E51B3A91-CD93-4C1B-B718-459F7D7B5457}"/>
    <dgm:cxn modelId="{B604DC45-3233-42B8-8077-E7B3B1CABF6A}" type="presOf" srcId="{FC9560B7-64E6-4F31-8C4A-4646FA5F834D}" destId="{1521A433-D014-4A71-8493-2173F4089581}" srcOrd="0" destOrd="0" presId="urn:microsoft.com/office/officeart/2005/8/layout/vList2"/>
    <dgm:cxn modelId="{CE9A5F10-4777-4BBD-BA60-9936C03A8E79}" type="presOf" srcId="{BD7C39E8-E6CD-4A1E-A2D3-5CE9DC92F5AB}" destId="{2956DA58-17C3-4C9F-BFD4-246AF9C21DAE}" srcOrd="0" destOrd="0" presId="urn:microsoft.com/office/officeart/2005/8/layout/vList2"/>
    <dgm:cxn modelId="{BA5378B3-A4D0-4D57-B9FB-CB7DC9203FE2}" type="presParOf" srcId="{DDC417F0-E494-4F7B-8343-02666AEBEF9C}" destId="{2956DA58-17C3-4C9F-BFD4-246AF9C21DAE}" srcOrd="0" destOrd="0" presId="urn:microsoft.com/office/officeart/2005/8/layout/vList2"/>
    <dgm:cxn modelId="{37F13E2C-827B-4FD0-AA39-621134020921}" type="presParOf" srcId="{DDC417F0-E494-4F7B-8343-02666AEBEF9C}" destId="{A799B78B-028A-41C4-BEBD-8DF7E3EDDFEC}" srcOrd="1" destOrd="0" presId="urn:microsoft.com/office/officeart/2005/8/layout/vList2"/>
    <dgm:cxn modelId="{394BB8E9-C6B6-484C-82FF-DF0F8F7FD960}" type="presParOf" srcId="{DDC417F0-E494-4F7B-8343-02666AEBEF9C}" destId="{1521A433-D014-4A71-8493-2173F4089581}" srcOrd="2" destOrd="0" presId="urn:microsoft.com/office/officeart/2005/8/layout/vList2"/>
    <dgm:cxn modelId="{2D7A39B6-2CFE-4871-9C1A-4C70879EE214}" type="presParOf" srcId="{DDC417F0-E494-4F7B-8343-02666AEBEF9C}" destId="{D72D00E3-1581-4D0E-A6DC-D291FE7B4AC9}" srcOrd="3" destOrd="0" presId="urn:microsoft.com/office/officeart/2005/8/layout/vList2"/>
    <dgm:cxn modelId="{64FEBCCF-CF71-4030-9E18-09D15769BF36}" type="presParOf" srcId="{DDC417F0-E494-4F7B-8343-02666AEBEF9C}" destId="{77BE37F3-7D97-4F30-9C8A-1DDF5777E5BC}" srcOrd="4" destOrd="0" presId="urn:microsoft.com/office/officeart/2005/8/layout/vList2"/>
    <dgm:cxn modelId="{55F0843B-3B53-42A8-8D93-BA2021D6AC69}" type="presParOf" srcId="{DDC417F0-E494-4F7B-8343-02666AEBEF9C}" destId="{2E94A31A-D705-4190-A548-FC9BF6D438A6}" srcOrd="5" destOrd="0" presId="urn:microsoft.com/office/officeart/2005/8/layout/vList2"/>
    <dgm:cxn modelId="{90BF67E6-2C2A-4E35-852A-843C8107F2C9}" type="presParOf" srcId="{DDC417F0-E494-4F7B-8343-02666AEBEF9C}" destId="{1F5D731C-675D-4993-8B62-B8AA7194555D}" srcOrd="6" destOrd="0" presId="urn:microsoft.com/office/officeart/2005/8/layout/vList2"/>
    <dgm:cxn modelId="{B8AC18C5-9977-4F70-A111-AC0267DBB961}" type="presParOf" srcId="{DDC417F0-E494-4F7B-8343-02666AEBEF9C}" destId="{58881F61-A427-401B-B0A5-70DA873F3E0D}" srcOrd="7" destOrd="0" presId="urn:microsoft.com/office/officeart/2005/8/layout/vList2"/>
    <dgm:cxn modelId="{36152F06-B568-461E-9E63-6D9D2A01326E}" type="presParOf" srcId="{DDC417F0-E494-4F7B-8343-02666AEBEF9C}" destId="{25FBE2C9-F954-40CC-A377-7187B031C6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E818C1-02F9-499F-8399-D1322A2F10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F5B44C-822C-4B03-8B0A-01967A132CB3}">
      <dgm:prSet/>
      <dgm:spPr>
        <a:solidFill>
          <a:srgbClr val="FF0000"/>
        </a:solidFill>
      </dgm:spPr>
      <dgm:t>
        <a:bodyPr/>
        <a:lstStyle/>
        <a:p>
          <a:r>
            <a:rPr lang="en-IN" dirty="0"/>
            <a:t>Monolith – Challenges</a:t>
          </a:r>
        </a:p>
      </dgm:t>
    </dgm:pt>
    <dgm:pt modelId="{39AC4E64-F1B5-4323-BACF-FA305427C962}" type="parTrans" cxnId="{813EE6AF-5889-49D2-8B6E-B7E0A1B9834A}">
      <dgm:prSet/>
      <dgm:spPr/>
      <dgm:t>
        <a:bodyPr/>
        <a:lstStyle/>
        <a:p>
          <a:endParaRPr lang="en-IN"/>
        </a:p>
      </dgm:t>
    </dgm:pt>
    <dgm:pt modelId="{E1F8D134-5F6E-4A43-8C95-4FA685FA0368}" type="sibTrans" cxnId="{813EE6AF-5889-49D2-8B6E-B7E0A1B9834A}">
      <dgm:prSet/>
      <dgm:spPr/>
      <dgm:t>
        <a:bodyPr/>
        <a:lstStyle/>
        <a:p>
          <a:endParaRPr lang="en-IN"/>
        </a:p>
      </dgm:t>
    </dgm:pt>
    <dgm:pt modelId="{B8BF4654-7203-4B75-843B-1E7DA4F08FC8}" type="pres">
      <dgm:prSet presAssocID="{DEE818C1-02F9-499F-8399-D1322A2F10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217CF-90A6-4F33-B2B2-CA347B02D9BF}" type="pres">
      <dgm:prSet presAssocID="{EDF5B44C-822C-4B03-8B0A-01967A132CB3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EE6AF-5889-49D2-8B6E-B7E0A1B9834A}" srcId="{DEE818C1-02F9-499F-8399-D1322A2F10F8}" destId="{EDF5B44C-822C-4B03-8B0A-01967A132CB3}" srcOrd="0" destOrd="0" parTransId="{39AC4E64-F1B5-4323-BACF-FA305427C962}" sibTransId="{E1F8D134-5F6E-4A43-8C95-4FA685FA0368}"/>
    <dgm:cxn modelId="{EA8370D0-0893-43C0-8C7E-BE8250137467}" type="presOf" srcId="{DEE818C1-02F9-499F-8399-D1322A2F10F8}" destId="{B8BF4654-7203-4B75-843B-1E7DA4F08FC8}" srcOrd="0" destOrd="0" presId="urn:microsoft.com/office/officeart/2005/8/layout/process1"/>
    <dgm:cxn modelId="{D8CF9F7E-759C-42FA-9639-A61D1EFCF5F3}" type="presOf" srcId="{EDF5B44C-822C-4B03-8B0A-01967A132CB3}" destId="{205217CF-90A6-4F33-B2B2-CA347B02D9BF}" srcOrd="0" destOrd="0" presId="urn:microsoft.com/office/officeart/2005/8/layout/process1"/>
    <dgm:cxn modelId="{A7DC6114-5329-4FC1-8886-92289CBDCF20}" type="presParOf" srcId="{B8BF4654-7203-4B75-843B-1E7DA4F08FC8}" destId="{205217CF-90A6-4F33-B2B2-CA347B02D9B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5878-009E-422B-AE1B-57D7576DCBF9}">
      <dsp:nvSpPr>
        <dsp:cNvPr id="0" name=""/>
        <dsp:cNvSpPr/>
      </dsp:nvSpPr>
      <dsp:spPr>
        <a:xfrm>
          <a:off x="788669" y="0"/>
          <a:ext cx="8938260" cy="556169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A1D8-1D17-4A3D-9E15-D743EE40F659}">
      <dsp:nvSpPr>
        <dsp:cNvPr id="0" name=""/>
        <dsp:cNvSpPr/>
      </dsp:nvSpPr>
      <dsp:spPr>
        <a:xfrm>
          <a:off x="1035129" y="1668507"/>
          <a:ext cx="8445341" cy="22246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600" kern="1200" dirty="0"/>
            <a:t>Monolith Applications</a:t>
          </a:r>
        </a:p>
      </dsp:txBody>
      <dsp:txXfrm>
        <a:off x="1143729" y="1777107"/>
        <a:ext cx="8228141" cy="20074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6DA58-17C3-4C9F-BFD4-246AF9C21DAE}">
      <dsp:nvSpPr>
        <dsp:cNvPr id="0" name=""/>
        <dsp:cNvSpPr/>
      </dsp:nvSpPr>
      <dsp:spPr>
        <a:xfrm>
          <a:off x="0" y="81411"/>
          <a:ext cx="6700520" cy="99312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High Dependency on few human resources</a:t>
          </a:r>
        </a:p>
      </dsp:txBody>
      <dsp:txXfrm>
        <a:off x="48481" y="129892"/>
        <a:ext cx="6603558" cy="896166"/>
      </dsp:txXfrm>
    </dsp:sp>
    <dsp:sp modelId="{1521A433-D014-4A71-8493-2173F4089581}">
      <dsp:nvSpPr>
        <dsp:cNvPr id="0" name=""/>
        <dsp:cNvSpPr/>
      </dsp:nvSpPr>
      <dsp:spPr>
        <a:xfrm>
          <a:off x="0" y="1146540"/>
          <a:ext cx="6700520" cy="99312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Hiring new team and making them understand whole application is tough</a:t>
          </a:r>
          <a:endParaRPr lang="en-IN" sz="2500" kern="1200" dirty="0"/>
        </a:p>
      </dsp:txBody>
      <dsp:txXfrm>
        <a:off x="48481" y="1195021"/>
        <a:ext cx="6603558" cy="896166"/>
      </dsp:txXfrm>
    </dsp:sp>
    <dsp:sp modelId="{77BE37F3-7D97-4F30-9C8A-1DDF5777E5BC}">
      <dsp:nvSpPr>
        <dsp:cNvPr id="0" name=""/>
        <dsp:cNvSpPr/>
      </dsp:nvSpPr>
      <dsp:spPr>
        <a:xfrm>
          <a:off x="0" y="2211669"/>
          <a:ext cx="6700520" cy="99312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Stuck in one technology</a:t>
          </a:r>
        </a:p>
      </dsp:txBody>
      <dsp:txXfrm>
        <a:off x="48481" y="2260150"/>
        <a:ext cx="6603558" cy="896166"/>
      </dsp:txXfrm>
    </dsp:sp>
    <dsp:sp modelId="{EA9F4F21-D39F-42EA-8DE8-A26366253B0F}">
      <dsp:nvSpPr>
        <dsp:cNvPr id="0" name=""/>
        <dsp:cNvSpPr/>
      </dsp:nvSpPr>
      <dsp:spPr>
        <a:xfrm>
          <a:off x="0" y="3276797"/>
          <a:ext cx="6700520" cy="99312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Single point failure</a:t>
          </a:r>
        </a:p>
      </dsp:txBody>
      <dsp:txXfrm>
        <a:off x="48481" y="3325278"/>
        <a:ext cx="6603558" cy="8961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217CF-90A6-4F33-B2B2-CA347B02D9BF}">
      <dsp:nvSpPr>
        <dsp:cNvPr id="0" name=""/>
        <dsp:cNvSpPr/>
      </dsp:nvSpPr>
      <dsp:spPr>
        <a:xfrm>
          <a:off x="3271" y="0"/>
          <a:ext cx="6693976" cy="132556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kern="1200" dirty="0"/>
            <a:t>Monolith – Challenges</a:t>
          </a:r>
        </a:p>
      </dsp:txBody>
      <dsp:txXfrm>
        <a:off x="42095" y="38824"/>
        <a:ext cx="6616328" cy="12479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50E2F-282C-40CB-ADC0-EEB37D9BC2F3}">
      <dsp:nvSpPr>
        <dsp:cNvPr id="0" name=""/>
        <dsp:cNvSpPr/>
      </dsp:nvSpPr>
      <dsp:spPr>
        <a:xfrm>
          <a:off x="0" y="816128"/>
          <a:ext cx="670052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Continuous deployment is difficult</a:t>
          </a:r>
        </a:p>
      </dsp:txBody>
      <dsp:txXfrm>
        <a:off x="30442" y="846570"/>
        <a:ext cx="6639636" cy="562726"/>
      </dsp:txXfrm>
    </dsp:sp>
    <dsp:sp modelId="{2FC9F6FA-8C38-415A-A63D-BC8A11FB8AED}">
      <dsp:nvSpPr>
        <dsp:cNvPr id="0" name=""/>
        <dsp:cNvSpPr/>
      </dsp:nvSpPr>
      <dsp:spPr>
        <a:xfrm>
          <a:off x="0" y="1514619"/>
          <a:ext cx="670052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Difficult to scale when we have large code base</a:t>
          </a:r>
        </a:p>
      </dsp:txBody>
      <dsp:txXfrm>
        <a:off x="30442" y="1545061"/>
        <a:ext cx="6639636" cy="562726"/>
      </dsp:txXfrm>
    </dsp:sp>
    <dsp:sp modelId="{F6F85BDE-D2E0-442E-AD10-D7A4D392D629}">
      <dsp:nvSpPr>
        <dsp:cNvPr id="0" name=""/>
        <dsp:cNvSpPr/>
      </dsp:nvSpPr>
      <dsp:spPr>
        <a:xfrm>
          <a:off x="0" y="2213109"/>
          <a:ext cx="670052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High coupling between modules</a:t>
          </a:r>
        </a:p>
      </dsp:txBody>
      <dsp:txXfrm>
        <a:off x="30442" y="2243551"/>
        <a:ext cx="6639636" cy="562726"/>
      </dsp:txXfrm>
    </dsp:sp>
    <dsp:sp modelId="{850B7749-E76C-41E9-9FD4-5E18ED5B0626}">
      <dsp:nvSpPr>
        <dsp:cNvPr id="0" name=""/>
        <dsp:cNvSpPr/>
      </dsp:nvSpPr>
      <dsp:spPr>
        <a:xfrm>
          <a:off x="0" y="2911599"/>
          <a:ext cx="6700520" cy="62361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Reliability and availability problem</a:t>
          </a:r>
        </a:p>
      </dsp:txBody>
      <dsp:txXfrm>
        <a:off x="30442" y="2942041"/>
        <a:ext cx="6639636" cy="5627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6B86-E94C-452D-B5DD-F361E57D26E1}">
      <dsp:nvSpPr>
        <dsp:cNvPr id="0" name=""/>
        <dsp:cNvSpPr/>
      </dsp:nvSpPr>
      <dsp:spPr>
        <a:xfrm rot="10800000">
          <a:off x="1643880" y="1276413"/>
          <a:ext cx="9161959" cy="38035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248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What’s the solution then??</a:t>
          </a:r>
        </a:p>
      </dsp:txBody>
      <dsp:txXfrm rot="10800000">
        <a:off x="2594761" y="1276413"/>
        <a:ext cx="8211078" cy="3803523"/>
      </dsp:txXfrm>
    </dsp:sp>
    <dsp:sp modelId="{F017096C-517B-4D6C-A6C5-02DE516BA012}">
      <dsp:nvSpPr>
        <dsp:cNvPr id="0" name=""/>
        <dsp:cNvSpPr/>
      </dsp:nvSpPr>
      <dsp:spPr>
        <a:xfrm>
          <a:off x="547960" y="1276413"/>
          <a:ext cx="3803523" cy="38035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5878-009E-422B-AE1B-57D7576DCBF9}">
      <dsp:nvSpPr>
        <dsp:cNvPr id="0" name=""/>
        <dsp:cNvSpPr/>
      </dsp:nvSpPr>
      <dsp:spPr>
        <a:xfrm>
          <a:off x="788669" y="0"/>
          <a:ext cx="8938260" cy="556169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A1D8-1D17-4A3D-9E15-D743EE40F659}">
      <dsp:nvSpPr>
        <dsp:cNvPr id="0" name=""/>
        <dsp:cNvSpPr/>
      </dsp:nvSpPr>
      <dsp:spPr>
        <a:xfrm>
          <a:off x="1955244" y="1668507"/>
          <a:ext cx="6605111" cy="22246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0" kern="1200" dirty="0"/>
            <a:t>Microservices</a:t>
          </a:r>
        </a:p>
      </dsp:txBody>
      <dsp:txXfrm>
        <a:off x="2063844" y="1777107"/>
        <a:ext cx="6387911" cy="20074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DA205-FA2E-42B1-B159-49F32F9A481B}">
      <dsp:nvSpPr>
        <dsp:cNvPr id="0" name=""/>
        <dsp:cNvSpPr/>
      </dsp:nvSpPr>
      <dsp:spPr>
        <a:xfrm>
          <a:off x="0" y="68571"/>
          <a:ext cx="6672554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/>
            <a:t>Microservices : Positive aspects</a:t>
          </a:r>
        </a:p>
      </dsp:txBody>
      <dsp:txXfrm>
        <a:off x="44492" y="113063"/>
        <a:ext cx="6583570" cy="8224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3563-06A7-40FC-A298-4FC2A5FFB41B}">
      <dsp:nvSpPr>
        <dsp:cNvPr id="0" name=""/>
        <dsp:cNvSpPr/>
      </dsp:nvSpPr>
      <dsp:spPr>
        <a:xfrm>
          <a:off x="0" y="3245"/>
          <a:ext cx="6331856" cy="4387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Domain expertise</a:t>
          </a:r>
        </a:p>
      </dsp:txBody>
      <dsp:txXfrm>
        <a:off x="21416" y="24661"/>
        <a:ext cx="6289024" cy="395872"/>
      </dsp:txXfrm>
    </dsp:sp>
    <dsp:sp modelId="{D001D36F-5ABB-4C6E-A000-4FCCD9C3375D}">
      <dsp:nvSpPr>
        <dsp:cNvPr id="0" name=""/>
        <dsp:cNvSpPr/>
      </dsp:nvSpPr>
      <dsp:spPr>
        <a:xfrm>
          <a:off x="0" y="451259"/>
          <a:ext cx="6331856" cy="438704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Easy and quick to scale – on demand</a:t>
          </a:r>
        </a:p>
      </dsp:txBody>
      <dsp:txXfrm>
        <a:off x="21416" y="472675"/>
        <a:ext cx="6289024" cy="395872"/>
      </dsp:txXfrm>
    </dsp:sp>
    <dsp:sp modelId="{1538B6C2-CBA4-4CD7-AA0C-F1B8996FD1E6}">
      <dsp:nvSpPr>
        <dsp:cNvPr id="0" name=""/>
        <dsp:cNvSpPr/>
      </dsp:nvSpPr>
      <dsp:spPr>
        <a:xfrm>
          <a:off x="0" y="899272"/>
          <a:ext cx="6331856" cy="438704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Isolated decision making</a:t>
          </a:r>
        </a:p>
      </dsp:txBody>
      <dsp:txXfrm>
        <a:off x="21416" y="920688"/>
        <a:ext cx="6289024" cy="395872"/>
      </dsp:txXfrm>
    </dsp:sp>
    <dsp:sp modelId="{AA6E315B-0CAB-4B77-880D-070E63E5B517}">
      <dsp:nvSpPr>
        <dsp:cNvPr id="0" name=""/>
        <dsp:cNvSpPr/>
      </dsp:nvSpPr>
      <dsp:spPr>
        <a:xfrm>
          <a:off x="0" y="1347286"/>
          <a:ext cx="6331856" cy="438704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/>
            <a:t>Self Organisation</a:t>
          </a:r>
        </a:p>
      </dsp:txBody>
      <dsp:txXfrm>
        <a:off x="21416" y="1368702"/>
        <a:ext cx="6289024" cy="395872"/>
      </dsp:txXfrm>
    </dsp:sp>
    <dsp:sp modelId="{AA538003-ACE5-427F-8C03-E47078C60368}">
      <dsp:nvSpPr>
        <dsp:cNvPr id="0" name=""/>
        <dsp:cNvSpPr/>
      </dsp:nvSpPr>
      <dsp:spPr>
        <a:xfrm>
          <a:off x="0" y="1795300"/>
          <a:ext cx="6331856" cy="438704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Quick response to change</a:t>
          </a:r>
        </a:p>
      </dsp:txBody>
      <dsp:txXfrm>
        <a:off x="21416" y="1816716"/>
        <a:ext cx="6289024" cy="395872"/>
      </dsp:txXfrm>
    </dsp:sp>
    <dsp:sp modelId="{997C2473-F8AD-4044-85A0-BB62A769B857}">
      <dsp:nvSpPr>
        <dsp:cNvPr id="0" name=""/>
        <dsp:cNvSpPr/>
      </dsp:nvSpPr>
      <dsp:spPr>
        <a:xfrm>
          <a:off x="0" y="2243313"/>
          <a:ext cx="6331856" cy="43870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Increase uptime</a:t>
          </a:r>
        </a:p>
      </dsp:txBody>
      <dsp:txXfrm>
        <a:off x="21416" y="2264729"/>
        <a:ext cx="6289024" cy="395872"/>
      </dsp:txXfrm>
    </dsp:sp>
    <dsp:sp modelId="{152B0341-E05D-4A02-8835-BA8CB01E5710}">
      <dsp:nvSpPr>
        <dsp:cNvPr id="0" name=""/>
        <dsp:cNvSpPr/>
      </dsp:nvSpPr>
      <dsp:spPr>
        <a:xfrm>
          <a:off x="0" y="2691327"/>
          <a:ext cx="6331856" cy="438704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Can experiment with any tech</a:t>
          </a:r>
        </a:p>
      </dsp:txBody>
      <dsp:txXfrm>
        <a:off x="21416" y="2712743"/>
        <a:ext cx="6289024" cy="395872"/>
      </dsp:txXfrm>
    </dsp:sp>
    <dsp:sp modelId="{936B133F-343A-4FE1-9915-3FF79E39CD21}">
      <dsp:nvSpPr>
        <dsp:cNvPr id="0" name=""/>
        <dsp:cNvSpPr/>
      </dsp:nvSpPr>
      <dsp:spPr>
        <a:xfrm>
          <a:off x="0" y="3139341"/>
          <a:ext cx="6331856" cy="438704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Loose coupling</a:t>
          </a:r>
        </a:p>
      </dsp:txBody>
      <dsp:txXfrm>
        <a:off x="21416" y="3160757"/>
        <a:ext cx="6289024" cy="395872"/>
      </dsp:txXfrm>
    </dsp:sp>
    <dsp:sp modelId="{BF0A769F-E5ED-443A-BB48-CBDB18C1BAD6}">
      <dsp:nvSpPr>
        <dsp:cNvPr id="0" name=""/>
        <dsp:cNvSpPr/>
      </dsp:nvSpPr>
      <dsp:spPr>
        <a:xfrm>
          <a:off x="0" y="3587354"/>
          <a:ext cx="6331856" cy="438704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Service reusability</a:t>
          </a:r>
        </a:p>
      </dsp:txBody>
      <dsp:txXfrm>
        <a:off x="21416" y="3608770"/>
        <a:ext cx="6289024" cy="395872"/>
      </dsp:txXfrm>
    </dsp:sp>
    <dsp:sp modelId="{FDAABC7D-E6B4-41F6-8C60-8920792D6727}">
      <dsp:nvSpPr>
        <dsp:cNvPr id="0" name=""/>
        <dsp:cNvSpPr/>
      </dsp:nvSpPr>
      <dsp:spPr>
        <a:xfrm>
          <a:off x="0" y="4035368"/>
          <a:ext cx="6331856" cy="438704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Agile, SCRUM</a:t>
          </a:r>
        </a:p>
      </dsp:txBody>
      <dsp:txXfrm>
        <a:off x="21416" y="4056784"/>
        <a:ext cx="6289024" cy="395872"/>
      </dsp:txXfrm>
    </dsp:sp>
    <dsp:sp modelId="{7E19FD4F-D059-4622-AA6B-E63BDF3C3BD4}">
      <dsp:nvSpPr>
        <dsp:cNvPr id="0" name=""/>
        <dsp:cNvSpPr/>
      </dsp:nvSpPr>
      <dsp:spPr>
        <a:xfrm>
          <a:off x="0" y="4483382"/>
          <a:ext cx="6331856" cy="4387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Best for large scale apps</a:t>
          </a:r>
        </a:p>
      </dsp:txBody>
      <dsp:txXfrm>
        <a:off x="21416" y="4504798"/>
        <a:ext cx="6289024" cy="3958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DA205-FA2E-42B1-B159-49F32F9A481B}">
      <dsp:nvSpPr>
        <dsp:cNvPr id="0" name=""/>
        <dsp:cNvSpPr/>
      </dsp:nvSpPr>
      <dsp:spPr>
        <a:xfrm>
          <a:off x="0" y="0"/>
          <a:ext cx="6672554" cy="110331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/>
            <a:t>Microservices :Challenges</a:t>
          </a:r>
        </a:p>
      </dsp:txBody>
      <dsp:txXfrm>
        <a:off x="53859" y="53859"/>
        <a:ext cx="6564836" cy="9955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3563-06A7-40FC-A298-4FC2A5FFB41B}">
      <dsp:nvSpPr>
        <dsp:cNvPr id="0" name=""/>
        <dsp:cNvSpPr/>
      </dsp:nvSpPr>
      <dsp:spPr>
        <a:xfrm>
          <a:off x="0" y="1165"/>
          <a:ext cx="7170394" cy="678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Additional complexity with distributed systems</a:t>
          </a:r>
        </a:p>
      </dsp:txBody>
      <dsp:txXfrm>
        <a:off x="33127" y="34292"/>
        <a:ext cx="7104140" cy="612346"/>
      </dsp:txXfrm>
    </dsp:sp>
    <dsp:sp modelId="{D001D36F-5ABB-4C6E-A000-4FCCD9C3375D}">
      <dsp:nvSpPr>
        <dsp:cNvPr id="0" name=""/>
        <dsp:cNvSpPr/>
      </dsp:nvSpPr>
      <dsp:spPr>
        <a:xfrm>
          <a:off x="0" y="708565"/>
          <a:ext cx="7170394" cy="67860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Service Discovery</a:t>
          </a:r>
          <a:endParaRPr lang="en-IN" sz="2800" kern="1200" dirty="0"/>
        </a:p>
      </dsp:txBody>
      <dsp:txXfrm>
        <a:off x="33127" y="741692"/>
        <a:ext cx="7104140" cy="612346"/>
      </dsp:txXfrm>
    </dsp:sp>
    <dsp:sp modelId="{1538B6C2-CBA4-4CD7-AA0C-F1B8996FD1E6}">
      <dsp:nvSpPr>
        <dsp:cNvPr id="0" name=""/>
        <dsp:cNvSpPr/>
      </dsp:nvSpPr>
      <dsp:spPr>
        <a:xfrm>
          <a:off x="0" y="1415965"/>
          <a:ext cx="7170394" cy="6786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Monitoring </a:t>
          </a:r>
          <a:r>
            <a:rPr lang="en-IN" sz="2800" kern="1200" dirty="0" smtClean="0"/>
            <a:t>complexity with Service Boundaries</a:t>
          </a:r>
          <a:endParaRPr lang="en-IN" sz="2800" kern="1200" dirty="0"/>
        </a:p>
      </dsp:txBody>
      <dsp:txXfrm>
        <a:off x="33127" y="1449092"/>
        <a:ext cx="7104140" cy="612346"/>
      </dsp:txXfrm>
    </dsp:sp>
    <dsp:sp modelId="{AA6E315B-0CAB-4B77-880D-070E63E5B517}">
      <dsp:nvSpPr>
        <dsp:cNvPr id="0" name=""/>
        <dsp:cNvSpPr/>
      </dsp:nvSpPr>
      <dsp:spPr>
        <a:xfrm>
          <a:off x="0" y="2123366"/>
          <a:ext cx="7170394" cy="6786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Data Consistency</a:t>
          </a:r>
          <a:endParaRPr lang="en-IN" sz="2800" kern="1200" dirty="0"/>
        </a:p>
      </dsp:txBody>
      <dsp:txXfrm>
        <a:off x="33127" y="2156493"/>
        <a:ext cx="7104140" cy="612346"/>
      </dsp:txXfrm>
    </dsp:sp>
    <dsp:sp modelId="{AA538003-ACE5-427F-8C03-E47078C60368}">
      <dsp:nvSpPr>
        <dsp:cNvPr id="0" name=""/>
        <dsp:cNvSpPr/>
      </dsp:nvSpPr>
      <dsp:spPr>
        <a:xfrm>
          <a:off x="0" y="2830766"/>
          <a:ext cx="7170394" cy="6786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Communication among services is challenging</a:t>
          </a:r>
        </a:p>
      </dsp:txBody>
      <dsp:txXfrm>
        <a:off x="33127" y="2863893"/>
        <a:ext cx="7104140" cy="612346"/>
      </dsp:txXfrm>
    </dsp:sp>
    <dsp:sp modelId="{997C2473-F8AD-4044-85A0-BB62A769B857}">
      <dsp:nvSpPr>
        <dsp:cNvPr id="0" name=""/>
        <dsp:cNvSpPr/>
      </dsp:nvSpPr>
      <dsp:spPr>
        <a:xfrm>
          <a:off x="0" y="3538166"/>
          <a:ext cx="7170394" cy="67860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Testing each service is also a challenge</a:t>
          </a:r>
        </a:p>
      </dsp:txBody>
      <dsp:txXfrm>
        <a:off x="33127" y="3571293"/>
        <a:ext cx="7104140" cy="612346"/>
      </dsp:txXfrm>
    </dsp:sp>
    <dsp:sp modelId="{152B0341-E05D-4A02-8835-BA8CB01E5710}">
      <dsp:nvSpPr>
        <dsp:cNvPr id="0" name=""/>
        <dsp:cNvSpPr/>
      </dsp:nvSpPr>
      <dsp:spPr>
        <a:xfrm>
          <a:off x="0" y="4245566"/>
          <a:ext cx="7170394" cy="678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Maintaining transnationality among services</a:t>
          </a:r>
        </a:p>
      </dsp:txBody>
      <dsp:txXfrm>
        <a:off x="33127" y="4278693"/>
        <a:ext cx="7104140" cy="6123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681F7-EDDB-493D-8512-F0EDA193C42A}">
      <dsp:nvSpPr>
        <dsp:cNvPr id="0" name=""/>
        <dsp:cNvSpPr/>
      </dsp:nvSpPr>
      <dsp:spPr>
        <a:xfrm>
          <a:off x="5134" y="0"/>
          <a:ext cx="10505330" cy="132556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/>
            <a:t>Fundamental problems with Monoliths which can’t be solved without changing the architecture??</a:t>
          </a:r>
        </a:p>
      </dsp:txBody>
      <dsp:txXfrm>
        <a:off x="43958" y="38824"/>
        <a:ext cx="10427682" cy="1247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FCE3-768E-4E30-BBC7-F95107B92A49}">
      <dsp:nvSpPr>
        <dsp:cNvPr id="0" name=""/>
        <dsp:cNvSpPr/>
      </dsp:nvSpPr>
      <dsp:spPr>
        <a:xfrm>
          <a:off x="329844" y="216338"/>
          <a:ext cx="1258011" cy="12580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272FA0-075C-47A4-BFFF-2F2C38CDCDBF}">
      <dsp:nvSpPr>
        <dsp:cNvPr id="0" name=""/>
        <dsp:cNvSpPr/>
      </dsp:nvSpPr>
      <dsp:spPr>
        <a:xfrm>
          <a:off x="958850" y="216338"/>
          <a:ext cx="6711951" cy="125801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/>
            <a:t>Monolith – positive aspects</a:t>
          </a:r>
        </a:p>
      </dsp:txBody>
      <dsp:txXfrm>
        <a:off x="958850" y="216338"/>
        <a:ext cx="6711951" cy="125801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0A36E-86A1-4D2D-BE0C-1C8D2934F3BE}">
      <dsp:nvSpPr>
        <dsp:cNvPr id="0" name=""/>
        <dsp:cNvSpPr/>
      </dsp:nvSpPr>
      <dsp:spPr>
        <a:xfrm>
          <a:off x="3080" y="303081"/>
          <a:ext cx="3091011" cy="309101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4290" rIns="170109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Response to change – bug fix or adding new feature</a:t>
          </a:r>
        </a:p>
      </dsp:txBody>
      <dsp:txXfrm>
        <a:off x="455748" y="755749"/>
        <a:ext cx="2185675" cy="2185675"/>
      </dsp:txXfrm>
    </dsp:sp>
    <dsp:sp modelId="{0D8145ED-DF3B-4B48-BA82-79E1DF680AE0}">
      <dsp:nvSpPr>
        <dsp:cNvPr id="0" name=""/>
        <dsp:cNvSpPr/>
      </dsp:nvSpPr>
      <dsp:spPr>
        <a:xfrm>
          <a:off x="2475889" y="303081"/>
          <a:ext cx="3091011" cy="3091011"/>
        </a:xfrm>
        <a:prstGeom prst="ellipse">
          <a:avLst/>
        </a:prstGeom>
        <a:solidFill>
          <a:schemeClr val="accent4">
            <a:alpha val="50000"/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4290" rIns="170109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On demand scaling</a:t>
          </a:r>
        </a:p>
      </dsp:txBody>
      <dsp:txXfrm>
        <a:off x="2928557" y="755749"/>
        <a:ext cx="2185675" cy="2185675"/>
      </dsp:txXfrm>
    </dsp:sp>
    <dsp:sp modelId="{B01D9DD5-02B9-49D5-81BB-1DD994C25197}">
      <dsp:nvSpPr>
        <dsp:cNvPr id="0" name=""/>
        <dsp:cNvSpPr/>
      </dsp:nvSpPr>
      <dsp:spPr>
        <a:xfrm>
          <a:off x="4948698" y="303081"/>
          <a:ext cx="3091011" cy="3091011"/>
        </a:xfrm>
        <a:prstGeom prst="ellipse">
          <a:avLst/>
        </a:prstGeom>
        <a:solidFill>
          <a:schemeClr val="accent4">
            <a:alpha val="50000"/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4290" rIns="170109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/>
            <a:t>Flexibility</a:t>
          </a:r>
        </a:p>
      </dsp:txBody>
      <dsp:txXfrm>
        <a:off x="5401366" y="755749"/>
        <a:ext cx="2185675" cy="2185675"/>
      </dsp:txXfrm>
    </dsp:sp>
    <dsp:sp modelId="{F96CCBF5-C361-42C9-ADB7-F45240B4A136}">
      <dsp:nvSpPr>
        <dsp:cNvPr id="0" name=""/>
        <dsp:cNvSpPr/>
      </dsp:nvSpPr>
      <dsp:spPr>
        <a:xfrm>
          <a:off x="7421507" y="303081"/>
          <a:ext cx="3091011" cy="3091011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0109" tIns="34290" rIns="170109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Adopting new technologies for better performance</a:t>
          </a:r>
        </a:p>
      </dsp:txBody>
      <dsp:txXfrm>
        <a:off x="7874175" y="755749"/>
        <a:ext cx="2185675" cy="218567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6B86-E94C-452D-B5DD-F361E57D26E1}">
      <dsp:nvSpPr>
        <dsp:cNvPr id="0" name=""/>
        <dsp:cNvSpPr/>
      </dsp:nvSpPr>
      <dsp:spPr>
        <a:xfrm rot="10800000">
          <a:off x="1643880" y="1276413"/>
          <a:ext cx="9161959" cy="380352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248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What next??</a:t>
          </a:r>
        </a:p>
      </dsp:txBody>
      <dsp:txXfrm rot="10800000">
        <a:off x="2594761" y="1276413"/>
        <a:ext cx="8211078" cy="3803523"/>
      </dsp:txXfrm>
    </dsp:sp>
    <dsp:sp modelId="{F017096C-517B-4D6C-A6C5-02DE516BA012}">
      <dsp:nvSpPr>
        <dsp:cNvPr id="0" name=""/>
        <dsp:cNvSpPr/>
      </dsp:nvSpPr>
      <dsp:spPr>
        <a:xfrm>
          <a:off x="537082" y="1319963"/>
          <a:ext cx="3803523" cy="38035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6AD2B-2928-44C1-949D-DFC2C9F3BD10}">
      <dsp:nvSpPr>
        <dsp:cNvPr id="0" name=""/>
        <dsp:cNvSpPr/>
      </dsp:nvSpPr>
      <dsp:spPr>
        <a:xfrm>
          <a:off x="479243" y="0"/>
          <a:ext cx="5431426" cy="2558143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AB57-0AF7-4C5A-8B58-D18798508F62}">
      <dsp:nvSpPr>
        <dsp:cNvPr id="0" name=""/>
        <dsp:cNvSpPr/>
      </dsp:nvSpPr>
      <dsp:spPr>
        <a:xfrm>
          <a:off x="0" y="767442"/>
          <a:ext cx="6389913" cy="102325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/>
            <a:t>Microservices : Design Patterns</a:t>
          </a:r>
        </a:p>
      </dsp:txBody>
      <dsp:txXfrm>
        <a:off x="49951" y="817393"/>
        <a:ext cx="6290011" cy="92335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F3060-EF90-4826-8548-7B88BAF3E531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/>
            <a:t>Why??</a:t>
          </a:r>
        </a:p>
      </dsp:txBody>
      <dsp:txXfrm>
        <a:off x="64397" y="67590"/>
        <a:ext cx="10386806" cy="119038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30FA-3C45-4BB7-8206-555C7365BECD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/>
            <a:t>Independent/ Autonomous</a:t>
          </a:r>
        </a:p>
      </dsp:txBody>
      <dsp:txXfrm>
        <a:off x="3080" y="587032"/>
        <a:ext cx="2444055" cy="1466433"/>
      </dsp:txXfrm>
    </dsp:sp>
    <dsp:sp modelId="{FF6EB87E-92B4-42D1-8E5C-22D44B73A2EB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Resilient/ Fault Tolerant/ Design For Failure</a:t>
          </a:r>
        </a:p>
      </dsp:txBody>
      <dsp:txXfrm>
        <a:off x="2691541" y="587032"/>
        <a:ext cx="2444055" cy="1466433"/>
      </dsp:txXfrm>
    </dsp:sp>
    <dsp:sp modelId="{D32D627C-917F-4788-B6EF-A25680864752}">
      <dsp:nvSpPr>
        <dsp:cNvPr id="0" name=""/>
        <dsp:cNvSpPr/>
      </dsp:nvSpPr>
      <dsp:spPr>
        <a:xfrm>
          <a:off x="5390878" y="587032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Observable</a:t>
          </a:r>
        </a:p>
      </dsp:txBody>
      <dsp:txXfrm>
        <a:off x="5390878" y="587032"/>
        <a:ext cx="2444055" cy="1466433"/>
      </dsp:txXfrm>
    </dsp:sp>
    <dsp:sp modelId="{615CBAF2-2F2E-409C-92EC-3D77CBF75DC9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Discoverable</a:t>
          </a:r>
        </a:p>
      </dsp:txBody>
      <dsp:txXfrm>
        <a:off x="8068463" y="587032"/>
        <a:ext cx="2444055" cy="1466433"/>
      </dsp:txXfrm>
    </dsp:sp>
    <dsp:sp modelId="{9611E07A-9879-462F-BB02-D972A96A8E05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Domain Driven</a:t>
          </a:r>
        </a:p>
      </dsp:txBody>
      <dsp:txXfrm>
        <a:off x="3080" y="2297871"/>
        <a:ext cx="2444055" cy="1466433"/>
      </dsp:txXfrm>
    </dsp:sp>
    <dsp:sp modelId="{91AFCD95-B4F6-4CCE-8B2C-280268D70238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Decentralization</a:t>
          </a:r>
        </a:p>
      </dsp:txBody>
      <dsp:txXfrm>
        <a:off x="2691541" y="2297871"/>
        <a:ext cx="2444055" cy="1466433"/>
      </dsp:txXfrm>
    </dsp:sp>
    <dsp:sp modelId="{06E3A3E4-C004-4175-AC50-6AABADC24B35}">
      <dsp:nvSpPr>
        <dsp:cNvPr id="0" name=""/>
        <dsp:cNvSpPr/>
      </dsp:nvSpPr>
      <dsp:spPr>
        <a:xfrm>
          <a:off x="5380002" y="2292563"/>
          <a:ext cx="2444055" cy="146643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High Cohesion</a:t>
          </a:r>
        </a:p>
      </dsp:txBody>
      <dsp:txXfrm>
        <a:off x="5380002" y="2292563"/>
        <a:ext cx="2444055" cy="1466433"/>
      </dsp:txXfrm>
    </dsp:sp>
    <dsp:sp modelId="{5EF5B6AA-D345-4883-8ECB-F902FF3E6B07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Single Source Of Truth</a:t>
          </a:r>
        </a:p>
      </dsp:txBody>
      <dsp:txXfrm>
        <a:off x="8068463" y="2297871"/>
        <a:ext cx="2444055" cy="146643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39D4-238F-4697-AD75-C651BAA3C270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 dirty="0"/>
            <a:t>What are those patterns??</a:t>
          </a:r>
        </a:p>
      </dsp:txBody>
      <dsp:txXfrm>
        <a:off x="64397" y="67590"/>
        <a:ext cx="10386806" cy="11903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9F618-9E27-47E0-A400-EA8BBAE2F376}">
      <dsp:nvSpPr>
        <dsp:cNvPr id="0" name=""/>
        <dsp:cNvSpPr/>
      </dsp:nvSpPr>
      <dsp:spPr>
        <a:xfrm>
          <a:off x="3080" y="857701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Decomposition </a:t>
          </a:r>
        </a:p>
      </dsp:txBody>
      <dsp:txXfrm>
        <a:off x="3080" y="857701"/>
        <a:ext cx="2444055" cy="1466433"/>
      </dsp:txXfrm>
    </dsp:sp>
    <dsp:sp modelId="{4F38FD98-54C3-4FF7-990C-239584A81925}">
      <dsp:nvSpPr>
        <dsp:cNvPr id="0" name=""/>
        <dsp:cNvSpPr/>
      </dsp:nvSpPr>
      <dsp:spPr>
        <a:xfrm>
          <a:off x="2691541" y="857701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Database</a:t>
          </a:r>
        </a:p>
      </dsp:txBody>
      <dsp:txXfrm>
        <a:off x="2691541" y="857701"/>
        <a:ext cx="2444055" cy="1466433"/>
      </dsp:txXfrm>
    </dsp:sp>
    <dsp:sp modelId="{7C5FAA93-D1FE-4E6C-9FDA-1BCF36EFBDBA}">
      <dsp:nvSpPr>
        <dsp:cNvPr id="0" name=""/>
        <dsp:cNvSpPr/>
      </dsp:nvSpPr>
      <dsp:spPr>
        <a:xfrm>
          <a:off x="5380002" y="857701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Resiliency</a:t>
          </a:r>
          <a:endParaRPr lang="en-IN" sz="2800" kern="1200" dirty="0"/>
        </a:p>
      </dsp:txBody>
      <dsp:txXfrm>
        <a:off x="5380002" y="857701"/>
        <a:ext cx="2444055" cy="1466433"/>
      </dsp:txXfrm>
    </dsp:sp>
    <dsp:sp modelId="{8FBC966D-5245-4F04-9BB6-429DE3C3DE45}">
      <dsp:nvSpPr>
        <dsp:cNvPr id="0" name=""/>
        <dsp:cNvSpPr/>
      </dsp:nvSpPr>
      <dsp:spPr>
        <a:xfrm>
          <a:off x="8068463" y="857701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Integration</a:t>
          </a:r>
        </a:p>
      </dsp:txBody>
      <dsp:txXfrm>
        <a:off x="8068463" y="857701"/>
        <a:ext cx="2444055" cy="1466433"/>
      </dsp:txXfrm>
    </dsp:sp>
    <dsp:sp modelId="{A2718B8E-E9C9-47CB-887C-1719DE0AB013}">
      <dsp:nvSpPr>
        <dsp:cNvPr id="0" name=""/>
        <dsp:cNvSpPr/>
      </dsp:nvSpPr>
      <dsp:spPr>
        <a:xfrm>
          <a:off x="1347311" y="2568540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Event Driven</a:t>
          </a:r>
          <a:endParaRPr lang="en-IN" sz="2800" kern="1200" dirty="0"/>
        </a:p>
      </dsp:txBody>
      <dsp:txXfrm>
        <a:off x="1347311" y="2568540"/>
        <a:ext cx="2444055" cy="1466433"/>
      </dsp:txXfrm>
    </dsp:sp>
    <dsp:sp modelId="{335F47D7-BF6E-47A3-A9B7-32C355B036B4}">
      <dsp:nvSpPr>
        <dsp:cNvPr id="0" name=""/>
        <dsp:cNvSpPr/>
      </dsp:nvSpPr>
      <dsp:spPr>
        <a:xfrm>
          <a:off x="4035772" y="2568540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/>
            <a:t>Observability</a:t>
          </a:r>
        </a:p>
      </dsp:txBody>
      <dsp:txXfrm>
        <a:off x="4035772" y="2568540"/>
        <a:ext cx="2444055" cy="1466433"/>
      </dsp:txXfrm>
    </dsp:sp>
    <dsp:sp modelId="{EC6853C3-C778-422E-AC5E-5B1705C58BA5}">
      <dsp:nvSpPr>
        <dsp:cNvPr id="0" name=""/>
        <dsp:cNvSpPr/>
      </dsp:nvSpPr>
      <dsp:spPr>
        <a:xfrm>
          <a:off x="6724233" y="2568540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Cross-cutting concern</a:t>
          </a:r>
        </a:p>
      </dsp:txBody>
      <dsp:txXfrm>
        <a:off x="6724233" y="2568540"/>
        <a:ext cx="2444055" cy="146643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90ED0-7688-4181-8966-E4DBE2F27FCB}">
      <dsp:nvSpPr>
        <dsp:cNvPr id="0" name=""/>
        <dsp:cNvSpPr/>
      </dsp:nvSpPr>
      <dsp:spPr>
        <a:xfrm>
          <a:off x="8049722" y="2134248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1637927" y="265604"/>
              </a:lnTo>
              <a:lnTo>
                <a:pt x="1637927" y="3897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2FDA3-6202-4438-B142-25B99BB95C8D}">
      <dsp:nvSpPr>
        <dsp:cNvPr id="0" name=""/>
        <dsp:cNvSpPr/>
      </dsp:nvSpPr>
      <dsp:spPr>
        <a:xfrm>
          <a:off x="8049722" y="3374979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818963" y="265604"/>
              </a:lnTo>
              <a:lnTo>
                <a:pt x="818963" y="389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29886-0275-453D-A698-016E54B32855}">
      <dsp:nvSpPr>
        <dsp:cNvPr id="0" name=""/>
        <dsp:cNvSpPr/>
      </dsp:nvSpPr>
      <dsp:spPr>
        <a:xfrm>
          <a:off x="7230758" y="3374979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818963" y="0"/>
              </a:moveTo>
              <a:lnTo>
                <a:pt x="818963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F0DC3-0ECA-44E7-ACD2-61C15B4B49E2}">
      <dsp:nvSpPr>
        <dsp:cNvPr id="0" name=""/>
        <dsp:cNvSpPr/>
      </dsp:nvSpPr>
      <dsp:spPr>
        <a:xfrm>
          <a:off x="8004002" y="2134248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5E8AD-5B93-4547-B7FF-86C57D68B2B2}">
      <dsp:nvSpPr>
        <dsp:cNvPr id="0" name=""/>
        <dsp:cNvSpPr/>
      </dsp:nvSpPr>
      <dsp:spPr>
        <a:xfrm>
          <a:off x="6411794" y="2134248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1637927" y="0"/>
              </a:moveTo>
              <a:lnTo>
                <a:pt x="1637927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990D0-CF63-4117-812F-C764EBF196C4}">
      <dsp:nvSpPr>
        <dsp:cNvPr id="0" name=""/>
        <dsp:cNvSpPr/>
      </dsp:nvSpPr>
      <dsp:spPr>
        <a:xfrm>
          <a:off x="3954902" y="3374979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1637927" y="265604"/>
              </a:lnTo>
              <a:lnTo>
                <a:pt x="1637927" y="389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A4882-ACCB-49A4-B22E-5D2FBF76D931}">
      <dsp:nvSpPr>
        <dsp:cNvPr id="0" name=""/>
        <dsp:cNvSpPr/>
      </dsp:nvSpPr>
      <dsp:spPr>
        <a:xfrm>
          <a:off x="3909182" y="3374979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77357-EAC2-4649-97DD-F02036BCBED0}">
      <dsp:nvSpPr>
        <dsp:cNvPr id="0" name=""/>
        <dsp:cNvSpPr/>
      </dsp:nvSpPr>
      <dsp:spPr>
        <a:xfrm>
          <a:off x="2316974" y="3374979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1637927" y="0"/>
              </a:moveTo>
              <a:lnTo>
                <a:pt x="1637927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FDD6E-E584-4FF9-A7AD-5A884B307FDA}">
      <dsp:nvSpPr>
        <dsp:cNvPr id="0" name=""/>
        <dsp:cNvSpPr/>
      </dsp:nvSpPr>
      <dsp:spPr>
        <a:xfrm>
          <a:off x="2316974" y="2134248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1637927" y="265604"/>
              </a:lnTo>
              <a:lnTo>
                <a:pt x="1637927" y="3897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6F836-3D22-4928-B04F-6399AE75AD38}">
      <dsp:nvSpPr>
        <dsp:cNvPr id="0" name=""/>
        <dsp:cNvSpPr/>
      </dsp:nvSpPr>
      <dsp:spPr>
        <a:xfrm>
          <a:off x="2271254" y="2134248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02FBE-B5F1-41F8-9209-08A1BB0831BD}">
      <dsp:nvSpPr>
        <dsp:cNvPr id="0" name=""/>
        <dsp:cNvSpPr/>
      </dsp:nvSpPr>
      <dsp:spPr>
        <a:xfrm>
          <a:off x="679046" y="2134248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1637927" y="0"/>
              </a:moveTo>
              <a:lnTo>
                <a:pt x="1637927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5B69A-43FA-404C-A83A-27852ADD77EC}">
      <dsp:nvSpPr>
        <dsp:cNvPr id="0" name=""/>
        <dsp:cNvSpPr/>
      </dsp:nvSpPr>
      <dsp:spPr>
        <a:xfrm>
          <a:off x="1646913" y="1283270"/>
          <a:ext cx="1340122" cy="850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1255-1E0C-4215-A974-227FD98FA854}">
      <dsp:nvSpPr>
        <dsp:cNvPr id="0" name=""/>
        <dsp:cNvSpPr/>
      </dsp:nvSpPr>
      <dsp:spPr>
        <a:xfrm>
          <a:off x="1795815" y="142472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Communication Among services</a:t>
          </a:r>
        </a:p>
      </dsp:txBody>
      <dsp:txXfrm>
        <a:off x="1820739" y="1449652"/>
        <a:ext cx="1290274" cy="801130"/>
      </dsp:txXfrm>
    </dsp:sp>
    <dsp:sp modelId="{C7B883B2-8263-4130-84C2-58F2C5FB9DDF}">
      <dsp:nvSpPr>
        <dsp:cNvPr id="0" name=""/>
        <dsp:cNvSpPr/>
      </dsp:nvSpPr>
      <dsp:spPr>
        <a:xfrm>
          <a:off x="8985" y="2524001"/>
          <a:ext cx="1340122" cy="85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F6D60-A685-46D5-A059-B92C6B7170C8}">
      <dsp:nvSpPr>
        <dsp:cNvPr id="0" name=""/>
        <dsp:cNvSpPr/>
      </dsp:nvSpPr>
      <dsp:spPr>
        <a:xfrm>
          <a:off x="157888" y="266545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Synchronous</a:t>
          </a:r>
        </a:p>
      </dsp:txBody>
      <dsp:txXfrm>
        <a:off x="182812" y="2690382"/>
        <a:ext cx="1290274" cy="801130"/>
      </dsp:txXfrm>
    </dsp:sp>
    <dsp:sp modelId="{E6642464-19F3-4E16-BD16-AF649ACBE978}">
      <dsp:nvSpPr>
        <dsp:cNvPr id="0" name=""/>
        <dsp:cNvSpPr/>
      </dsp:nvSpPr>
      <dsp:spPr>
        <a:xfrm>
          <a:off x="1646913" y="2524001"/>
          <a:ext cx="1340122" cy="85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0CD27-E6C3-4130-B6A2-818408A89B91}">
      <dsp:nvSpPr>
        <dsp:cNvPr id="0" name=""/>
        <dsp:cNvSpPr/>
      </dsp:nvSpPr>
      <dsp:spPr>
        <a:xfrm>
          <a:off x="1795815" y="266545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Async - event/messag based</a:t>
          </a:r>
        </a:p>
      </dsp:txBody>
      <dsp:txXfrm>
        <a:off x="1820739" y="2690382"/>
        <a:ext cx="1290274" cy="801130"/>
      </dsp:txXfrm>
    </dsp:sp>
    <dsp:sp modelId="{1B7E8FEE-12C6-4044-88DF-7A4C57FDEC39}">
      <dsp:nvSpPr>
        <dsp:cNvPr id="0" name=""/>
        <dsp:cNvSpPr/>
      </dsp:nvSpPr>
      <dsp:spPr>
        <a:xfrm>
          <a:off x="3284841" y="2524001"/>
          <a:ext cx="1340122" cy="85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1CBE6-63D3-4BB1-99DC-121DD95A53C5}">
      <dsp:nvSpPr>
        <dsp:cNvPr id="0" name=""/>
        <dsp:cNvSpPr/>
      </dsp:nvSpPr>
      <dsp:spPr>
        <a:xfrm>
          <a:off x="3433743" y="266545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Communication Medium</a:t>
          </a:r>
        </a:p>
      </dsp:txBody>
      <dsp:txXfrm>
        <a:off x="3458667" y="2690382"/>
        <a:ext cx="1290274" cy="801130"/>
      </dsp:txXfrm>
    </dsp:sp>
    <dsp:sp modelId="{C62D550C-3134-4718-959F-1D9B44822C72}">
      <dsp:nvSpPr>
        <dsp:cNvPr id="0" name=""/>
        <dsp:cNvSpPr/>
      </dsp:nvSpPr>
      <dsp:spPr>
        <a:xfrm>
          <a:off x="1646913" y="3764731"/>
          <a:ext cx="1340122" cy="850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7256-8B4D-4B79-BDFA-A40AF57E6349}">
      <dsp:nvSpPr>
        <dsp:cNvPr id="0" name=""/>
        <dsp:cNvSpPr/>
      </dsp:nvSpPr>
      <dsp:spPr>
        <a:xfrm>
          <a:off x="1795815" y="390618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HTTP REST - xml/json</a:t>
          </a:r>
        </a:p>
      </dsp:txBody>
      <dsp:txXfrm>
        <a:off x="1820739" y="3931113"/>
        <a:ext cx="1290274" cy="801130"/>
      </dsp:txXfrm>
    </dsp:sp>
    <dsp:sp modelId="{C2AA7D15-D7F9-4DE0-BBC1-F2606FC00FDA}">
      <dsp:nvSpPr>
        <dsp:cNvPr id="0" name=""/>
        <dsp:cNvSpPr/>
      </dsp:nvSpPr>
      <dsp:spPr>
        <a:xfrm>
          <a:off x="3284841" y="3764731"/>
          <a:ext cx="1340122" cy="850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5D261-9D14-4485-B011-CDAE36C5524B}">
      <dsp:nvSpPr>
        <dsp:cNvPr id="0" name=""/>
        <dsp:cNvSpPr/>
      </dsp:nvSpPr>
      <dsp:spPr>
        <a:xfrm>
          <a:off x="3433743" y="390618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Graphql</a:t>
          </a:r>
        </a:p>
      </dsp:txBody>
      <dsp:txXfrm>
        <a:off x="3458667" y="3931113"/>
        <a:ext cx="1290274" cy="801130"/>
      </dsp:txXfrm>
    </dsp:sp>
    <dsp:sp modelId="{1301F196-7243-4E01-B0BA-347AAA8CAD66}">
      <dsp:nvSpPr>
        <dsp:cNvPr id="0" name=""/>
        <dsp:cNvSpPr/>
      </dsp:nvSpPr>
      <dsp:spPr>
        <a:xfrm>
          <a:off x="4922769" y="3764731"/>
          <a:ext cx="1340122" cy="850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42CA-0AB7-4195-A581-DE9B5BF62E1F}">
      <dsp:nvSpPr>
        <dsp:cNvPr id="0" name=""/>
        <dsp:cNvSpPr/>
      </dsp:nvSpPr>
      <dsp:spPr>
        <a:xfrm>
          <a:off x="5071671" y="390618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gRPC</a:t>
          </a:r>
        </a:p>
      </dsp:txBody>
      <dsp:txXfrm>
        <a:off x="5096595" y="3931113"/>
        <a:ext cx="1290274" cy="801130"/>
      </dsp:txXfrm>
    </dsp:sp>
    <dsp:sp modelId="{F60CD1B4-0193-468D-9375-B695C741E82D}">
      <dsp:nvSpPr>
        <dsp:cNvPr id="0" name=""/>
        <dsp:cNvSpPr/>
      </dsp:nvSpPr>
      <dsp:spPr>
        <a:xfrm>
          <a:off x="7379661" y="1283270"/>
          <a:ext cx="1340122" cy="850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0DCB0-5524-4966-BDA1-2B446AF95DCA}">
      <dsp:nvSpPr>
        <dsp:cNvPr id="0" name=""/>
        <dsp:cNvSpPr/>
      </dsp:nvSpPr>
      <dsp:spPr>
        <a:xfrm>
          <a:off x="7528563" y="142472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Integration patterns</a:t>
          </a:r>
        </a:p>
      </dsp:txBody>
      <dsp:txXfrm>
        <a:off x="7553487" y="1449652"/>
        <a:ext cx="1290274" cy="801130"/>
      </dsp:txXfrm>
    </dsp:sp>
    <dsp:sp modelId="{66767E7E-C924-4C6C-8C88-ED7171BB2CC0}">
      <dsp:nvSpPr>
        <dsp:cNvPr id="0" name=""/>
        <dsp:cNvSpPr/>
      </dsp:nvSpPr>
      <dsp:spPr>
        <a:xfrm>
          <a:off x="5741733" y="2524001"/>
          <a:ext cx="1340122" cy="85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8B529-7598-4DFA-8899-05438DBE9D01}">
      <dsp:nvSpPr>
        <dsp:cNvPr id="0" name=""/>
        <dsp:cNvSpPr/>
      </dsp:nvSpPr>
      <dsp:spPr>
        <a:xfrm>
          <a:off x="5890635" y="266545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API gateway</a:t>
          </a:r>
        </a:p>
      </dsp:txBody>
      <dsp:txXfrm>
        <a:off x="5915559" y="2690382"/>
        <a:ext cx="1290274" cy="801130"/>
      </dsp:txXfrm>
    </dsp:sp>
    <dsp:sp modelId="{9541E73F-6657-46C2-BADA-F7D435FA5039}">
      <dsp:nvSpPr>
        <dsp:cNvPr id="0" name=""/>
        <dsp:cNvSpPr/>
      </dsp:nvSpPr>
      <dsp:spPr>
        <a:xfrm>
          <a:off x="7379661" y="2524001"/>
          <a:ext cx="1340122" cy="85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24E41-AB6E-4F72-BE20-487AABFC9D56}">
      <dsp:nvSpPr>
        <dsp:cNvPr id="0" name=""/>
        <dsp:cNvSpPr/>
      </dsp:nvSpPr>
      <dsp:spPr>
        <a:xfrm>
          <a:off x="7528563" y="266545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Aggregator pattern</a:t>
          </a:r>
        </a:p>
      </dsp:txBody>
      <dsp:txXfrm>
        <a:off x="7553487" y="2690382"/>
        <a:ext cx="1290274" cy="801130"/>
      </dsp:txXfrm>
    </dsp:sp>
    <dsp:sp modelId="{F924FC40-F220-49B5-B921-C991BD552943}">
      <dsp:nvSpPr>
        <dsp:cNvPr id="0" name=""/>
        <dsp:cNvSpPr/>
      </dsp:nvSpPr>
      <dsp:spPr>
        <a:xfrm>
          <a:off x="6560697" y="3764731"/>
          <a:ext cx="1340122" cy="850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F041C-6360-469F-A6C7-A4D65674C749}">
      <dsp:nvSpPr>
        <dsp:cNvPr id="0" name=""/>
        <dsp:cNvSpPr/>
      </dsp:nvSpPr>
      <dsp:spPr>
        <a:xfrm>
          <a:off x="6709599" y="390618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Chained Pattern</a:t>
          </a:r>
        </a:p>
      </dsp:txBody>
      <dsp:txXfrm>
        <a:off x="6734523" y="3931113"/>
        <a:ext cx="1290274" cy="801130"/>
      </dsp:txXfrm>
    </dsp:sp>
    <dsp:sp modelId="{2E88D50A-C716-491E-A80B-C82164266B7F}">
      <dsp:nvSpPr>
        <dsp:cNvPr id="0" name=""/>
        <dsp:cNvSpPr/>
      </dsp:nvSpPr>
      <dsp:spPr>
        <a:xfrm>
          <a:off x="8198625" y="3764731"/>
          <a:ext cx="1340122" cy="8509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4E7B5-8437-4FA2-B835-AFC38957CA2C}">
      <dsp:nvSpPr>
        <dsp:cNvPr id="0" name=""/>
        <dsp:cNvSpPr/>
      </dsp:nvSpPr>
      <dsp:spPr>
        <a:xfrm>
          <a:off x="8347527" y="390618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Branch pattern</a:t>
          </a:r>
        </a:p>
      </dsp:txBody>
      <dsp:txXfrm>
        <a:off x="8372451" y="3931113"/>
        <a:ext cx="1290274" cy="801130"/>
      </dsp:txXfrm>
    </dsp:sp>
    <dsp:sp modelId="{00B2D0C1-0B72-44BC-A4AA-7B7E00E9CEEB}">
      <dsp:nvSpPr>
        <dsp:cNvPr id="0" name=""/>
        <dsp:cNvSpPr/>
      </dsp:nvSpPr>
      <dsp:spPr>
        <a:xfrm>
          <a:off x="9017589" y="2524001"/>
          <a:ext cx="1340122" cy="850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D2B93-75AD-4A25-A73D-446253AB650C}">
      <dsp:nvSpPr>
        <dsp:cNvPr id="0" name=""/>
        <dsp:cNvSpPr/>
      </dsp:nvSpPr>
      <dsp:spPr>
        <a:xfrm>
          <a:off x="9166491" y="266545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client side UI composition patterns</a:t>
          </a:r>
        </a:p>
      </dsp:txBody>
      <dsp:txXfrm>
        <a:off x="9191415" y="2690382"/>
        <a:ext cx="1290274" cy="80113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16386-60F9-4C36-9235-B45790582605}">
      <dsp:nvSpPr>
        <dsp:cNvPr id="0" name=""/>
        <dsp:cNvSpPr/>
      </dsp:nvSpPr>
      <dsp:spPr>
        <a:xfrm>
          <a:off x="5188740" y="2773847"/>
          <a:ext cx="455795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4557958" y="246371"/>
              </a:lnTo>
              <a:lnTo>
                <a:pt x="4557958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05729-0B32-4709-BA84-368594811FDC}">
      <dsp:nvSpPr>
        <dsp:cNvPr id="0" name=""/>
        <dsp:cNvSpPr/>
      </dsp:nvSpPr>
      <dsp:spPr>
        <a:xfrm>
          <a:off x="5188740" y="2773847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3038638" y="246371"/>
              </a:lnTo>
              <a:lnTo>
                <a:pt x="3038638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B43E2-A9AA-476E-AF64-C8B52E38AEDF}">
      <dsp:nvSpPr>
        <dsp:cNvPr id="0" name=""/>
        <dsp:cNvSpPr/>
      </dsp:nvSpPr>
      <dsp:spPr>
        <a:xfrm>
          <a:off x="5188740" y="2773847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71"/>
              </a:lnTo>
              <a:lnTo>
                <a:pt x="1519319" y="246371"/>
              </a:lnTo>
              <a:lnTo>
                <a:pt x="1519319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7D9C4-E84E-41A8-A3F0-127B05B0EF91}">
      <dsp:nvSpPr>
        <dsp:cNvPr id="0" name=""/>
        <dsp:cNvSpPr/>
      </dsp:nvSpPr>
      <dsp:spPr>
        <a:xfrm>
          <a:off x="5143020" y="2773847"/>
          <a:ext cx="91440" cy="3615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5D2FF-C204-437C-B3F2-C515B85AD610}">
      <dsp:nvSpPr>
        <dsp:cNvPr id="0" name=""/>
        <dsp:cNvSpPr/>
      </dsp:nvSpPr>
      <dsp:spPr>
        <a:xfrm>
          <a:off x="3669420" y="2773847"/>
          <a:ext cx="1519319" cy="361528"/>
        </a:xfrm>
        <a:custGeom>
          <a:avLst/>
          <a:gdLst/>
          <a:ahLst/>
          <a:cxnLst/>
          <a:rect l="0" t="0" r="0" b="0"/>
          <a:pathLst>
            <a:path>
              <a:moveTo>
                <a:pt x="1519319" y="0"/>
              </a:moveTo>
              <a:lnTo>
                <a:pt x="1519319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62CDD-ED6A-49B5-8CB9-608F38D31334}">
      <dsp:nvSpPr>
        <dsp:cNvPr id="0" name=""/>
        <dsp:cNvSpPr/>
      </dsp:nvSpPr>
      <dsp:spPr>
        <a:xfrm>
          <a:off x="2150101" y="2773847"/>
          <a:ext cx="3038638" cy="361528"/>
        </a:xfrm>
        <a:custGeom>
          <a:avLst/>
          <a:gdLst/>
          <a:ahLst/>
          <a:cxnLst/>
          <a:rect l="0" t="0" r="0" b="0"/>
          <a:pathLst>
            <a:path>
              <a:moveTo>
                <a:pt x="3038638" y="0"/>
              </a:moveTo>
              <a:lnTo>
                <a:pt x="303863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867E-5EB6-4DFA-99FE-91B3EF858490}">
      <dsp:nvSpPr>
        <dsp:cNvPr id="0" name=""/>
        <dsp:cNvSpPr/>
      </dsp:nvSpPr>
      <dsp:spPr>
        <a:xfrm>
          <a:off x="630781" y="2773847"/>
          <a:ext cx="4557958" cy="361528"/>
        </a:xfrm>
        <a:custGeom>
          <a:avLst/>
          <a:gdLst/>
          <a:ahLst/>
          <a:cxnLst/>
          <a:rect l="0" t="0" r="0" b="0"/>
          <a:pathLst>
            <a:path>
              <a:moveTo>
                <a:pt x="4557958" y="0"/>
              </a:moveTo>
              <a:lnTo>
                <a:pt x="4557958" y="246371"/>
              </a:lnTo>
              <a:lnTo>
                <a:pt x="0" y="246371"/>
              </a:lnTo>
              <a:lnTo>
                <a:pt x="0" y="3615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CED21-BAA2-4E93-B5E2-2AA968E2451F}">
      <dsp:nvSpPr>
        <dsp:cNvPr id="0" name=""/>
        <dsp:cNvSpPr/>
      </dsp:nvSpPr>
      <dsp:spPr>
        <a:xfrm>
          <a:off x="4567200" y="1984492"/>
          <a:ext cx="1243079" cy="7893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12D2E-6DAE-4943-A3CE-D872E225A614}">
      <dsp:nvSpPr>
        <dsp:cNvPr id="0" name=""/>
        <dsp:cNvSpPr/>
      </dsp:nvSpPr>
      <dsp:spPr>
        <a:xfrm>
          <a:off x="4705320" y="2115706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/>
            <a:t>Deployment patterns</a:t>
          </a:r>
        </a:p>
      </dsp:txBody>
      <dsp:txXfrm>
        <a:off x="4728439" y="2138825"/>
        <a:ext cx="1196841" cy="743117"/>
      </dsp:txXfrm>
    </dsp:sp>
    <dsp:sp modelId="{A93B284B-8161-45FA-B390-EA8AB56B04B2}">
      <dsp:nvSpPr>
        <dsp:cNvPr id="0" name=""/>
        <dsp:cNvSpPr/>
      </dsp:nvSpPr>
      <dsp:spPr>
        <a:xfrm>
          <a:off x="9242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AE0C6-BC1F-41F4-9A46-0509188D82DC}">
      <dsp:nvSpPr>
        <dsp:cNvPr id="0" name=""/>
        <dsp:cNvSpPr/>
      </dsp:nvSpPr>
      <dsp:spPr>
        <a:xfrm>
          <a:off x="147362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/>
            <a:t>Multiple service instances per host</a:t>
          </a:r>
        </a:p>
      </dsp:txBody>
      <dsp:txXfrm>
        <a:off x="170481" y="3289709"/>
        <a:ext cx="1196841" cy="743117"/>
      </dsp:txXfrm>
    </dsp:sp>
    <dsp:sp modelId="{4187F2AD-611F-4E44-AA37-ECCEF3C30DF9}">
      <dsp:nvSpPr>
        <dsp:cNvPr id="0" name=""/>
        <dsp:cNvSpPr/>
      </dsp:nvSpPr>
      <dsp:spPr>
        <a:xfrm>
          <a:off x="1528561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12D6-C4C2-420D-A170-681D38967A54}">
      <dsp:nvSpPr>
        <dsp:cNvPr id="0" name=""/>
        <dsp:cNvSpPr/>
      </dsp:nvSpPr>
      <dsp:spPr>
        <a:xfrm>
          <a:off x="1666681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/>
            <a:t>Service instance per host</a:t>
          </a:r>
        </a:p>
      </dsp:txBody>
      <dsp:txXfrm>
        <a:off x="1689800" y="3289709"/>
        <a:ext cx="1196841" cy="743117"/>
      </dsp:txXfrm>
    </dsp:sp>
    <dsp:sp modelId="{58B82EB0-065F-474E-A60A-B0576421DB03}">
      <dsp:nvSpPr>
        <dsp:cNvPr id="0" name=""/>
        <dsp:cNvSpPr/>
      </dsp:nvSpPr>
      <dsp:spPr>
        <a:xfrm>
          <a:off x="3047880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DB094-A1C4-4E84-A6C2-F300AFA1ED8C}">
      <dsp:nvSpPr>
        <dsp:cNvPr id="0" name=""/>
        <dsp:cNvSpPr/>
      </dsp:nvSpPr>
      <dsp:spPr>
        <a:xfrm>
          <a:off x="3186000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/>
            <a:t>Service instance per VM </a:t>
          </a:r>
        </a:p>
      </dsp:txBody>
      <dsp:txXfrm>
        <a:off x="3209119" y="3289709"/>
        <a:ext cx="1196841" cy="743117"/>
      </dsp:txXfrm>
    </dsp:sp>
    <dsp:sp modelId="{D6BBF2CC-5E14-4703-8001-B6FF1C8E4426}">
      <dsp:nvSpPr>
        <dsp:cNvPr id="0" name=""/>
        <dsp:cNvSpPr/>
      </dsp:nvSpPr>
      <dsp:spPr>
        <a:xfrm>
          <a:off x="4567200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5DFDF-B691-499A-BDFA-136F9C6BF537}">
      <dsp:nvSpPr>
        <dsp:cNvPr id="0" name=""/>
        <dsp:cNvSpPr/>
      </dsp:nvSpPr>
      <dsp:spPr>
        <a:xfrm>
          <a:off x="4705320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/>
            <a:t>Service instance per Container</a:t>
          </a:r>
        </a:p>
      </dsp:txBody>
      <dsp:txXfrm>
        <a:off x="4728439" y="3289709"/>
        <a:ext cx="1196841" cy="743117"/>
      </dsp:txXfrm>
    </dsp:sp>
    <dsp:sp modelId="{07CCC240-BD34-45A5-B866-0977DA2C9A90}">
      <dsp:nvSpPr>
        <dsp:cNvPr id="0" name=""/>
        <dsp:cNvSpPr/>
      </dsp:nvSpPr>
      <dsp:spPr>
        <a:xfrm>
          <a:off x="6086519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2EB5D-5F5F-4117-A792-98C0DC015648}">
      <dsp:nvSpPr>
        <dsp:cNvPr id="0" name=""/>
        <dsp:cNvSpPr/>
      </dsp:nvSpPr>
      <dsp:spPr>
        <a:xfrm>
          <a:off x="6224639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Server less </a:t>
          </a:r>
          <a:endParaRPr lang="en-IN" sz="1300" kern="1200"/>
        </a:p>
      </dsp:txBody>
      <dsp:txXfrm>
        <a:off x="6247758" y="3289709"/>
        <a:ext cx="1196841" cy="743117"/>
      </dsp:txXfrm>
    </dsp:sp>
    <dsp:sp modelId="{E4325873-AC4D-4514-BE9D-9993FD04A524}">
      <dsp:nvSpPr>
        <dsp:cNvPr id="0" name=""/>
        <dsp:cNvSpPr/>
      </dsp:nvSpPr>
      <dsp:spPr>
        <a:xfrm>
          <a:off x="7605839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71862-B50D-4138-8AEA-3C5DB0708A74}">
      <dsp:nvSpPr>
        <dsp:cNvPr id="0" name=""/>
        <dsp:cNvSpPr/>
      </dsp:nvSpPr>
      <dsp:spPr>
        <a:xfrm>
          <a:off x="7743958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Blue green</a:t>
          </a:r>
          <a:endParaRPr lang="en-IN" sz="1300" kern="1200"/>
        </a:p>
      </dsp:txBody>
      <dsp:txXfrm>
        <a:off x="7767077" y="3289709"/>
        <a:ext cx="1196841" cy="743117"/>
      </dsp:txXfrm>
    </dsp:sp>
    <dsp:sp modelId="{D579A0F2-62D3-468F-B0D6-00A9831E764C}">
      <dsp:nvSpPr>
        <dsp:cNvPr id="0" name=""/>
        <dsp:cNvSpPr/>
      </dsp:nvSpPr>
      <dsp:spPr>
        <a:xfrm>
          <a:off x="9125158" y="3135376"/>
          <a:ext cx="1243079" cy="78935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2EF07-B8AB-456B-9780-263B574237A2}">
      <dsp:nvSpPr>
        <dsp:cNvPr id="0" name=""/>
        <dsp:cNvSpPr/>
      </dsp:nvSpPr>
      <dsp:spPr>
        <a:xfrm>
          <a:off x="9263278" y="3266590"/>
          <a:ext cx="1243079" cy="789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Canary</a:t>
          </a:r>
          <a:endParaRPr lang="en-IN" sz="1300" kern="1200"/>
        </a:p>
      </dsp:txBody>
      <dsp:txXfrm>
        <a:off x="9286397" y="3289709"/>
        <a:ext cx="1196841" cy="74311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C496B-EA25-4A27-939A-3AB8797D9586}">
      <dsp:nvSpPr>
        <dsp:cNvPr id="0" name=""/>
        <dsp:cNvSpPr/>
      </dsp:nvSpPr>
      <dsp:spPr>
        <a:xfrm>
          <a:off x="9538989" y="2734570"/>
          <a:ext cx="1761529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1761529" y="285648"/>
              </a:lnTo>
              <a:lnTo>
                <a:pt x="1761529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7B730-3D62-484A-A1BA-3F805DBF7CAB}">
      <dsp:nvSpPr>
        <dsp:cNvPr id="0" name=""/>
        <dsp:cNvSpPr/>
      </dsp:nvSpPr>
      <dsp:spPr>
        <a:xfrm>
          <a:off x="9493269" y="2734570"/>
          <a:ext cx="91440" cy="419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83303-A407-4162-813E-D252DA55A5D2}">
      <dsp:nvSpPr>
        <dsp:cNvPr id="0" name=""/>
        <dsp:cNvSpPr/>
      </dsp:nvSpPr>
      <dsp:spPr>
        <a:xfrm>
          <a:off x="7777460" y="2734570"/>
          <a:ext cx="1761529" cy="419163"/>
        </a:xfrm>
        <a:custGeom>
          <a:avLst/>
          <a:gdLst/>
          <a:ahLst/>
          <a:cxnLst/>
          <a:rect l="0" t="0" r="0" b="0"/>
          <a:pathLst>
            <a:path>
              <a:moveTo>
                <a:pt x="1761529" y="0"/>
              </a:moveTo>
              <a:lnTo>
                <a:pt x="1761529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26DB-96CC-4D9B-BDE5-106EB61222A8}">
      <dsp:nvSpPr>
        <dsp:cNvPr id="0" name=""/>
        <dsp:cNvSpPr/>
      </dsp:nvSpPr>
      <dsp:spPr>
        <a:xfrm>
          <a:off x="3373635" y="2734570"/>
          <a:ext cx="264229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2642294" y="285648"/>
              </a:lnTo>
              <a:lnTo>
                <a:pt x="2642294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D62E6-29A4-4BDC-95BB-A9C10EA2AA33}">
      <dsp:nvSpPr>
        <dsp:cNvPr id="0" name=""/>
        <dsp:cNvSpPr/>
      </dsp:nvSpPr>
      <dsp:spPr>
        <a:xfrm>
          <a:off x="3373635" y="2734570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8"/>
              </a:lnTo>
              <a:lnTo>
                <a:pt x="880764" y="285648"/>
              </a:lnTo>
              <a:lnTo>
                <a:pt x="880764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68BB5-6A62-4EC4-B6FC-C29936C190B4}">
      <dsp:nvSpPr>
        <dsp:cNvPr id="0" name=""/>
        <dsp:cNvSpPr/>
      </dsp:nvSpPr>
      <dsp:spPr>
        <a:xfrm>
          <a:off x="2492871" y="2734570"/>
          <a:ext cx="880764" cy="419163"/>
        </a:xfrm>
        <a:custGeom>
          <a:avLst/>
          <a:gdLst/>
          <a:ahLst/>
          <a:cxnLst/>
          <a:rect l="0" t="0" r="0" b="0"/>
          <a:pathLst>
            <a:path>
              <a:moveTo>
                <a:pt x="880764" y="0"/>
              </a:moveTo>
              <a:lnTo>
                <a:pt x="88076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05650-9A7F-48D6-88E6-45F9FB03AD51}">
      <dsp:nvSpPr>
        <dsp:cNvPr id="0" name=""/>
        <dsp:cNvSpPr/>
      </dsp:nvSpPr>
      <dsp:spPr>
        <a:xfrm>
          <a:off x="731341" y="2734570"/>
          <a:ext cx="2642294" cy="419163"/>
        </a:xfrm>
        <a:custGeom>
          <a:avLst/>
          <a:gdLst/>
          <a:ahLst/>
          <a:cxnLst/>
          <a:rect l="0" t="0" r="0" b="0"/>
          <a:pathLst>
            <a:path>
              <a:moveTo>
                <a:pt x="2642294" y="0"/>
              </a:moveTo>
              <a:lnTo>
                <a:pt x="2642294" y="285648"/>
              </a:lnTo>
              <a:lnTo>
                <a:pt x="0" y="285648"/>
              </a:lnTo>
              <a:lnTo>
                <a:pt x="0" y="41916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21104-E6E8-480E-8F91-FB3F96EFBEE2}">
      <dsp:nvSpPr>
        <dsp:cNvPr id="0" name=""/>
        <dsp:cNvSpPr/>
      </dsp:nvSpPr>
      <dsp:spPr>
        <a:xfrm>
          <a:off x="2653010" y="181937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726A4-737E-450C-87F2-9C6E8A7514C9}">
      <dsp:nvSpPr>
        <dsp:cNvPr id="0" name=""/>
        <dsp:cNvSpPr/>
      </dsp:nvSpPr>
      <dsp:spPr>
        <a:xfrm>
          <a:off x="2813149" y="197150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Observability</a:t>
          </a:r>
        </a:p>
      </dsp:txBody>
      <dsp:txXfrm>
        <a:off x="2839954" y="1998313"/>
        <a:ext cx="1387641" cy="861584"/>
      </dsp:txXfrm>
    </dsp:sp>
    <dsp:sp modelId="{5198C180-C853-4412-828D-4D20DCB77E6F}">
      <dsp:nvSpPr>
        <dsp:cNvPr id="0" name=""/>
        <dsp:cNvSpPr/>
      </dsp:nvSpPr>
      <dsp:spPr>
        <a:xfrm>
          <a:off x="10715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5DB2C-CA31-4F6F-80EB-B9E5BABB9B23}">
      <dsp:nvSpPr>
        <dsp:cNvPr id="0" name=""/>
        <dsp:cNvSpPr/>
      </dsp:nvSpPr>
      <dsp:spPr>
        <a:xfrm>
          <a:off x="170854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Log aggregation</a:t>
          </a:r>
          <a:endParaRPr lang="en-IN" sz="1700" kern="1200"/>
        </a:p>
      </dsp:txBody>
      <dsp:txXfrm>
        <a:off x="197659" y="3332672"/>
        <a:ext cx="1387641" cy="861584"/>
      </dsp:txXfrm>
    </dsp:sp>
    <dsp:sp modelId="{4242D4E1-CDD7-4828-A57A-F34819CE873C}">
      <dsp:nvSpPr>
        <dsp:cNvPr id="0" name=""/>
        <dsp:cNvSpPr/>
      </dsp:nvSpPr>
      <dsp:spPr>
        <a:xfrm>
          <a:off x="1772245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F92F4-E029-42DC-A971-344026CC65D8}">
      <dsp:nvSpPr>
        <dsp:cNvPr id="0" name=""/>
        <dsp:cNvSpPr/>
      </dsp:nvSpPr>
      <dsp:spPr>
        <a:xfrm>
          <a:off x="1932384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Performance metrics</a:t>
          </a:r>
          <a:endParaRPr lang="en-IN" sz="1700" kern="1200"/>
        </a:p>
      </dsp:txBody>
      <dsp:txXfrm>
        <a:off x="1959189" y="3332672"/>
        <a:ext cx="1387641" cy="861584"/>
      </dsp:txXfrm>
    </dsp:sp>
    <dsp:sp modelId="{BEF95AB9-EF94-4424-BCAB-E200620D2401}">
      <dsp:nvSpPr>
        <dsp:cNvPr id="0" name=""/>
        <dsp:cNvSpPr/>
      </dsp:nvSpPr>
      <dsp:spPr>
        <a:xfrm>
          <a:off x="3533774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31A26-6642-4AFE-A26D-46D852248F80}">
      <dsp:nvSpPr>
        <dsp:cNvPr id="0" name=""/>
        <dsp:cNvSpPr/>
      </dsp:nvSpPr>
      <dsp:spPr>
        <a:xfrm>
          <a:off x="3693914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Distributed tracing</a:t>
          </a:r>
          <a:endParaRPr lang="en-IN" sz="1700" kern="1200"/>
        </a:p>
      </dsp:txBody>
      <dsp:txXfrm>
        <a:off x="3720719" y="3332672"/>
        <a:ext cx="1387641" cy="861584"/>
      </dsp:txXfrm>
    </dsp:sp>
    <dsp:sp modelId="{3C36F5F3-AC18-4D6E-BCC9-8BB58F340561}">
      <dsp:nvSpPr>
        <dsp:cNvPr id="0" name=""/>
        <dsp:cNvSpPr/>
      </dsp:nvSpPr>
      <dsp:spPr>
        <a:xfrm>
          <a:off x="5295304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18D2B-1E44-4EEC-ADF5-E85527DCF605}">
      <dsp:nvSpPr>
        <dsp:cNvPr id="0" name=""/>
        <dsp:cNvSpPr/>
      </dsp:nvSpPr>
      <dsp:spPr>
        <a:xfrm>
          <a:off x="5455443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health check</a:t>
          </a:r>
          <a:endParaRPr lang="en-IN" sz="1700" kern="1200"/>
        </a:p>
      </dsp:txBody>
      <dsp:txXfrm>
        <a:off x="5482248" y="3332672"/>
        <a:ext cx="1387641" cy="861584"/>
      </dsp:txXfrm>
    </dsp:sp>
    <dsp:sp modelId="{C0E762E5-4AD8-402E-A42C-E72C5C311EA3}">
      <dsp:nvSpPr>
        <dsp:cNvPr id="0" name=""/>
        <dsp:cNvSpPr/>
      </dsp:nvSpPr>
      <dsp:spPr>
        <a:xfrm>
          <a:off x="8818364" y="1819376"/>
          <a:ext cx="1441251" cy="91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E50AE-DDC6-4DF4-9EB5-965E9107B6D6}">
      <dsp:nvSpPr>
        <dsp:cNvPr id="0" name=""/>
        <dsp:cNvSpPr/>
      </dsp:nvSpPr>
      <dsp:spPr>
        <a:xfrm>
          <a:off x="8978503" y="1971508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Cross Cutting Concern Patterns</a:t>
          </a:r>
        </a:p>
      </dsp:txBody>
      <dsp:txXfrm>
        <a:off x="9005308" y="1998313"/>
        <a:ext cx="1387641" cy="861584"/>
      </dsp:txXfrm>
    </dsp:sp>
    <dsp:sp modelId="{AC1224E2-6550-44C8-9DEF-53B99D7E35E0}">
      <dsp:nvSpPr>
        <dsp:cNvPr id="0" name=""/>
        <dsp:cNvSpPr/>
      </dsp:nvSpPr>
      <dsp:spPr>
        <a:xfrm>
          <a:off x="7056834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BF30B-D4FB-43DF-9E47-42A4573CD42A}">
      <dsp:nvSpPr>
        <dsp:cNvPr id="0" name=""/>
        <dsp:cNvSpPr/>
      </dsp:nvSpPr>
      <dsp:spPr>
        <a:xfrm>
          <a:off x="7216973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external configuration</a:t>
          </a:r>
          <a:endParaRPr lang="en-IN" sz="1700" kern="1200"/>
        </a:p>
      </dsp:txBody>
      <dsp:txXfrm>
        <a:off x="7243778" y="3332672"/>
        <a:ext cx="1387641" cy="861584"/>
      </dsp:txXfrm>
    </dsp:sp>
    <dsp:sp modelId="{D1D7893B-797A-43CD-8AB9-B03544EC50B7}">
      <dsp:nvSpPr>
        <dsp:cNvPr id="0" name=""/>
        <dsp:cNvSpPr/>
      </dsp:nvSpPr>
      <dsp:spPr>
        <a:xfrm>
          <a:off x="8818364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BFB66-13AA-4634-9ED3-1E3FCB5B8E4B}">
      <dsp:nvSpPr>
        <dsp:cNvPr id="0" name=""/>
        <dsp:cNvSpPr/>
      </dsp:nvSpPr>
      <dsp:spPr>
        <a:xfrm>
          <a:off x="8978503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service discovery pattern</a:t>
          </a:r>
          <a:endParaRPr lang="en-IN" sz="1700" kern="1200"/>
        </a:p>
      </dsp:txBody>
      <dsp:txXfrm>
        <a:off x="9005308" y="3332672"/>
        <a:ext cx="1387641" cy="861584"/>
      </dsp:txXfrm>
    </dsp:sp>
    <dsp:sp modelId="{8F69AE03-ADDF-4EDA-AFFD-1762D03D78DF}">
      <dsp:nvSpPr>
        <dsp:cNvPr id="0" name=""/>
        <dsp:cNvSpPr/>
      </dsp:nvSpPr>
      <dsp:spPr>
        <a:xfrm>
          <a:off x="10579893" y="3153734"/>
          <a:ext cx="1441251" cy="915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186DE-1C78-4147-A9B8-95CFB5D30C17}">
      <dsp:nvSpPr>
        <dsp:cNvPr id="0" name=""/>
        <dsp:cNvSpPr/>
      </dsp:nvSpPr>
      <dsp:spPr>
        <a:xfrm>
          <a:off x="10740032" y="3305867"/>
          <a:ext cx="1441251" cy="91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circuit breaker pattern</a:t>
          </a:r>
          <a:endParaRPr lang="en-IN" sz="1700" kern="1200"/>
        </a:p>
      </dsp:txBody>
      <dsp:txXfrm>
        <a:off x="10766837" y="3332672"/>
        <a:ext cx="1387641" cy="861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2E4AC-C4D0-42DD-B01E-C8EF960B6EA5}">
      <dsp:nvSpPr>
        <dsp:cNvPr id="0" name=""/>
        <dsp:cNvSpPr/>
      </dsp:nvSpPr>
      <dsp:spPr>
        <a:xfrm>
          <a:off x="0" y="38506"/>
          <a:ext cx="6700520" cy="131917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 dirty="0"/>
            <a:t>Easy to develop</a:t>
          </a:r>
        </a:p>
      </dsp:txBody>
      <dsp:txXfrm>
        <a:off x="64397" y="102903"/>
        <a:ext cx="6571726" cy="1190381"/>
      </dsp:txXfrm>
    </dsp:sp>
    <dsp:sp modelId="{905F97BC-B0F0-49FC-8F4D-AD96B28BA2C0}">
      <dsp:nvSpPr>
        <dsp:cNvPr id="0" name=""/>
        <dsp:cNvSpPr/>
      </dsp:nvSpPr>
      <dsp:spPr>
        <a:xfrm>
          <a:off x="0" y="1516081"/>
          <a:ext cx="6700520" cy="131917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/>
            <a:t>Simple testing</a:t>
          </a:r>
        </a:p>
      </dsp:txBody>
      <dsp:txXfrm>
        <a:off x="64397" y="1580478"/>
        <a:ext cx="6571726" cy="1190381"/>
      </dsp:txXfrm>
    </dsp:sp>
    <dsp:sp modelId="{C0B875A3-4EB3-4040-88AB-3F6756544F3B}">
      <dsp:nvSpPr>
        <dsp:cNvPr id="0" name=""/>
        <dsp:cNvSpPr/>
      </dsp:nvSpPr>
      <dsp:spPr>
        <a:xfrm>
          <a:off x="0" y="2993656"/>
          <a:ext cx="6700520" cy="131917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500" kern="1200"/>
            <a:t>Quick deployment</a:t>
          </a:r>
        </a:p>
      </dsp:txBody>
      <dsp:txXfrm>
        <a:off x="64397" y="3058053"/>
        <a:ext cx="6571726" cy="119038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6B86-E94C-452D-B5DD-F361E57D26E1}">
      <dsp:nvSpPr>
        <dsp:cNvPr id="0" name=""/>
        <dsp:cNvSpPr/>
      </dsp:nvSpPr>
      <dsp:spPr>
        <a:xfrm rot="10800000">
          <a:off x="1643880" y="1276413"/>
          <a:ext cx="9161959" cy="380352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248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What next??</a:t>
          </a:r>
        </a:p>
      </dsp:txBody>
      <dsp:txXfrm rot="10800000">
        <a:off x="2594761" y="1276413"/>
        <a:ext cx="8211078" cy="3803523"/>
      </dsp:txXfrm>
    </dsp:sp>
    <dsp:sp modelId="{F017096C-517B-4D6C-A6C5-02DE516BA012}">
      <dsp:nvSpPr>
        <dsp:cNvPr id="0" name=""/>
        <dsp:cNvSpPr/>
      </dsp:nvSpPr>
      <dsp:spPr>
        <a:xfrm>
          <a:off x="537082" y="1319963"/>
          <a:ext cx="3803523" cy="38035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6AD2B-2928-44C1-949D-DFC2C9F3BD10}">
      <dsp:nvSpPr>
        <dsp:cNvPr id="0" name=""/>
        <dsp:cNvSpPr/>
      </dsp:nvSpPr>
      <dsp:spPr>
        <a:xfrm>
          <a:off x="479243" y="0"/>
          <a:ext cx="5431426" cy="2558143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AB57-0AF7-4C5A-8B58-D18798508F62}">
      <dsp:nvSpPr>
        <dsp:cNvPr id="0" name=""/>
        <dsp:cNvSpPr/>
      </dsp:nvSpPr>
      <dsp:spPr>
        <a:xfrm>
          <a:off x="323867" y="767442"/>
          <a:ext cx="5742179" cy="102325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Decomposition Pattern : By Business Domain and subdomain</a:t>
          </a:r>
        </a:p>
      </dsp:txBody>
      <dsp:txXfrm>
        <a:off x="373818" y="817393"/>
        <a:ext cx="5642277" cy="92335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726EA-2FEF-4AF9-9FCA-0F43DA71864F}">
      <dsp:nvSpPr>
        <dsp:cNvPr id="0" name=""/>
        <dsp:cNvSpPr/>
      </dsp:nvSpPr>
      <dsp:spPr>
        <a:xfrm>
          <a:off x="0" y="281193"/>
          <a:ext cx="10657115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/>
            <a:t>There are 2 kinds of project under microservices</a:t>
          </a:r>
        </a:p>
      </dsp:txBody>
      <dsp:txXfrm>
        <a:off x="48005" y="329198"/>
        <a:ext cx="10561105" cy="88737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83A52-0A1B-447C-A32B-BD994FD45530}">
      <dsp:nvSpPr>
        <dsp:cNvPr id="0" name=""/>
        <dsp:cNvSpPr/>
      </dsp:nvSpPr>
      <dsp:spPr>
        <a:xfrm>
          <a:off x="0" y="250704"/>
          <a:ext cx="3963173" cy="3039627"/>
        </a:xfrm>
        <a:prstGeom prst="ellipse">
          <a:avLst/>
        </a:prstGeom>
        <a:solidFill>
          <a:srgbClr val="A52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solidFill>
                <a:schemeClr val="bg1"/>
              </a:solidFill>
            </a:rPr>
            <a:t>Monolithic to Microservices </a:t>
          </a:r>
          <a:r>
            <a:rPr lang="en-IN" sz="3200" kern="1200" dirty="0">
              <a:solidFill>
                <a:srgbClr val="A9A9A9"/>
              </a:solidFill>
            </a:rPr>
            <a:t>– </a:t>
          </a:r>
          <a:r>
            <a:rPr lang="en-IN" sz="3200" kern="1200" dirty="0">
              <a:solidFill>
                <a:schemeClr val="bg1"/>
              </a:solidFill>
            </a:rPr>
            <a:t>Brown Field Projects</a:t>
          </a:r>
        </a:p>
      </dsp:txBody>
      <dsp:txXfrm>
        <a:off x="553416" y="609142"/>
        <a:ext cx="2285073" cy="2322753"/>
      </dsp:txXfrm>
    </dsp:sp>
    <dsp:sp modelId="{C8C4BD41-AC77-4767-A0A0-894E57C6FB64}">
      <dsp:nvSpPr>
        <dsp:cNvPr id="0" name=""/>
        <dsp:cNvSpPr/>
      </dsp:nvSpPr>
      <dsp:spPr>
        <a:xfrm>
          <a:off x="4496023" y="485547"/>
          <a:ext cx="2469192" cy="256994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chemeClr val="bg1"/>
              </a:solidFill>
            </a:rPr>
            <a:t>Microservices in nature from scratch – </a:t>
          </a:r>
          <a:r>
            <a:rPr lang="en-IN" sz="2000" kern="1200" dirty="0">
              <a:solidFill>
                <a:schemeClr val="bg1"/>
              </a:solidFill>
            </a:rPr>
            <a:t>Green Field Projects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5196740" y="788599"/>
        <a:ext cx="1423678" cy="196383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63DB5-9F07-40C8-AED0-7764816E6F11}">
      <dsp:nvSpPr>
        <dsp:cNvPr id="0" name=""/>
        <dsp:cNvSpPr/>
      </dsp:nvSpPr>
      <dsp:spPr>
        <a:xfrm>
          <a:off x="0" y="99134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/>
            <a:t>How to decide the size of microservice??</a:t>
          </a:r>
        </a:p>
      </dsp:txBody>
      <dsp:txXfrm>
        <a:off x="55030" y="154164"/>
        <a:ext cx="10405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54E9D-0C25-43B8-91AC-09E6A4EF5864}">
      <dsp:nvSpPr>
        <dsp:cNvPr id="0" name=""/>
        <dsp:cNvSpPr/>
      </dsp:nvSpPr>
      <dsp:spPr>
        <a:xfrm>
          <a:off x="0" y="99134"/>
          <a:ext cx="10515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/>
            <a:t>How to decide the size of microservice??</a:t>
          </a:r>
        </a:p>
      </dsp:txBody>
      <dsp:txXfrm>
        <a:off x="55030" y="154164"/>
        <a:ext cx="10405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4EA9C-41B5-4C61-AC0D-6FA1A5974F39}">
      <dsp:nvSpPr>
        <dsp:cNvPr id="0" name=""/>
        <dsp:cNvSpPr/>
      </dsp:nvSpPr>
      <dsp:spPr>
        <a:xfrm>
          <a:off x="4628401" y="2087168"/>
          <a:ext cx="1345882" cy="13458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/>
            <a:t>Order Management</a:t>
          </a:r>
        </a:p>
      </dsp:txBody>
      <dsp:txXfrm>
        <a:off x="4694102" y="2152869"/>
        <a:ext cx="1214480" cy="1214480"/>
      </dsp:txXfrm>
    </dsp:sp>
    <dsp:sp modelId="{0D53C8E2-17CA-47FB-BE17-174EECF3BE91}">
      <dsp:nvSpPr>
        <dsp:cNvPr id="0" name=""/>
        <dsp:cNvSpPr/>
      </dsp:nvSpPr>
      <dsp:spPr>
        <a:xfrm rot="16200000">
          <a:off x="4829302" y="1615128"/>
          <a:ext cx="944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408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C59B4-25B5-4875-AEEE-9A772BEC1901}">
      <dsp:nvSpPr>
        <dsp:cNvPr id="0" name=""/>
        <dsp:cNvSpPr/>
      </dsp:nvSpPr>
      <dsp:spPr>
        <a:xfrm>
          <a:off x="4850472" y="241347"/>
          <a:ext cx="901741" cy="90174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/>
            <a:t>Placing order</a:t>
          </a:r>
        </a:p>
      </dsp:txBody>
      <dsp:txXfrm>
        <a:off x="4894491" y="285366"/>
        <a:ext cx="813703" cy="813703"/>
      </dsp:txXfrm>
    </dsp:sp>
    <dsp:sp modelId="{E82B6C33-FCF8-4ED8-9FD1-A552ADCAB299}">
      <dsp:nvSpPr>
        <dsp:cNvPr id="0" name=""/>
        <dsp:cNvSpPr/>
      </dsp:nvSpPr>
      <dsp:spPr>
        <a:xfrm rot="1800000">
          <a:off x="5922688" y="3341189"/>
          <a:ext cx="7702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022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17326-D303-44B0-8971-B06B9F73C2BA}">
      <dsp:nvSpPr>
        <dsp:cNvPr id="0" name=""/>
        <dsp:cNvSpPr/>
      </dsp:nvSpPr>
      <dsp:spPr>
        <a:xfrm>
          <a:off x="6641319" y="3343185"/>
          <a:ext cx="901741" cy="90174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/>
            <a:t>Order tracking</a:t>
          </a:r>
        </a:p>
      </dsp:txBody>
      <dsp:txXfrm>
        <a:off x="6685338" y="3387204"/>
        <a:ext cx="813703" cy="813703"/>
      </dsp:txXfrm>
    </dsp:sp>
    <dsp:sp modelId="{009EC90B-6009-4829-B299-07B985E848E0}">
      <dsp:nvSpPr>
        <dsp:cNvPr id="0" name=""/>
        <dsp:cNvSpPr/>
      </dsp:nvSpPr>
      <dsp:spPr>
        <a:xfrm rot="9000000">
          <a:off x="3909771" y="3341189"/>
          <a:ext cx="7702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022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95B5A-839F-4BED-8A94-259751D548C2}">
      <dsp:nvSpPr>
        <dsp:cNvPr id="0" name=""/>
        <dsp:cNvSpPr/>
      </dsp:nvSpPr>
      <dsp:spPr>
        <a:xfrm>
          <a:off x="3059625" y="3343185"/>
          <a:ext cx="901741" cy="9017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/>
            <a:t>Invoice generation</a:t>
          </a:r>
        </a:p>
      </dsp:txBody>
      <dsp:txXfrm>
        <a:off x="3103644" y="3387204"/>
        <a:ext cx="813703" cy="81370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6B86-E94C-452D-B5DD-F361E57D26E1}">
      <dsp:nvSpPr>
        <dsp:cNvPr id="0" name=""/>
        <dsp:cNvSpPr/>
      </dsp:nvSpPr>
      <dsp:spPr>
        <a:xfrm rot="10800000">
          <a:off x="1643880" y="1276413"/>
          <a:ext cx="9161959" cy="380352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7248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/>
            <a:t>What next??</a:t>
          </a:r>
        </a:p>
      </dsp:txBody>
      <dsp:txXfrm rot="10800000">
        <a:off x="2594761" y="1276413"/>
        <a:ext cx="8211078" cy="3803523"/>
      </dsp:txXfrm>
    </dsp:sp>
    <dsp:sp modelId="{F017096C-517B-4D6C-A6C5-02DE516BA012}">
      <dsp:nvSpPr>
        <dsp:cNvPr id="0" name=""/>
        <dsp:cNvSpPr/>
      </dsp:nvSpPr>
      <dsp:spPr>
        <a:xfrm>
          <a:off x="537082" y="1319963"/>
          <a:ext cx="3803523" cy="380352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6AD2B-2928-44C1-949D-DFC2C9F3BD10}">
      <dsp:nvSpPr>
        <dsp:cNvPr id="0" name=""/>
        <dsp:cNvSpPr/>
      </dsp:nvSpPr>
      <dsp:spPr>
        <a:xfrm>
          <a:off x="479243" y="0"/>
          <a:ext cx="5431426" cy="2558143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AB57-0AF7-4C5A-8B58-D18798508F62}">
      <dsp:nvSpPr>
        <dsp:cNvPr id="0" name=""/>
        <dsp:cNvSpPr/>
      </dsp:nvSpPr>
      <dsp:spPr>
        <a:xfrm>
          <a:off x="1809" y="767442"/>
          <a:ext cx="6386294" cy="102325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/>
            <a:t>Decomposition Pattern : Strangler</a:t>
          </a:r>
        </a:p>
      </dsp:txBody>
      <dsp:txXfrm>
        <a:off x="51760" y="817393"/>
        <a:ext cx="6286392" cy="92335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6E20-E3F8-4724-B29D-84094D1E6BB9}">
      <dsp:nvSpPr>
        <dsp:cNvPr id="0" name=""/>
        <dsp:cNvSpPr/>
      </dsp:nvSpPr>
      <dsp:spPr>
        <a:xfrm>
          <a:off x="8437778" y="1588628"/>
          <a:ext cx="3680707" cy="36813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19969-1F1A-46AB-BF2D-10E48136BFCA}">
      <dsp:nvSpPr>
        <dsp:cNvPr id="0" name=""/>
        <dsp:cNvSpPr/>
      </dsp:nvSpPr>
      <dsp:spPr>
        <a:xfrm>
          <a:off x="8559989" y="1711363"/>
          <a:ext cx="3436285" cy="3435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/>
            <a:t>Eliminate</a:t>
          </a:r>
        </a:p>
      </dsp:txBody>
      <dsp:txXfrm>
        <a:off x="9051229" y="2202301"/>
        <a:ext cx="2453805" cy="2454043"/>
      </dsp:txXfrm>
    </dsp:sp>
    <dsp:sp modelId="{B044727B-D2B1-4874-B9E9-3746A5BA9450}">
      <dsp:nvSpPr>
        <dsp:cNvPr id="0" name=""/>
        <dsp:cNvSpPr/>
      </dsp:nvSpPr>
      <dsp:spPr>
        <a:xfrm rot="2700000">
          <a:off x="4638094" y="1593078"/>
          <a:ext cx="3671842" cy="3671842"/>
        </a:xfrm>
        <a:prstGeom prst="teardrop">
          <a:avLst>
            <a:gd name="adj" fmla="val 1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02DB9-81A2-48B5-B4E1-8E4601EB0AB7}">
      <dsp:nvSpPr>
        <dsp:cNvPr id="0" name=""/>
        <dsp:cNvSpPr/>
      </dsp:nvSpPr>
      <dsp:spPr>
        <a:xfrm>
          <a:off x="4755872" y="1711363"/>
          <a:ext cx="3436285" cy="3435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/>
            <a:t>Co-Exist </a:t>
          </a:r>
        </a:p>
      </dsp:txBody>
      <dsp:txXfrm>
        <a:off x="5247112" y="2202301"/>
        <a:ext cx="2453805" cy="2454043"/>
      </dsp:txXfrm>
    </dsp:sp>
    <dsp:sp modelId="{D046D994-D150-49D5-96CC-204379422DF0}">
      <dsp:nvSpPr>
        <dsp:cNvPr id="0" name=""/>
        <dsp:cNvSpPr/>
      </dsp:nvSpPr>
      <dsp:spPr>
        <a:xfrm rot="2700000">
          <a:off x="833977" y="1593078"/>
          <a:ext cx="3671842" cy="3671842"/>
        </a:xfrm>
        <a:prstGeom prst="teardrop">
          <a:avLst>
            <a:gd name="adj" fmla="val 1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BD5F4-386B-4B3E-BCB8-94AB393EB1F6}">
      <dsp:nvSpPr>
        <dsp:cNvPr id="0" name=""/>
        <dsp:cNvSpPr/>
      </dsp:nvSpPr>
      <dsp:spPr>
        <a:xfrm>
          <a:off x="951755" y="1711363"/>
          <a:ext cx="3436285" cy="3435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/>
            <a:t>Transform </a:t>
          </a:r>
        </a:p>
      </dsp:txBody>
      <dsp:txXfrm>
        <a:off x="1442996" y="2202301"/>
        <a:ext cx="2453805" cy="2454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0A19B-A679-48BF-A4DC-3BD4DC25C656}">
      <dsp:nvSpPr>
        <dsp:cNvPr id="0" name=""/>
        <dsp:cNvSpPr/>
      </dsp:nvSpPr>
      <dsp:spPr>
        <a:xfrm>
          <a:off x="0" y="236619"/>
          <a:ext cx="6700520" cy="123317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/>
            <a:t>Easy to scale by having multiple copy of same application(horizontal scaling)</a:t>
          </a:r>
        </a:p>
      </dsp:txBody>
      <dsp:txXfrm>
        <a:off x="60199" y="296818"/>
        <a:ext cx="6580122" cy="1112781"/>
      </dsp:txXfrm>
    </dsp:sp>
    <dsp:sp modelId="{53AA90FC-DCDF-4B33-9026-7FACC41C2D6C}">
      <dsp:nvSpPr>
        <dsp:cNvPr id="0" name=""/>
        <dsp:cNvSpPr/>
      </dsp:nvSpPr>
      <dsp:spPr>
        <a:xfrm>
          <a:off x="0" y="1559079"/>
          <a:ext cx="6700520" cy="123317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Less technicality</a:t>
          </a:r>
        </a:p>
      </dsp:txBody>
      <dsp:txXfrm>
        <a:off x="60199" y="1619278"/>
        <a:ext cx="6580122" cy="1112781"/>
      </dsp:txXfrm>
    </dsp:sp>
    <dsp:sp modelId="{D8AE68B2-91D4-403F-AFBD-3F6B1996393E}">
      <dsp:nvSpPr>
        <dsp:cNvPr id="0" name=""/>
        <dsp:cNvSpPr/>
      </dsp:nvSpPr>
      <dsp:spPr>
        <a:xfrm>
          <a:off x="0" y="2881539"/>
          <a:ext cx="6700520" cy="1233179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/>
            <a:t>Better for small scale apps</a:t>
          </a:r>
        </a:p>
      </dsp:txBody>
      <dsp:txXfrm>
        <a:off x="60199" y="2941738"/>
        <a:ext cx="6580122" cy="1112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6FCE3-768E-4E30-BBC7-F95107B92A49}">
      <dsp:nvSpPr>
        <dsp:cNvPr id="0" name=""/>
        <dsp:cNvSpPr/>
      </dsp:nvSpPr>
      <dsp:spPr>
        <a:xfrm>
          <a:off x="329844" y="216338"/>
          <a:ext cx="1258011" cy="12580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272FA0-075C-47A4-BFFF-2F2C38CDCDBF}">
      <dsp:nvSpPr>
        <dsp:cNvPr id="0" name=""/>
        <dsp:cNvSpPr/>
      </dsp:nvSpPr>
      <dsp:spPr>
        <a:xfrm>
          <a:off x="958850" y="216338"/>
          <a:ext cx="6711951" cy="1258011"/>
        </a:xfrm>
        <a:prstGeom prst="rect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690" rIns="0" bIns="5969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700" kern="1200"/>
            <a:t>Monolith – positive aspects</a:t>
          </a:r>
        </a:p>
      </dsp:txBody>
      <dsp:txXfrm>
        <a:off x="958850" y="216338"/>
        <a:ext cx="6711951" cy="12580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C8FA4-E26C-42D9-A507-710AE00721B5}">
      <dsp:nvSpPr>
        <dsp:cNvPr id="0" name=""/>
        <dsp:cNvSpPr/>
      </dsp:nvSpPr>
      <dsp:spPr>
        <a:xfrm>
          <a:off x="79049" y="30"/>
          <a:ext cx="6171102" cy="6171102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 dirty="0"/>
            <a:t>By the time company grows </a:t>
          </a:r>
        </a:p>
      </dsp:txBody>
      <dsp:txXfrm>
        <a:off x="940779" y="727735"/>
        <a:ext cx="3558113" cy="4715691"/>
      </dsp:txXfrm>
    </dsp:sp>
    <dsp:sp modelId="{E67749B5-ECA5-46DD-92FE-5EC372A4B5DD}">
      <dsp:nvSpPr>
        <dsp:cNvPr id="0" name=""/>
        <dsp:cNvSpPr/>
      </dsp:nvSpPr>
      <dsp:spPr>
        <a:xfrm>
          <a:off x="6020897" y="30"/>
          <a:ext cx="6171102" cy="6171102"/>
        </a:xfrm>
        <a:prstGeom prst="ellipse">
          <a:avLst/>
        </a:prstGeom>
        <a:solidFill>
          <a:schemeClr val="accent6">
            <a:shade val="80000"/>
            <a:alpha val="50000"/>
            <a:hueOff val="-80"/>
            <a:satOff val="-472"/>
            <a:lumOff val="4736"/>
            <a:alphaOff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200" kern="1200"/>
            <a:t>so the application</a:t>
          </a:r>
        </a:p>
      </dsp:txBody>
      <dsp:txXfrm>
        <a:off x="7772156" y="727735"/>
        <a:ext cx="3558113" cy="47156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217CF-90A6-4F33-B2B2-CA347B02D9BF}">
      <dsp:nvSpPr>
        <dsp:cNvPr id="0" name=""/>
        <dsp:cNvSpPr/>
      </dsp:nvSpPr>
      <dsp:spPr>
        <a:xfrm>
          <a:off x="3271" y="0"/>
          <a:ext cx="6693976" cy="132556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kern="1200"/>
            <a:t>Monolith – Challenges</a:t>
          </a:r>
        </a:p>
      </dsp:txBody>
      <dsp:txXfrm>
        <a:off x="42095" y="38824"/>
        <a:ext cx="6616328" cy="1247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6DA58-17C3-4C9F-BFD4-246AF9C21DAE}">
      <dsp:nvSpPr>
        <dsp:cNvPr id="0" name=""/>
        <dsp:cNvSpPr/>
      </dsp:nvSpPr>
      <dsp:spPr>
        <a:xfrm>
          <a:off x="0" y="74211"/>
          <a:ext cx="6700520" cy="7945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/>
            <a:t>Limitation in size</a:t>
          </a:r>
        </a:p>
      </dsp:txBody>
      <dsp:txXfrm>
        <a:off x="38784" y="112995"/>
        <a:ext cx="6622952" cy="716935"/>
      </dsp:txXfrm>
    </dsp:sp>
    <dsp:sp modelId="{1521A433-D014-4A71-8493-2173F4089581}">
      <dsp:nvSpPr>
        <dsp:cNvPr id="0" name=""/>
        <dsp:cNvSpPr/>
      </dsp:nvSpPr>
      <dsp:spPr>
        <a:xfrm>
          <a:off x="0" y="926314"/>
          <a:ext cx="6700520" cy="7945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/>
            <a:t>Complexity grows with time</a:t>
          </a:r>
        </a:p>
      </dsp:txBody>
      <dsp:txXfrm>
        <a:off x="38784" y="965098"/>
        <a:ext cx="6622952" cy="716935"/>
      </dsp:txXfrm>
    </dsp:sp>
    <dsp:sp modelId="{77BE37F3-7D97-4F30-9C8A-1DDF5777E5BC}">
      <dsp:nvSpPr>
        <dsp:cNvPr id="0" name=""/>
        <dsp:cNvSpPr/>
      </dsp:nvSpPr>
      <dsp:spPr>
        <a:xfrm>
          <a:off x="0" y="1778417"/>
          <a:ext cx="6700520" cy="7945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Long time to release new features</a:t>
          </a:r>
          <a:endParaRPr lang="en-IN" sz="2000" kern="1200" dirty="0"/>
        </a:p>
      </dsp:txBody>
      <dsp:txXfrm>
        <a:off x="38784" y="1817201"/>
        <a:ext cx="6622952" cy="716935"/>
      </dsp:txXfrm>
    </dsp:sp>
    <dsp:sp modelId="{1F5D731C-675D-4993-8B62-B8AA7194555D}">
      <dsp:nvSpPr>
        <dsp:cNvPr id="0" name=""/>
        <dsp:cNvSpPr/>
      </dsp:nvSpPr>
      <dsp:spPr>
        <a:xfrm>
          <a:off x="0" y="2630520"/>
          <a:ext cx="6700520" cy="7945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More time to send the fix for production bug</a:t>
          </a:r>
          <a:endParaRPr lang="en-IN" sz="2000" kern="1200" dirty="0"/>
        </a:p>
      </dsp:txBody>
      <dsp:txXfrm>
        <a:off x="38784" y="2669304"/>
        <a:ext cx="6622952" cy="716935"/>
      </dsp:txXfrm>
    </dsp:sp>
    <dsp:sp modelId="{25FBE2C9-F954-40CC-A377-7187B031C636}">
      <dsp:nvSpPr>
        <dsp:cNvPr id="0" name=""/>
        <dsp:cNvSpPr/>
      </dsp:nvSpPr>
      <dsp:spPr>
        <a:xfrm>
          <a:off x="0" y="3482623"/>
          <a:ext cx="6700520" cy="794503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/>
            <a:t>Even small change in one module needs redeployment of whole application</a:t>
          </a:r>
        </a:p>
      </dsp:txBody>
      <dsp:txXfrm>
        <a:off x="38784" y="3521407"/>
        <a:ext cx="6622952" cy="716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217CF-90A6-4F33-B2B2-CA347B02D9BF}">
      <dsp:nvSpPr>
        <dsp:cNvPr id="0" name=""/>
        <dsp:cNvSpPr/>
      </dsp:nvSpPr>
      <dsp:spPr>
        <a:xfrm>
          <a:off x="3271" y="0"/>
          <a:ext cx="6693976" cy="132556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300" kern="1200" dirty="0"/>
            <a:t>Monolith – Challenges</a:t>
          </a:r>
        </a:p>
      </dsp:txBody>
      <dsp:txXfrm>
        <a:off x="42095" y="38824"/>
        <a:ext cx="6616328" cy="124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04E98-5C0A-4ED2-A642-DF3342D0E0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5D421-C2AC-4F7C-8318-1C3299D77F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F563-4CD5-4439-BC84-7343698EF638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ADDA3-C23B-486F-94E3-AF84665AC6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0F0CD-95AC-41FA-BFE5-49E38F5FA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AE7D-F52A-4C43-ABE8-882A70C99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92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E2A1D-C562-47FC-9BFD-9CD4CFA593D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879DB-3009-41DD-BEA6-675EED363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1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5170-2587-40A8-9776-F41F1A64C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BF5B-3816-45A3-AA6D-C987DCC4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7486-9F6D-4ACA-BB42-D7C25366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691E-31C5-4613-AD66-920510BD2096}" type="datetime1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EF63-A4DF-4A3C-89BF-BE0FD1CE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534E-1F1A-4D1D-8CB1-E486A7F7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4112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0D5D-138D-40A6-B170-51125E3F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4F38-D739-42BE-A9B5-DDFBE4E31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457B-3E8B-433C-9318-DFA809BA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D6B0-886F-41F1-9600-CFA136232504}" type="datetime1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0984-309B-44FB-9D9D-80654FE9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EF89-B5B6-4001-8683-DC9C8407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588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46D01-528E-40E3-903E-EE4441C57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54F4A-F974-4F0B-9AE4-3E56FBEF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96B4-0E3B-4E58-A85F-284AA499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CF0A-99D4-44E1-BCA6-70F99D7D01EE}" type="datetime1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857F-1A20-4A2B-8464-02452BDE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F358-BB48-4243-B070-FAC0C4C0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5180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E2D-405A-447B-8B8D-E04701CD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3EC9-1CA4-48BB-BBC4-D279A5F0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FE92B-BDCB-4B85-89A8-46FE6AF6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F3C2-5AE6-4D08-9BAE-518FB33DECD8}" type="datetime1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5B59-1CFD-4693-98C3-92702E7E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7EFC-945E-4B45-B88B-BB089BAF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3775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7031-0C89-4CED-A8BA-168CED04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3250-3A92-495C-94D7-CE429681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E6FB-F654-4CA9-A824-4E287DD0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D745-6256-49CA-87E2-A8A1B6D928B0}" type="datetime1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8D70-55F1-4998-9250-976FAAE8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8345-A20B-4675-AA9A-2A8D3C80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679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1BA5-E4E5-4203-BDB3-D37E4740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64B-3B1A-482E-B35E-988C143AB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811BF-5756-4518-B043-C926F0BA8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55E18-F915-4A87-B5FF-5E7F39BF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F5CA-3692-4BC3-B63B-1F0227E94F5C}" type="datetime1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66929-CB58-4EC0-8319-F6320FCA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427A-CBF2-4B73-998E-DEA8E09F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7086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189A-1913-4800-AAB5-C936E8EB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E31A1-5D65-4EA5-B5C3-D90193F9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521DC-2089-48A5-9F5C-B0128269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606C1-666C-41FF-9FDB-A2994942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14470-022A-458B-8A6F-8F79867A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6F81-D714-4952-912A-89159DF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EC2-08AA-4F75-B86D-3BC3F06FAF92}" type="datetime1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08728-8EA4-4A3F-889D-813E1430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62F58-BB6D-41DD-9E78-CCAC16C4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3328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9B23-8277-4BE6-8ED4-F216EDAC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8BCE3-1DB1-47FE-95A0-104438BD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1017-9E6A-4F9C-AFFF-4997B8BE04F1}" type="datetime1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23E2-CD23-4E58-BCE0-C824EFE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0CCD4-8B31-4973-A48E-0A3FE105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9254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39C5D-EDB0-4771-AF36-0FB6E0E6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FBE9-9652-4151-90C4-91DBC9111319}" type="datetime1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53955-936B-4C80-AA4C-B4EC04B5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D8D4-15AF-447C-A1C8-4949ABBB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6233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A413-8393-4C04-84A7-690C512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9B11-376F-425A-9F7E-C3BC9E17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C055D-E06D-4673-A2AA-0E7635A5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B8756-F17F-4CB3-AEB5-0972081B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EF19-F371-439D-B941-4D540713A4E6}" type="datetime1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557C-997C-4F48-B695-FA70BB51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2583-2D49-44F0-A9EE-D69AC23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5389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CC2-648C-4A31-9183-F1F2BB0A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8B91B-EEC4-4271-ADB1-0C7F4B6BD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98545-F40C-4815-9FD7-0322D45AC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EF28C-0AC4-49B3-BDD5-1AF5F6D8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C8DD-35E3-4762-9B54-B25E2834C97B}" type="datetime1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C085-1B92-4935-B90B-590319A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F628-CF53-4E18-86FC-7AB2FF94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6829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AAD77-2DE1-4114-BC6A-CF2FBD0A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9671D-0FAC-4587-A04E-2079DA5A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0318-8326-44EB-BF77-7ED8452D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79EA-F670-45B8-9EE4-ED4D8F6CE7C3}" type="datetime1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CC37-0BD9-400D-8740-9792251C1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©Green Learner - https://youtube.com/greenlearner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99B3-FD69-4B8D-8E08-9A8F4F71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CC2D-47DF-4FAD-B7D7-4FAE988F3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image" Target="../media/image8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8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3" Type="http://schemas.openxmlformats.org/officeDocument/2006/relationships/diagramLayout" Target="../diagrams/layout37.xml"/><Relationship Id="rId7" Type="http://schemas.openxmlformats.org/officeDocument/2006/relationships/diagramData" Target="../diagrams/data38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5" Type="http://schemas.openxmlformats.org/officeDocument/2006/relationships/diagramColors" Target="../diagrams/colors37.xml"/><Relationship Id="rId10" Type="http://schemas.openxmlformats.org/officeDocument/2006/relationships/diagramColors" Target="../diagrams/colors38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4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61402F-5EC6-447E-8AEC-9A29C9CBE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479369"/>
              </p:ext>
            </p:extLst>
          </p:nvPr>
        </p:nvGraphicFramePr>
        <p:xfrm>
          <a:off x="838200" y="794658"/>
          <a:ext cx="10515600" cy="556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9367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608E10-9C2A-4993-A1EC-ADBDA0F23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3021"/>
              </p:ext>
            </p:extLst>
          </p:nvPr>
        </p:nvGraphicFramePr>
        <p:xfrm>
          <a:off x="0" y="0"/>
          <a:ext cx="11353800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836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A61402F-5EC6-447E-8AEC-9A29C9CBE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001584"/>
              </p:ext>
            </p:extLst>
          </p:nvPr>
        </p:nvGraphicFramePr>
        <p:xfrm>
          <a:off x="838200" y="794658"/>
          <a:ext cx="10515600" cy="556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6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>
            <a:extLst>
              <a:ext uri="{FF2B5EF4-FFF2-40B4-BE49-F238E27FC236}">
                <a16:creationId xmlns:a16="http://schemas.microsoft.com/office/drawing/2014/main" id="{B970F6A4-4E66-4A92-A9FE-CEBB630C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5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45AF5-5FF0-4C4D-A344-442BB8E38634}"/>
              </a:ext>
            </a:extLst>
          </p:cNvPr>
          <p:cNvSpPr/>
          <p:nvPr/>
        </p:nvSpPr>
        <p:spPr>
          <a:xfrm>
            <a:off x="4463652" y="0"/>
            <a:ext cx="3689748" cy="3826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Shopping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26AF2-0B96-4CE4-843B-99FD40EF428E}"/>
              </a:ext>
            </a:extLst>
          </p:cNvPr>
          <p:cNvSpPr/>
          <p:nvPr/>
        </p:nvSpPr>
        <p:spPr>
          <a:xfrm>
            <a:off x="8650418" y="1725593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Management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2EF03C8-799B-4020-824F-2A04D5F2CE1F}"/>
              </a:ext>
            </a:extLst>
          </p:cNvPr>
          <p:cNvSpPr/>
          <p:nvPr/>
        </p:nvSpPr>
        <p:spPr>
          <a:xfrm>
            <a:off x="10190547" y="1376230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2A381-C7F1-46F0-B1C4-E5DBF96AE5EC}"/>
              </a:ext>
            </a:extLst>
          </p:cNvPr>
          <p:cNvSpPr/>
          <p:nvPr/>
        </p:nvSpPr>
        <p:spPr>
          <a:xfrm>
            <a:off x="8695889" y="5572538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 Management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508311A-8BD1-4EF1-AAA7-C641E50BF14B}"/>
              </a:ext>
            </a:extLst>
          </p:cNvPr>
          <p:cNvSpPr/>
          <p:nvPr/>
        </p:nvSpPr>
        <p:spPr>
          <a:xfrm>
            <a:off x="10190547" y="6060378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225BB-717B-40EB-8532-102802815385}"/>
              </a:ext>
            </a:extLst>
          </p:cNvPr>
          <p:cNvSpPr/>
          <p:nvPr/>
        </p:nvSpPr>
        <p:spPr>
          <a:xfrm>
            <a:off x="8661786" y="2873806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Management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6A7B97CA-89D3-488E-BC2B-6D608FD629F0}"/>
              </a:ext>
            </a:extLst>
          </p:cNvPr>
          <p:cNvSpPr/>
          <p:nvPr/>
        </p:nvSpPr>
        <p:spPr>
          <a:xfrm>
            <a:off x="10190547" y="2541217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0DDEC-E0E6-4C67-9B0B-AF4D4D324C98}"/>
              </a:ext>
            </a:extLst>
          </p:cNvPr>
          <p:cNvSpPr/>
          <p:nvPr/>
        </p:nvSpPr>
        <p:spPr>
          <a:xfrm>
            <a:off x="8695889" y="4287525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 Management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1E2630B-DD0B-4205-A679-E0D2F2C5EE3C}"/>
              </a:ext>
            </a:extLst>
          </p:cNvPr>
          <p:cNvSpPr/>
          <p:nvPr/>
        </p:nvSpPr>
        <p:spPr>
          <a:xfrm>
            <a:off x="10190547" y="3882253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C1F5E0-EF36-47FF-AC60-E427A46FD3F7}"/>
              </a:ext>
            </a:extLst>
          </p:cNvPr>
          <p:cNvSpPr/>
          <p:nvPr/>
        </p:nvSpPr>
        <p:spPr>
          <a:xfrm>
            <a:off x="8695889" y="532656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 Management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C8D7794C-3024-46AC-AF86-B8A922AAA9A5}"/>
              </a:ext>
            </a:extLst>
          </p:cNvPr>
          <p:cNvSpPr/>
          <p:nvPr/>
        </p:nvSpPr>
        <p:spPr>
          <a:xfrm>
            <a:off x="10190547" y="267389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3BFE3-0793-4B59-8978-82C7595CC58A}"/>
              </a:ext>
            </a:extLst>
          </p:cNvPr>
          <p:cNvSpPr/>
          <p:nvPr/>
        </p:nvSpPr>
        <p:spPr>
          <a:xfrm>
            <a:off x="6106158" y="550781"/>
            <a:ext cx="701040" cy="5756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W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Y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DDE2B45F-2345-4177-9CB8-BD09D86AB64F}"/>
              </a:ext>
            </a:extLst>
          </p:cNvPr>
          <p:cNvSpPr/>
          <p:nvPr/>
        </p:nvSpPr>
        <p:spPr>
          <a:xfrm>
            <a:off x="6817360" y="820760"/>
            <a:ext cx="1833058" cy="164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200ED17-3F92-4636-9C99-CB49CF0BE0FF}"/>
              </a:ext>
            </a:extLst>
          </p:cNvPr>
          <p:cNvSpPr/>
          <p:nvPr/>
        </p:nvSpPr>
        <p:spPr>
          <a:xfrm>
            <a:off x="6807198" y="1952742"/>
            <a:ext cx="1833058" cy="164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FBAB4C5-62C5-4312-968D-B75E8EB203E9}"/>
              </a:ext>
            </a:extLst>
          </p:cNvPr>
          <p:cNvSpPr/>
          <p:nvPr/>
        </p:nvSpPr>
        <p:spPr>
          <a:xfrm>
            <a:off x="6817360" y="3149704"/>
            <a:ext cx="1833058" cy="164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8A064BF5-56D6-406E-B666-49F7FBF52382}"/>
              </a:ext>
            </a:extLst>
          </p:cNvPr>
          <p:cNvSpPr/>
          <p:nvPr/>
        </p:nvSpPr>
        <p:spPr>
          <a:xfrm>
            <a:off x="6835014" y="4604390"/>
            <a:ext cx="1833058" cy="164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74C808EB-A026-4D65-9576-BDF360149DFA}"/>
              </a:ext>
            </a:extLst>
          </p:cNvPr>
          <p:cNvSpPr/>
          <p:nvPr/>
        </p:nvSpPr>
        <p:spPr>
          <a:xfrm>
            <a:off x="6817360" y="5848436"/>
            <a:ext cx="1833058" cy="164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 descr="Mozilla and BrowserStack Partner to Drive Mobile Testing on Real Devices -  The Mozilla Blog">
            <a:extLst>
              <a:ext uri="{FF2B5EF4-FFF2-40B4-BE49-F238E27FC236}">
                <a16:creationId xmlns:a16="http://schemas.microsoft.com/office/drawing/2014/main" id="{E04A87F7-B5D5-4C78-8D87-3379A1EF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70" y="1249212"/>
            <a:ext cx="1349734" cy="7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Top Browsers List In China for November 2019">
            <a:extLst>
              <a:ext uri="{FF2B5EF4-FFF2-40B4-BE49-F238E27FC236}">
                <a16:creationId xmlns:a16="http://schemas.microsoft.com/office/drawing/2014/main" id="{AB07BF7F-097A-48BE-9E9D-6EE9E172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80" y="2736606"/>
            <a:ext cx="1491429" cy="10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523187-C636-49D0-BD7B-C8EBF173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84" y="4539246"/>
            <a:ext cx="1609725" cy="739458"/>
          </a:xfrm>
          <a:prstGeom prst="rect">
            <a:avLst/>
          </a:prstGeom>
        </p:spPr>
      </p:pic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FA7B8E33-8696-4A9D-A0AA-B7E7FCA1243C}"/>
              </a:ext>
            </a:extLst>
          </p:cNvPr>
          <p:cNvSpPr/>
          <p:nvPr/>
        </p:nvSpPr>
        <p:spPr>
          <a:xfrm>
            <a:off x="2719220" y="1488420"/>
            <a:ext cx="3376776" cy="127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AF60F594-C5E7-4BB2-B79E-9FB25B02CFF1}"/>
              </a:ext>
            </a:extLst>
          </p:cNvPr>
          <p:cNvSpPr/>
          <p:nvPr/>
        </p:nvSpPr>
        <p:spPr>
          <a:xfrm>
            <a:off x="2686380" y="3374236"/>
            <a:ext cx="3376776" cy="127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CB46D46F-487F-4CA2-BE11-91DB58490238}"/>
              </a:ext>
            </a:extLst>
          </p:cNvPr>
          <p:cNvSpPr/>
          <p:nvPr/>
        </p:nvSpPr>
        <p:spPr>
          <a:xfrm>
            <a:off x="2669328" y="4846991"/>
            <a:ext cx="3376776" cy="1270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20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B78BA31-1AD7-4D9C-8137-166F4ABC6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355211"/>
              </p:ext>
            </p:extLst>
          </p:nvPr>
        </p:nvGraphicFramePr>
        <p:xfrm>
          <a:off x="5021606" y="136526"/>
          <a:ext cx="6672554" cy="127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50F495F-DD5A-4F0B-A5D1-DD45DFC36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172217"/>
              </p:ext>
            </p:extLst>
          </p:nvPr>
        </p:nvGraphicFramePr>
        <p:xfrm>
          <a:off x="5529944" y="1613580"/>
          <a:ext cx="6331856" cy="492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B2FABF6-A3D6-4592-BCEB-42E9A3DDC1E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3271"/>
          <a:stretch/>
        </p:blipFill>
        <p:spPr>
          <a:xfrm>
            <a:off x="406400" y="216217"/>
            <a:ext cx="4615206" cy="60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2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B78BA31-1AD7-4D9C-8137-166F4ABC6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07265"/>
              </p:ext>
            </p:extLst>
          </p:nvPr>
        </p:nvGraphicFramePr>
        <p:xfrm>
          <a:off x="5021606" y="136526"/>
          <a:ext cx="6672554" cy="127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50F495F-DD5A-4F0B-A5D1-DD45DFC36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223203"/>
              </p:ext>
            </p:extLst>
          </p:nvPr>
        </p:nvGraphicFramePr>
        <p:xfrm>
          <a:off x="5021606" y="1613580"/>
          <a:ext cx="7170394" cy="492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B2FABF6-A3D6-4592-BCEB-42E9A3DDC1E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3271"/>
          <a:stretch/>
        </p:blipFill>
        <p:spPr>
          <a:xfrm>
            <a:off x="406400" y="216217"/>
            <a:ext cx="4615206" cy="60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7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01B74A-7982-4BCA-BC33-1FEAD747B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486307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BDCC76-4161-4CF2-9C35-D69EA813E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238470"/>
              </p:ext>
            </p:extLst>
          </p:nvPr>
        </p:nvGraphicFramePr>
        <p:xfrm>
          <a:off x="838200" y="2659175"/>
          <a:ext cx="10515600" cy="369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2819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608E10-9C2A-4993-A1EC-ADBDA0F23B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1353800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C12CA5-9AE5-4226-9B5E-EB635797158B}"/>
              </a:ext>
            </a:extLst>
          </p:cNvPr>
          <p:cNvGraphicFramePr/>
          <p:nvPr>
            <p:extLst/>
          </p:nvPr>
        </p:nvGraphicFramePr>
        <p:xfrm>
          <a:off x="4539343" y="3995057"/>
          <a:ext cx="6389914" cy="255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48769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A09E56-85F6-477B-BB43-C171A07E5C7A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12AF-3FA3-48CF-9826-4313F0E7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our services to be highly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Available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Scalable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Resilient to failures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Efficient</a:t>
            </a:r>
          </a:p>
          <a:p>
            <a:r>
              <a:rPr lang="en-IN" dirty="0"/>
              <a:t>Design patterns help in solving the specific microservice architecture challenge</a:t>
            </a:r>
            <a:endParaRPr lang="en-IN" b="1" dirty="0">
              <a:solidFill>
                <a:srgbClr val="00B050"/>
              </a:solidFill>
            </a:endParaRPr>
          </a:p>
          <a:p>
            <a:r>
              <a:rPr lang="en-IN" dirty="0"/>
              <a:t>Design patterns help in reducing risk of failure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26423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0B4-3F08-49B5-B06F-D9ABDB29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are Design Principles??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C4F564A-D457-4D92-8B66-05319A13C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796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635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0" y="631371"/>
            <a:ext cx="4205967" cy="5545592"/>
          </a:xfrm>
        </p:spPr>
        <p:txBody>
          <a:bodyPr/>
          <a:lstStyle/>
          <a:p>
            <a:r>
              <a:rPr lang="en-IN" dirty="0"/>
              <a:t>Small team size</a:t>
            </a:r>
          </a:p>
          <a:p>
            <a:r>
              <a:rPr lang="en-IN" dirty="0"/>
              <a:t>Parallel development</a:t>
            </a:r>
          </a:p>
          <a:p>
            <a:r>
              <a:rPr lang="en-IN" dirty="0"/>
              <a:t>Clear contracts</a:t>
            </a:r>
          </a:p>
          <a:p>
            <a:r>
              <a:rPr lang="en-IN" dirty="0"/>
              <a:t>Individually deployable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651027" cy="3149845"/>
            <a:chOff x="-556052" y="438430"/>
            <a:chExt cx="2514682" cy="14664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485425" y="438430"/>
              <a:ext cx="2444055" cy="14664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800" kern="1200" dirty="0"/>
                <a:t>Independent/ Autonomous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56A2D-B71D-45B8-B9AD-318FB70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824592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2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4F01B-263E-4158-AE54-FEC00808AE18}"/>
              </a:ext>
            </a:extLst>
          </p:cNvPr>
          <p:cNvSpPr/>
          <p:nvPr/>
        </p:nvSpPr>
        <p:spPr>
          <a:xfrm>
            <a:off x="3688079" y="744422"/>
            <a:ext cx="6300155" cy="5852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7D2EE-573C-4F11-9835-B74D044E6D64}"/>
              </a:ext>
            </a:extLst>
          </p:cNvPr>
          <p:cNvSpPr/>
          <p:nvPr/>
        </p:nvSpPr>
        <p:spPr>
          <a:xfrm>
            <a:off x="5825493" y="1033982"/>
            <a:ext cx="2544125" cy="527304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F0F40-107E-4B62-8D25-79C2025FB457}"/>
              </a:ext>
            </a:extLst>
          </p:cNvPr>
          <p:cNvSpPr/>
          <p:nvPr/>
        </p:nvSpPr>
        <p:spPr>
          <a:xfrm>
            <a:off x="6080760" y="5283687"/>
            <a:ext cx="2085975" cy="68818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Order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91E4E-B2AE-4C23-A0F7-C882365D5A5A}"/>
              </a:ext>
            </a:extLst>
          </p:cNvPr>
          <p:cNvSpPr/>
          <p:nvPr/>
        </p:nvSpPr>
        <p:spPr>
          <a:xfrm>
            <a:off x="6080761" y="4383427"/>
            <a:ext cx="2085975" cy="69769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Login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84F03-16F7-4B5D-B7F9-85818FA62E28}"/>
              </a:ext>
            </a:extLst>
          </p:cNvPr>
          <p:cNvSpPr/>
          <p:nvPr/>
        </p:nvSpPr>
        <p:spPr>
          <a:xfrm>
            <a:off x="6080761" y="3365437"/>
            <a:ext cx="2085975" cy="8154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Payment Management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7321F43-DFD4-4EE9-B44D-F265E4984F2D}"/>
              </a:ext>
            </a:extLst>
          </p:cNvPr>
          <p:cNvSpPr/>
          <p:nvPr/>
        </p:nvSpPr>
        <p:spPr>
          <a:xfrm>
            <a:off x="10338760" y="1427157"/>
            <a:ext cx="1777681" cy="424916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725EF0-81E8-4D07-B4CA-4B607A0A20FE}"/>
              </a:ext>
            </a:extLst>
          </p:cNvPr>
          <p:cNvSpPr/>
          <p:nvPr/>
        </p:nvSpPr>
        <p:spPr>
          <a:xfrm>
            <a:off x="4463652" y="0"/>
            <a:ext cx="3689748" cy="3826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Shopping Portal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3E67B-DE61-4BEA-B267-7375FE5B62F0}"/>
              </a:ext>
            </a:extLst>
          </p:cNvPr>
          <p:cNvSpPr/>
          <p:nvPr/>
        </p:nvSpPr>
        <p:spPr>
          <a:xfrm>
            <a:off x="6080761" y="2347447"/>
            <a:ext cx="2085975" cy="8154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Account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4EE0D-2029-4AFE-A55D-17EB138B459A}"/>
              </a:ext>
            </a:extLst>
          </p:cNvPr>
          <p:cNvSpPr/>
          <p:nvPr/>
        </p:nvSpPr>
        <p:spPr>
          <a:xfrm>
            <a:off x="6096000" y="1265122"/>
            <a:ext cx="2085975" cy="8154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Product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959B9-C145-487A-BB8B-E54661C4F528}"/>
              </a:ext>
            </a:extLst>
          </p:cNvPr>
          <p:cNvSpPr/>
          <p:nvPr/>
        </p:nvSpPr>
        <p:spPr>
          <a:xfrm>
            <a:off x="8910637" y="1109323"/>
            <a:ext cx="853440" cy="5327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</a:t>
            </a:r>
          </a:p>
          <a:p>
            <a:pPr algn="ctr"/>
            <a:r>
              <a:rPr lang="en-IN" sz="3200" dirty="0"/>
              <a:t>A</a:t>
            </a:r>
          </a:p>
          <a:p>
            <a:pPr algn="ctr"/>
            <a:r>
              <a:rPr lang="en-IN" sz="3200" dirty="0"/>
              <a:t>O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L</a:t>
            </a:r>
          </a:p>
          <a:p>
            <a:pPr algn="ctr"/>
            <a:r>
              <a:rPr lang="en-IN" sz="3200" dirty="0"/>
              <a:t>A</a:t>
            </a:r>
          </a:p>
          <a:p>
            <a:pPr algn="ctr"/>
            <a:r>
              <a:rPr lang="en-IN" sz="3200" dirty="0"/>
              <a:t>Y</a:t>
            </a:r>
          </a:p>
          <a:p>
            <a:pPr algn="ctr"/>
            <a:r>
              <a:rPr lang="en-IN" sz="3200" dirty="0"/>
              <a:t>E</a:t>
            </a:r>
          </a:p>
          <a:p>
            <a:pPr algn="ctr"/>
            <a:r>
              <a:rPr lang="en-IN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72E14-2F88-4EDC-A5A3-D05F66678C81}"/>
              </a:ext>
            </a:extLst>
          </p:cNvPr>
          <p:cNvSpPr/>
          <p:nvPr/>
        </p:nvSpPr>
        <p:spPr>
          <a:xfrm>
            <a:off x="4228151" y="1033982"/>
            <a:ext cx="853440" cy="5327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</a:t>
            </a:r>
          </a:p>
          <a:p>
            <a:pPr algn="ctr"/>
            <a:r>
              <a:rPr lang="en-IN" sz="2000" dirty="0"/>
              <a:t>O</a:t>
            </a:r>
          </a:p>
          <a:p>
            <a:pPr algn="ctr"/>
            <a:r>
              <a:rPr lang="en-IN" sz="2000" dirty="0"/>
              <a:t>N</a:t>
            </a:r>
          </a:p>
          <a:p>
            <a:pPr algn="ctr"/>
            <a:r>
              <a:rPr lang="en-IN" sz="2000" dirty="0"/>
              <a:t>T</a:t>
            </a:r>
          </a:p>
          <a:p>
            <a:pPr algn="ctr"/>
            <a:r>
              <a:rPr lang="en-IN" sz="2000" dirty="0"/>
              <a:t>R</a:t>
            </a:r>
          </a:p>
          <a:p>
            <a:pPr algn="ctr"/>
            <a:r>
              <a:rPr lang="en-IN" sz="2000" dirty="0"/>
              <a:t>O</a:t>
            </a:r>
          </a:p>
          <a:p>
            <a:pPr algn="ctr"/>
            <a:r>
              <a:rPr lang="en-IN" sz="2000" dirty="0"/>
              <a:t>L</a:t>
            </a:r>
          </a:p>
          <a:p>
            <a:pPr algn="ctr"/>
            <a:r>
              <a:rPr lang="en-IN" sz="2000" dirty="0"/>
              <a:t>E</a:t>
            </a:r>
          </a:p>
          <a:p>
            <a:pPr algn="ctr"/>
            <a:r>
              <a:rPr lang="en-IN" sz="2000" dirty="0"/>
              <a:t>R</a:t>
            </a: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L</a:t>
            </a:r>
          </a:p>
          <a:p>
            <a:pPr algn="ctr"/>
            <a:r>
              <a:rPr lang="en-IN" sz="2000" dirty="0"/>
              <a:t>A</a:t>
            </a:r>
          </a:p>
          <a:p>
            <a:pPr algn="ctr"/>
            <a:r>
              <a:rPr lang="en-IN" sz="2000" dirty="0"/>
              <a:t>Y</a:t>
            </a:r>
          </a:p>
          <a:p>
            <a:pPr algn="ctr"/>
            <a:r>
              <a:rPr lang="en-IN" sz="2000" dirty="0"/>
              <a:t>E</a:t>
            </a:r>
          </a:p>
          <a:p>
            <a:pPr algn="ctr"/>
            <a:r>
              <a:rPr lang="en-IN" sz="2000" dirty="0"/>
              <a:t>R</a:t>
            </a:r>
          </a:p>
        </p:txBody>
      </p:sp>
      <p:pic>
        <p:nvPicPr>
          <p:cNvPr id="2052" name="Picture 4" descr="Top Browsers List In China for November 2019">
            <a:extLst>
              <a:ext uri="{FF2B5EF4-FFF2-40B4-BE49-F238E27FC236}">
                <a16:creationId xmlns:a16="http://schemas.microsoft.com/office/drawing/2014/main" id="{653FF521-8BF0-4234-9942-3D353853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9" y="3657747"/>
            <a:ext cx="1491429" cy="10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B399D6D-46B5-4294-BC2C-A584AD0D7A08}"/>
              </a:ext>
            </a:extLst>
          </p:cNvPr>
          <p:cNvSpPr/>
          <p:nvPr/>
        </p:nvSpPr>
        <p:spPr>
          <a:xfrm>
            <a:off x="5081591" y="3078480"/>
            <a:ext cx="743902" cy="286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5B0CC67-5D86-4BE4-8C0E-3E73963F7222}"/>
              </a:ext>
            </a:extLst>
          </p:cNvPr>
          <p:cNvSpPr/>
          <p:nvPr/>
        </p:nvSpPr>
        <p:spPr>
          <a:xfrm>
            <a:off x="8369617" y="3078480"/>
            <a:ext cx="541019" cy="286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EA9346-8A5E-4729-9D10-6047AE97A057}"/>
              </a:ext>
            </a:extLst>
          </p:cNvPr>
          <p:cNvSpPr/>
          <p:nvPr/>
        </p:nvSpPr>
        <p:spPr>
          <a:xfrm>
            <a:off x="9764077" y="3165347"/>
            <a:ext cx="563094" cy="263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1455F26-D99E-406D-82A2-5BFD44DBA120}"/>
              </a:ext>
            </a:extLst>
          </p:cNvPr>
          <p:cNvSpPr/>
          <p:nvPr/>
        </p:nvSpPr>
        <p:spPr>
          <a:xfrm>
            <a:off x="2338673" y="4266830"/>
            <a:ext cx="1310346" cy="233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2440195-C72F-4BF0-8986-77EF881EE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97" y="1160217"/>
            <a:ext cx="540860" cy="5304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30AC40-4D1B-4013-82E6-46E23A09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021" y="2258224"/>
            <a:ext cx="540860" cy="5304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6E0F63-8676-46C1-845C-D14CAC0E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021" y="3304787"/>
            <a:ext cx="540860" cy="5304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4DFDAC-F989-4912-AAA2-2E6EB0EC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46" y="4270134"/>
            <a:ext cx="540860" cy="5304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78786F-E869-4AAE-BE07-E3ED8A00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40" y="5240540"/>
            <a:ext cx="540860" cy="5304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BC1C8D8-5AEB-4D86-B9A9-264A6E99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31" y="4118177"/>
            <a:ext cx="540860" cy="5304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E3C4D48-B285-4690-A6F5-3C2C2047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927" y="3016023"/>
            <a:ext cx="540860" cy="5304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89F635D-B91C-4B71-A8A2-1D85291A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038" y="1142335"/>
            <a:ext cx="540860" cy="5304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A99F5C4-A291-4F7A-B909-A1717B27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224" y="5941370"/>
            <a:ext cx="540860" cy="5304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E70CB07-13FF-4B4B-ABA3-518455A0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295" y="844074"/>
            <a:ext cx="540860" cy="5304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37670D-6E9F-4C2B-B23B-2C078367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98" y="5843447"/>
            <a:ext cx="540860" cy="530498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6773C946-79ED-49C1-9358-5E442560C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400" y="4313173"/>
            <a:ext cx="1676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67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0" y="631371"/>
            <a:ext cx="4336595" cy="5545592"/>
          </a:xfrm>
        </p:spPr>
        <p:txBody>
          <a:bodyPr/>
          <a:lstStyle/>
          <a:p>
            <a:r>
              <a:rPr lang="en-IN" dirty="0"/>
              <a:t>Avoid single point of failure</a:t>
            </a:r>
          </a:p>
          <a:p>
            <a:r>
              <a:rPr lang="en-IN" dirty="0"/>
              <a:t>Avoid cascading failure</a:t>
            </a:r>
          </a:p>
          <a:p>
            <a:r>
              <a:rPr lang="en-IN" dirty="0"/>
              <a:t>Consider failure as events and analyse it properly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520399" cy="3149845"/>
            <a:chOff x="-556052" y="438430"/>
            <a:chExt cx="2444055" cy="14664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/>
              <a:r>
                <a:rPr lang="en-IN" sz="4800" dirty="0"/>
                <a:t>Resilient / </a:t>
              </a:r>
            </a:p>
            <a:p>
              <a:pPr lvl="0" algn="ctr"/>
              <a:r>
                <a:rPr lang="en-IN" sz="4800" dirty="0"/>
                <a:t>Fault Tolerant / </a:t>
              </a:r>
              <a:r>
                <a:rPr lang="en-IN" sz="4400" dirty="0"/>
                <a:t>Design For Failure</a:t>
              </a:r>
              <a:endParaRPr lang="en-IN" sz="48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E29C7FA-ACFE-4684-92C8-C2F0D4F9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824592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43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9" y="631371"/>
            <a:ext cx="4114799" cy="5545592"/>
          </a:xfrm>
        </p:spPr>
        <p:txBody>
          <a:bodyPr/>
          <a:lstStyle/>
          <a:p>
            <a:r>
              <a:rPr lang="en-IN" dirty="0"/>
              <a:t>Centralized monitoring</a:t>
            </a:r>
          </a:p>
          <a:p>
            <a:r>
              <a:rPr lang="en-IN" dirty="0"/>
              <a:t>Centralized logging</a:t>
            </a:r>
          </a:p>
          <a:p>
            <a:r>
              <a:rPr lang="en-IN" dirty="0"/>
              <a:t>Health check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520399" cy="3149845"/>
            <a:chOff x="-556052" y="438430"/>
            <a:chExt cx="2444055" cy="14664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solidFill>
              <a:srgbClr val="FFC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/>
              <a:r>
                <a:rPr lang="en-IN" sz="7200" dirty="0"/>
                <a:t>Observable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D2A65A1-00DD-4AEA-9F97-3AA76B78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566" y="631371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86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9" y="631371"/>
            <a:ext cx="4336595" cy="5545592"/>
          </a:xfrm>
        </p:spPr>
        <p:txBody>
          <a:bodyPr/>
          <a:lstStyle/>
          <a:p>
            <a:r>
              <a:rPr lang="en-IN" dirty="0"/>
              <a:t>All services should be registered at one place</a:t>
            </a:r>
          </a:p>
          <a:p>
            <a:r>
              <a:rPr lang="en-IN" dirty="0"/>
              <a:t>It makes client’s life easy when looking for specific service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651027" cy="3149845"/>
            <a:chOff x="-556052" y="438430"/>
            <a:chExt cx="2514682" cy="14664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556052" y="438430"/>
              <a:ext cx="2514682" cy="1466433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/>
              <a:r>
                <a:rPr lang="en-IN" sz="6000" dirty="0"/>
                <a:t>Discoverable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CD2E88-AE81-4A97-ABCD-209D9309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824592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5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0" y="631371"/>
            <a:ext cx="4336595" cy="5545592"/>
          </a:xfrm>
        </p:spPr>
        <p:txBody>
          <a:bodyPr/>
          <a:lstStyle/>
          <a:p>
            <a:r>
              <a:rPr lang="en-IN" dirty="0"/>
              <a:t>Focussed on business</a:t>
            </a:r>
          </a:p>
          <a:p>
            <a:r>
              <a:rPr lang="en-IN" dirty="0"/>
              <a:t>Focussed on core domain</a:t>
            </a:r>
          </a:p>
          <a:p>
            <a:r>
              <a:rPr lang="en-IN" dirty="0"/>
              <a:t>Focus on Domain logic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651027" cy="3149845"/>
            <a:chOff x="-556052" y="438430"/>
            <a:chExt cx="2514682" cy="1466433"/>
          </a:xfrm>
          <a:solidFill>
            <a:schemeClr val="accent6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485425" y="438430"/>
              <a:ext cx="2444055" cy="14664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en-IN" sz="4800" dirty="0"/>
                <a:t>Domain Driven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485DCB-D861-4B7B-825F-E6F4B34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824592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8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0" y="631371"/>
            <a:ext cx="4336595" cy="5545592"/>
          </a:xfrm>
        </p:spPr>
        <p:txBody>
          <a:bodyPr/>
          <a:lstStyle/>
          <a:p>
            <a:r>
              <a:rPr lang="en-IN" dirty="0"/>
              <a:t>Database for each service</a:t>
            </a:r>
          </a:p>
          <a:p>
            <a:r>
              <a:rPr lang="en-IN" dirty="0"/>
              <a:t>Choice of database depends on the nature of particular service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651027" cy="3149845"/>
            <a:chOff x="-556052" y="438430"/>
            <a:chExt cx="2514682" cy="1466433"/>
          </a:xfrm>
          <a:solidFill>
            <a:schemeClr val="accent1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485425" y="438430"/>
              <a:ext cx="2444055" cy="14664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en-IN" sz="4800" dirty="0"/>
                <a:t>Decentralization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485DCB-D861-4B7B-825F-E6F4B34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824592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0" y="631371"/>
            <a:ext cx="3921096" cy="5545592"/>
          </a:xfrm>
        </p:spPr>
        <p:txBody>
          <a:bodyPr/>
          <a:lstStyle/>
          <a:p>
            <a:r>
              <a:rPr lang="en-IN" dirty="0"/>
              <a:t>Do one thing only</a:t>
            </a:r>
          </a:p>
          <a:p>
            <a:r>
              <a:rPr lang="en-IN" dirty="0"/>
              <a:t>SRP</a:t>
            </a:r>
          </a:p>
          <a:p>
            <a:r>
              <a:rPr lang="en-IN" dirty="0"/>
              <a:t>A business function</a:t>
            </a:r>
          </a:p>
          <a:p>
            <a:r>
              <a:rPr lang="en-IN" dirty="0"/>
              <a:t>A business domain</a:t>
            </a:r>
          </a:p>
          <a:p>
            <a:r>
              <a:rPr lang="en-IN" dirty="0"/>
              <a:t>Easy to take new similar feature</a:t>
            </a:r>
          </a:p>
          <a:p>
            <a:r>
              <a:rPr lang="en-IN" dirty="0"/>
              <a:t>Why</a:t>
            </a:r>
          </a:p>
          <a:p>
            <a:pPr lvl="1"/>
            <a:r>
              <a:rPr lang="en-IN" dirty="0"/>
              <a:t>Scalability</a:t>
            </a:r>
          </a:p>
          <a:p>
            <a:pPr lvl="1"/>
            <a:r>
              <a:rPr lang="en-IN" dirty="0"/>
              <a:t>Availability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651027" cy="3149845"/>
            <a:chOff x="-556052" y="438430"/>
            <a:chExt cx="2514682" cy="1466433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485425" y="438430"/>
              <a:ext cx="2444055" cy="14664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/>
              <a:r>
                <a:rPr lang="en-IN" sz="5400" dirty="0"/>
                <a:t>High Cohesion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684A24E-E0E7-4960-B511-FC1BAFF28146}"/>
              </a:ext>
            </a:extLst>
          </p:cNvPr>
          <p:cNvSpPr/>
          <p:nvPr/>
        </p:nvSpPr>
        <p:spPr>
          <a:xfrm>
            <a:off x="9233326" y="2845472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Order Management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A201FF4-8145-44E6-A14F-8AAE8A2E706A}"/>
              </a:ext>
            </a:extLst>
          </p:cNvPr>
          <p:cNvSpPr/>
          <p:nvPr/>
        </p:nvSpPr>
        <p:spPr>
          <a:xfrm>
            <a:off x="10773455" y="2496109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ABE1-E875-498B-A123-D9BFA1EDFEF6}"/>
              </a:ext>
            </a:extLst>
          </p:cNvPr>
          <p:cNvSpPr/>
          <p:nvPr/>
        </p:nvSpPr>
        <p:spPr>
          <a:xfrm>
            <a:off x="9235567" y="4739487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Management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9F95AF0-CDB7-40F6-8459-5D86DC413BF7}"/>
              </a:ext>
            </a:extLst>
          </p:cNvPr>
          <p:cNvSpPr/>
          <p:nvPr/>
        </p:nvSpPr>
        <p:spPr>
          <a:xfrm>
            <a:off x="10727984" y="4450551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EED53-A0A9-46DE-AAFF-EE58B124718C}"/>
              </a:ext>
            </a:extLst>
          </p:cNvPr>
          <p:cNvSpPr/>
          <p:nvPr/>
        </p:nvSpPr>
        <p:spPr>
          <a:xfrm>
            <a:off x="9233326" y="898147"/>
            <a:ext cx="1494658" cy="7165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 Management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2A006A3-4B27-48DB-A559-DFEF2259A596}"/>
              </a:ext>
            </a:extLst>
          </p:cNvPr>
          <p:cNvSpPr/>
          <p:nvPr/>
        </p:nvSpPr>
        <p:spPr>
          <a:xfrm>
            <a:off x="10727984" y="632880"/>
            <a:ext cx="1157289" cy="553371"/>
          </a:xfrm>
          <a:prstGeom prst="flowChartMagneticDisk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B27B3-D727-45A2-8940-CEE615F584F0}"/>
              </a:ext>
            </a:extLst>
          </p:cNvPr>
          <p:cNvCxnSpPr>
            <a:cxnSpLocks/>
          </p:cNvCxnSpPr>
          <p:nvPr/>
        </p:nvCxnSpPr>
        <p:spPr>
          <a:xfrm>
            <a:off x="9525000" y="1614703"/>
            <a:ext cx="0" cy="123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60507A-BB58-42CC-AE43-9568E5A7D6E7}"/>
              </a:ext>
            </a:extLst>
          </p:cNvPr>
          <p:cNvCxnSpPr/>
          <p:nvPr/>
        </p:nvCxnSpPr>
        <p:spPr>
          <a:xfrm>
            <a:off x="9525000" y="3562028"/>
            <a:ext cx="0" cy="1158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683DD-2029-4340-895D-A23A925EEA80}"/>
              </a:ext>
            </a:extLst>
          </p:cNvPr>
          <p:cNvCxnSpPr>
            <a:cxnSpLocks/>
          </p:cNvCxnSpPr>
          <p:nvPr/>
        </p:nvCxnSpPr>
        <p:spPr>
          <a:xfrm flipV="1">
            <a:off x="10089356" y="1592008"/>
            <a:ext cx="1" cy="1180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01BE5D-9DD1-49B7-A39B-AAA2FB1EE9E1}"/>
              </a:ext>
            </a:extLst>
          </p:cNvPr>
          <p:cNvCxnSpPr>
            <a:cxnSpLocks/>
          </p:cNvCxnSpPr>
          <p:nvPr/>
        </p:nvCxnSpPr>
        <p:spPr>
          <a:xfrm flipV="1">
            <a:off x="10209098" y="3550681"/>
            <a:ext cx="1" cy="1180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5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8F2E4-FF55-4AD9-A4F4-C15E5DE1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30" y="631371"/>
            <a:ext cx="4114800" cy="5545592"/>
          </a:xfrm>
        </p:spPr>
        <p:txBody>
          <a:bodyPr/>
          <a:lstStyle/>
          <a:p>
            <a:r>
              <a:rPr lang="en-IN" dirty="0"/>
              <a:t>There should be only one source to get the complete information</a:t>
            </a:r>
          </a:p>
          <a:p>
            <a:r>
              <a:rPr lang="en-IN" dirty="0"/>
              <a:t>This helps in avoiding the duplicity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6FC71-18EF-4A12-84F9-FEF3BBB88BFE}"/>
              </a:ext>
            </a:extLst>
          </p:cNvPr>
          <p:cNvGrpSpPr/>
          <p:nvPr/>
        </p:nvGrpSpPr>
        <p:grpSpPr>
          <a:xfrm>
            <a:off x="84259" y="1854077"/>
            <a:ext cx="4520399" cy="3149845"/>
            <a:chOff x="-556052" y="438430"/>
            <a:chExt cx="2444055" cy="1466433"/>
          </a:xfrm>
          <a:solidFill>
            <a:srgbClr val="00B0F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DC2C8-508B-415A-9E1C-5F9B7F461DA7}"/>
                </a:ext>
              </a:extLst>
            </p:cNvPr>
            <p:cNvSpPr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E6E35E-B7C4-4421-852F-57A805286BF0}"/>
                </a:ext>
              </a:extLst>
            </p:cNvPr>
            <p:cNvSpPr txBox="1"/>
            <p:nvPr/>
          </p:nvSpPr>
          <p:spPr>
            <a:xfrm>
              <a:off x="-556052" y="438430"/>
              <a:ext cx="2444055" cy="14664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en-IN" sz="4800" dirty="0"/>
                <a:t>Single Source Of Truth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969A6AB-1688-4AE9-B379-BF672384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5" y="824592"/>
            <a:ext cx="2543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2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59F1BD-B3AF-4C1F-B97F-C25629915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1647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2AECF9-B830-417B-910E-7BAF0F3A6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286274"/>
              </p:ext>
            </p:extLst>
          </p:nvPr>
        </p:nvGraphicFramePr>
        <p:xfrm>
          <a:off x="838200" y="1828800"/>
          <a:ext cx="10515600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2280401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F2D0B0D-6F22-4D0C-92DC-CAB64E5E253D}"/>
              </a:ext>
            </a:extLst>
          </p:cNvPr>
          <p:cNvGrpSpPr/>
          <p:nvPr/>
        </p:nvGrpSpPr>
        <p:grpSpPr>
          <a:xfrm>
            <a:off x="843976" y="2265911"/>
            <a:ext cx="10504047" cy="1607494"/>
            <a:chOff x="843976" y="2352996"/>
            <a:chExt cx="10504047" cy="160749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23514B-8AFF-42F6-AB6A-C5127E250682}"/>
                </a:ext>
              </a:extLst>
            </p:cNvPr>
            <p:cNvSpPr/>
            <p:nvPr/>
          </p:nvSpPr>
          <p:spPr>
            <a:xfrm>
              <a:off x="8400459" y="2965554"/>
              <a:ext cx="2358051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1189"/>
                  </a:lnTo>
                  <a:lnTo>
                    <a:pt x="2358051" y="191189"/>
                  </a:lnTo>
                  <a:lnTo>
                    <a:pt x="2358051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8D6F5D-B453-466F-8A7A-1227A5FAC587}"/>
                </a:ext>
              </a:extLst>
            </p:cNvPr>
            <p:cNvSpPr/>
            <p:nvPr/>
          </p:nvSpPr>
          <p:spPr>
            <a:xfrm>
              <a:off x="8400459" y="2965554"/>
              <a:ext cx="1179025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1189"/>
                  </a:lnTo>
                  <a:lnTo>
                    <a:pt x="1179025" y="191189"/>
                  </a:lnTo>
                  <a:lnTo>
                    <a:pt x="1179025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3707DF-D529-4563-B47C-E6F34E61EAEF}"/>
                </a:ext>
              </a:extLst>
            </p:cNvPr>
            <p:cNvSpPr/>
            <p:nvPr/>
          </p:nvSpPr>
          <p:spPr>
            <a:xfrm>
              <a:off x="8354739" y="2965554"/>
              <a:ext cx="91440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805D92-6520-435C-949C-EB6C9718DE83}"/>
                </a:ext>
              </a:extLst>
            </p:cNvPr>
            <p:cNvSpPr/>
            <p:nvPr/>
          </p:nvSpPr>
          <p:spPr>
            <a:xfrm>
              <a:off x="7221433" y="2965554"/>
              <a:ext cx="1179025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79025" y="0"/>
                  </a:moveTo>
                  <a:lnTo>
                    <a:pt x="1179025" y="191189"/>
                  </a:lnTo>
                  <a:lnTo>
                    <a:pt x="0" y="191189"/>
                  </a:lnTo>
                  <a:lnTo>
                    <a:pt x="0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07C2B1-0610-4143-8DF2-762E3BC7CC29}"/>
                </a:ext>
              </a:extLst>
            </p:cNvPr>
            <p:cNvSpPr/>
            <p:nvPr/>
          </p:nvSpPr>
          <p:spPr>
            <a:xfrm>
              <a:off x="6042407" y="2965554"/>
              <a:ext cx="2358051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58051" y="0"/>
                  </a:moveTo>
                  <a:lnTo>
                    <a:pt x="2358051" y="191189"/>
                  </a:lnTo>
                  <a:lnTo>
                    <a:pt x="0" y="191189"/>
                  </a:lnTo>
                  <a:lnTo>
                    <a:pt x="0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DABDEF-91AE-4BA5-8F32-FFAB6362AC0C}"/>
                </a:ext>
              </a:extLst>
            </p:cNvPr>
            <p:cNvSpPr/>
            <p:nvPr/>
          </p:nvSpPr>
          <p:spPr>
            <a:xfrm>
              <a:off x="3094843" y="2965554"/>
              <a:ext cx="1768538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1189"/>
                  </a:lnTo>
                  <a:lnTo>
                    <a:pt x="1768538" y="191189"/>
                  </a:lnTo>
                  <a:lnTo>
                    <a:pt x="1768538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3A8F8E-0708-4517-8EC8-6CE09701EDCD}"/>
                </a:ext>
              </a:extLst>
            </p:cNvPr>
            <p:cNvSpPr/>
            <p:nvPr/>
          </p:nvSpPr>
          <p:spPr>
            <a:xfrm>
              <a:off x="3094843" y="2965554"/>
              <a:ext cx="589512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1189"/>
                  </a:lnTo>
                  <a:lnTo>
                    <a:pt x="589512" y="191189"/>
                  </a:lnTo>
                  <a:lnTo>
                    <a:pt x="589512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7E3992-BCCB-4CA7-B7AE-BE7A567B17AD}"/>
                </a:ext>
              </a:extLst>
            </p:cNvPr>
            <p:cNvSpPr/>
            <p:nvPr/>
          </p:nvSpPr>
          <p:spPr>
            <a:xfrm>
              <a:off x="2505330" y="2965554"/>
              <a:ext cx="589512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9512" y="0"/>
                  </a:moveTo>
                  <a:lnTo>
                    <a:pt x="589512" y="191189"/>
                  </a:lnTo>
                  <a:lnTo>
                    <a:pt x="0" y="191189"/>
                  </a:lnTo>
                  <a:lnTo>
                    <a:pt x="0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B1A4BB-80C5-4637-A028-EFA5BEEE62FF}"/>
                </a:ext>
              </a:extLst>
            </p:cNvPr>
            <p:cNvSpPr/>
            <p:nvPr/>
          </p:nvSpPr>
          <p:spPr>
            <a:xfrm>
              <a:off x="1326305" y="2965554"/>
              <a:ext cx="1768538" cy="2805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68538" y="0"/>
                  </a:moveTo>
                  <a:lnTo>
                    <a:pt x="1768538" y="191189"/>
                  </a:lnTo>
                  <a:lnTo>
                    <a:pt x="0" y="191189"/>
                  </a:lnTo>
                  <a:lnTo>
                    <a:pt x="0" y="28055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AAD8221-9C44-4EBE-ABFD-3B4FB2BA8625}"/>
                </a:ext>
              </a:extLst>
            </p:cNvPr>
            <p:cNvSpPr/>
            <p:nvPr/>
          </p:nvSpPr>
          <p:spPr>
            <a:xfrm>
              <a:off x="2612514" y="2352996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594FAD-F3C4-417D-843F-292467143FA0}"/>
                </a:ext>
              </a:extLst>
            </p:cNvPr>
            <p:cNvSpPr/>
            <p:nvPr/>
          </p:nvSpPr>
          <p:spPr>
            <a:xfrm>
              <a:off x="2719699" y="2454821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Decomposition patterns</a:t>
              </a:r>
              <a:endParaRPr lang="en-IN" sz="1000" kern="12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03BF450-634F-485F-AC5E-EC2C4957C4D0}"/>
                </a:ext>
              </a:extLst>
            </p:cNvPr>
            <p:cNvSpPr/>
            <p:nvPr/>
          </p:nvSpPr>
          <p:spPr>
            <a:xfrm>
              <a:off x="843976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E61930-559B-40F7-8D09-EBEE185EFB31}"/>
                </a:ext>
              </a:extLst>
            </p:cNvPr>
            <p:cNvSpPr/>
            <p:nvPr/>
          </p:nvSpPr>
          <p:spPr>
            <a:xfrm>
              <a:off x="951160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By business capabilities</a:t>
              </a:r>
              <a:endParaRPr lang="en-IN" sz="1000" kern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98C3A3-090F-44E1-B747-82AF7B73E1F8}"/>
                </a:ext>
              </a:extLst>
            </p:cNvPr>
            <p:cNvSpPr/>
            <p:nvPr/>
          </p:nvSpPr>
          <p:spPr>
            <a:xfrm>
              <a:off x="2023002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44F808-7E41-4661-8F36-D4B868BED572}"/>
                </a:ext>
              </a:extLst>
            </p:cNvPr>
            <p:cNvSpPr/>
            <p:nvPr/>
          </p:nvSpPr>
          <p:spPr>
            <a:xfrm>
              <a:off x="2130186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By subdomain</a:t>
              </a:r>
              <a:endParaRPr lang="en-IN" sz="1000" kern="12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B29F262-064F-4D82-B623-ECCC051E2AFB}"/>
                </a:ext>
              </a:extLst>
            </p:cNvPr>
            <p:cNvSpPr/>
            <p:nvPr/>
          </p:nvSpPr>
          <p:spPr>
            <a:xfrm>
              <a:off x="3202027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BCD586-1F69-4979-8F46-D64B90B06899}"/>
                </a:ext>
              </a:extLst>
            </p:cNvPr>
            <p:cNvSpPr/>
            <p:nvPr/>
          </p:nvSpPr>
          <p:spPr>
            <a:xfrm>
              <a:off x="3309211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Strangler pattern</a:t>
              </a:r>
              <a:endParaRPr lang="en-IN" sz="1000" kern="12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C4E2B09-F89A-469A-BB4E-E18D19E2FA0A}"/>
                </a:ext>
              </a:extLst>
            </p:cNvPr>
            <p:cNvSpPr/>
            <p:nvPr/>
          </p:nvSpPr>
          <p:spPr>
            <a:xfrm>
              <a:off x="4381053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D0381A-4B63-4445-B55A-4B03068D95AD}"/>
                </a:ext>
              </a:extLst>
            </p:cNvPr>
            <p:cNvSpPr/>
            <p:nvPr/>
          </p:nvSpPr>
          <p:spPr>
            <a:xfrm>
              <a:off x="4488237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Sidecar pattern / Service mesh</a:t>
              </a:r>
              <a:endParaRPr lang="en-IN" sz="1000" kern="12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D43334E-1997-4D59-A66C-FA28F233021B}"/>
                </a:ext>
              </a:extLst>
            </p:cNvPr>
            <p:cNvSpPr/>
            <p:nvPr/>
          </p:nvSpPr>
          <p:spPr>
            <a:xfrm>
              <a:off x="7918130" y="2352996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C17E8C2-BCFF-40CF-8EEC-8A9E647D3453}"/>
                </a:ext>
              </a:extLst>
            </p:cNvPr>
            <p:cNvSpPr/>
            <p:nvPr/>
          </p:nvSpPr>
          <p:spPr>
            <a:xfrm>
              <a:off x="8025314" y="2454821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Database patterns</a:t>
              </a:r>
              <a:endParaRPr lang="en-IN" sz="1000" kern="12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3CF607B-815F-48F8-9008-2DCF2CBD46EB}"/>
                </a:ext>
              </a:extLst>
            </p:cNvPr>
            <p:cNvSpPr/>
            <p:nvPr/>
          </p:nvSpPr>
          <p:spPr>
            <a:xfrm>
              <a:off x="5560079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187080-1A6B-4357-8C1C-6EFC44C1326B}"/>
                </a:ext>
              </a:extLst>
            </p:cNvPr>
            <p:cNvSpPr/>
            <p:nvPr/>
          </p:nvSpPr>
          <p:spPr>
            <a:xfrm>
              <a:off x="5667263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/>
                <a:t>Database per service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0C723FA-2E42-41C9-A7F2-E0E0735BACB4}"/>
                </a:ext>
              </a:extLst>
            </p:cNvPr>
            <p:cNvSpPr/>
            <p:nvPr/>
          </p:nvSpPr>
          <p:spPr>
            <a:xfrm>
              <a:off x="6739104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C808A7-AC57-4140-A812-46B1ABA6ED8E}"/>
                </a:ext>
              </a:extLst>
            </p:cNvPr>
            <p:cNvSpPr/>
            <p:nvPr/>
          </p:nvSpPr>
          <p:spPr>
            <a:xfrm>
              <a:off x="6846289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/>
                <a:t>Shared Database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4F97274-139F-40A7-99D7-6B7CDABC327E}"/>
                </a:ext>
              </a:extLst>
            </p:cNvPr>
            <p:cNvSpPr/>
            <p:nvPr/>
          </p:nvSpPr>
          <p:spPr>
            <a:xfrm>
              <a:off x="7918130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E94591A-9C1F-490A-BD29-9461D073092E}"/>
                </a:ext>
              </a:extLst>
            </p:cNvPr>
            <p:cNvSpPr/>
            <p:nvPr/>
          </p:nvSpPr>
          <p:spPr>
            <a:xfrm>
              <a:off x="8025314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/>
                <a:t>CQRS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C4ABE04-44DA-4B3D-AFB8-69D1486E9503}"/>
                </a:ext>
              </a:extLst>
            </p:cNvPr>
            <p:cNvSpPr/>
            <p:nvPr/>
          </p:nvSpPr>
          <p:spPr>
            <a:xfrm>
              <a:off x="9097156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23098E-BF5D-4BCB-B93C-7194ED34E9FF}"/>
                </a:ext>
              </a:extLst>
            </p:cNvPr>
            <p:cNvSpPr/>
            <p:nvPr/>
          </p:nvSpPr>
          <p:spPr>
            <a:xfrm>
              <a:off x="9204340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/>
                <a:t>SAGA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075489E-6F85-4FC2-8102-42E34FA1A12C}"/>
                </a:ext>
              </a:extLst>
            </p:cNvPr>
            <p:cNvSpPr/>
            <p:nvPr/>
          </p:nvSpPr>
          <p:spPr>
            <a:xfrm>
              <a:off x="10276182" y="3246108"/>
              <a:ext cx="964657" cy="6125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B2A5C5A-3CEC-458B-8E81-980F274359EA}"/>
                </a:ext>
              </a:extLst>
            </p:cNvPr>
            <p:cNvSpPr/>
            <p:nvPr/>
          </p:nvSpPr>
          <p:spPr>
            <a:xfrm>
              <a:off x="10383366" y="3347933"/>
              <a:ext cx="964657" cy="612557"/>
            </a:xfrm>
            <a:custGeom>
              <a:avLst/>
              <a:gdLst>
                <a:gd name="connsiteX0" fmla="*/ 0 w 964657"/>
                <a:gd name="connsiteY0" fmla="*/ 61256 h 612557"/>
                <a:gd name="connsiteX1" fmla="*/ 61256 w 964657"/>
                <a:gd name="connsiteY1" fmla="*/ 0 h 612557"/>
                <a:gd name="connsiteX2" fmla="*/ 903401 w 964657"/>
                <a:gd name="connsiteY2" fmla="*/ 0 h 612557"/>
                <a:gd name="connsiteX3" fmla="*/ 964657 w 964657"/>
                <a:gd name="connsiteY3" fmla="*/ 61256 h 612557"/>
                <a:gd name="connsiteX4" fmla="*/ 964657 w 964657"/>
                <a:gd name="connsiteY4" fmla="*/ 551301 h 612557"/>
                <a:gd name="connsiteX5" fmla="*/ 903401 w 964657"/>
                <a:gd name="connsiteY5" fmla="*/ 612557 h 612557"/>
                <a:gd name="connsiteX6" fmla="*/ 61256 w 964657"/>
                <a:gd name="connsiteY6" fmla="*/ 612557 h 612557"/>
                <a:gd name="connsiteX7" fmla="*/ 0 w 964657"/>
                <a:gd name="connsiteY7" fmla="*/ 551301 h 612557"/>
                <a:gd name="connsiteX8" fmla="*/ 0 w 964657"/>
                <a:gd name="connsiteY8" fmla="*/ 61256 h 612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657" h="612557">
                  <a:moveTo>
                    <a:pt x="0" y="61256"/>
                  </a:moveTo>
                  <a:cubicBezTo>
                    <a:pt x="0" y="27425"/>
                    <a:pt x="27425" y="0"/>
                    <a:pt x="61256" y="0"/>
                  </a:cubicBezTo>
                  <a:lnTo>
                    <a:pt x="903401" y="0"/>
                  </a:lnTo>
                  <a:cubicBezTo>
                    <a:pt x="937232" y="0"/>
                    <a:pt x="964657" y="27425"/>
                    <a:pt x="964657" y="61256"/>
                  </a:cubicBezTo>
                  <a:lnTo>
                    <a:pt x="964657" y="551301"/>
                  </a:lnTo>
                  <a:cubicBezTo>
                    <a:pt x="964657" y="585132"/>
                    <a:pt x="937232" y="612557"/>
                    <a:pt x="903401" y="612557"/>
                  </a:cubicBezTo>
                  <a:lnTo>
                    <a:pt x="61256" y="612557"/>
                  </a:lnTo>
                  <a:cubicBezTo>
                    <a:pt x="27425" y="612557"/>
                    <a:pt x="0" y="585132"/>
                    <a:pt x="0" y="551301"/>
                  </a:cubicBezTo>
                  <a:lnTo>
                    <a:pt x="0" y="61256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041" tIns="56041" rIns="56041" bIns="5604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/>
                <a:t>Event Sourcing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82488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299AD5-3E01-404E-B0D5-CC13E7292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020390"/>
              </p:ext>
            </p:extLst>
          </p:nvPr>
        </p:nvGraphicFramePr>
        <p:xfrm>
          <a:off x="838200" y="136525"/>
          <a:ext cx="10515600" cy="604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414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99D1428-4F54-4D48-835D-D93915480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411419"/>
              </p:ext>
            </p:extLst>
          </p:nvPr>
        </p:nvGraphicFramePr>
        <p:xfrm>
          <a:off x="0" y="1"/>
          <a:ext cx="7670802" cy="169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A277A4A-9E22-4CA3-AF3B-9A3179E3D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966690"/>
              </p:ext>
            </p:extLst>
          </p:nvPr>
        </p:nvGraphicFramePr>
        <p:xfrm>
          <a:off x="838200" y="1856105"/>
          <a:ext cx="67005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77D241-9AF9-4671-B2A3-408826C44F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75" b="1991"/>
          <a:stretch/>
        </p:blipFill>
        <p:spPr>
          <a:xfrm>
            <a:off x="7670801" y="325279"/>
            <a:ext cx="4521199" cy="58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6981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F641AB6-0756-4820-9782-B234BC923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92980"/>
              </p:ext>
            </p:extLst>
          </p:nvPr>
        </p:nvGraphicFramePr>
        <p:xfrm>
          <a:off x="838200" y="136525"/>
          <a:ext cx="10515600" cy="604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065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A4BFC0B-74D3-409C-B00F-DF6451AB0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615157"/>
              </p:ext>
            </p:extLst>
          </p:nvPr>
        </p:nvGraphicFramePr>
        <p:xfrm>
          <a:off x="0" y="136525"/>
          <a:ext cx="12192000" cy="604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21452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608E10-9C2A-4993-A1EC-ADBDA0F23B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1353800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C12CA5-9AE5-4226-9B5E-EB6357971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229147"/>
              </p:ext>
            </p:extLst>
          </p:nvPr>
        </p:nvGraphicFramePr>
        <p:xfrm>
          <a:off x="4539343" y="3995057"/>
          <a:ext cx="6389914" cy="255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80064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E2A8988-C12A-4A56-A3BA-EA87A731B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78781"/>
              </p:ext>
            </p:extLst>
          </p:nvPr>
        </p:nvGraphicFramePr>
        <p:xfrm>
          <a:off x="870856" y="10886"/>
          <a:ext cx="10657115" cy="154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5367F9-CACE-48A3-97D9-8E1ECD430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07012"/>
              </p:ext>
            </p:extLst>
          </p:nvPr>
        </p:nvGraphicFramePr>
        <p:xfrm>
          <a:off x="2710542" y="2362201"/>
          <a:ext cx="7228115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5051862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12BE16C-8ED3-4776-B84A-690BACC6B5C1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D8A0-9B76-4DCD-BDE3-F540370D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C8875-312A-46A5-A7C9-74BA53A869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71"/>
          <a:stretch/>
        </p:blipFill>
        <p:spPr>
          <a:xfrm>
            <a:off x="4430486" y="1574505"/>
            <a:ext cx="5598549" cy="46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63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AF173D-3C62-4976-AF87-D63A544AFBAF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D8A0-9B76-4DCD-BDE3-F540370D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3285" cy="4351338"/>
          </a:xfrm>
        </p:spPr>
        <p:txBody>
          <a:bodyPr>
            <a:normAutofit/>
          </a:bodyPr>
          <a:lstStyle/>
          <a:p>
            <a:r>
              <a:rPr lang="en-IN" sz="2400" dirty="0"/>
              <a:t>God Classes </a:t>
            </a:r>
          </a:p>
          <a:p>
            <a:pPr lvl="1"/>
            <a:r>
              <a:rPr lang="en-IN" sz="2000" dirty="0"/>
              <a:t>Shared among different modules </a:t>
            </a:r>
          </a:p>
          <a:p>
            <a:r>
              <a:rPr lang="en-IN" sz="2400" dirty="0"/>
              <a:t>Sub domain</a:t>
            </a:r>
          </a:p>
          <a:p>
            <a:pPr lvl="1"/>
            <a:r>
              <a:rPr lang="en-IN" sz="1600" dirty="0"/>
              <a:t>Domain Driven Design</a:t>
            </a:r>
          </a:p>
          <a:p>
            <a:pPr lvl="1"/>
            <a:r>
              <a:rPr lang="en-IN" sz="1600" dirty="0"/>
              <a:t>Bounded context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A1B747-CB45-465E-B9C4-A3F0901EE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215677"/>
              </p:ext>
            </p:extLst>
          </p:nvPr>
        </p:nvGraphicFramePr>
        <p:xfrm>
          <a:off x="1404258" y="1646238"/>
          <a:ext cx="10602686" cy="448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Cylinder 7">
            <a:extLst>
              <a:ext uri="{FF2B5EF4-FFF2-40B4-BE49-F238E27FC236}">
                <a16:creationId xmlns:a16="http://schemas.microsoft.com/office/drawing/2014/main" id="{05864781-4DC4-477A-9637-CD6CFE490E36}"/>
              </a:ext>
            </a:extLst>
          </p:cNvPr>
          <p:cNvSpPr/>
          <p:nvPr/>
        </p:nvSpPr>
        <p:spPr>
          <a:xfrm>
            <a:off x="7364186" y="3326380"/>
            <a:ext cx="489857" cy="67491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9F47442-4EBD-4731-860E-04E2C688C72B}"/>
              </a:ext>
            </a:extLst>
          </p:cNvPr>
          <p:cNvSpPr/>
          <p:nvPr/>
        </p:nvSpPr>
        <p:spPr>
          <a:xfrm>
            <a:off x="8964386" y="4654437"/>
            <a:ext cx="489857" cy="67491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0FD45F4-9438-40D3-BA25-421CFC1A2451}"/>
              </a:ext>
            </a:extLst>
          </p:cNvPr>
          <p:cNvSpPr/>
          <p:nvPr/>
        </p:nvSpPr>
        <p:spPr>
          <a:xfrm>
            <a:off x="7119257" y="1640681"/>
            <a:ext cx="489857" cy="67491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55AE9E44-0416-4B4A-8F1D-65BD3EA58CA1}"/>
              </a:ext>
            </a:extLst>
          </p:cNvPr>
          <p:cNvSpPr/>
          <p:nvPr/>
        </p:nvSpPr>
        <p:spPr>
          <a:xfrm>
            <a:off x="4011386" y="4764881"/>
            <a:ext cx="489857" cy="67491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0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7" grpId="0">
        <p:bldAsOne/>
      </p:bldGraphic>
      <p:bldP spid="8" grpId="0" animBg="1"/>
      <p:bldP spid="10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608E10-9C2A-4993-A1EC-ADBDA0F23B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1353800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AC12CA5-9AE5-4226-9B5E-EB6357971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709383"/>
              </p:ext>
            </p:extLst>
          </p:nvPr>
        </p:nvGraphicFramePr>
        <p:xfrm>
          <a:off x="4539343" y="3995057"/>
          <a:ext cx="6389914" cy="255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4398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ACA8F9-DAA3-4460-BC32-14586F3FBF28}"/>
              </a:ext>
            </a:extLst>
          </p:cNvPr>
          <p:cNvSpPr/>
          <p:nvPr/>
        </p:nvSpPr>
        <p:spPr>
          <a:xfrm>
            <a:off x="6466115" y="305252"/>
            <a:ext cx="2253343" cy="1458686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Product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BB85A-646A-48B4-9578-8F395B46CEAF}"/>
              </a:ext>
            </a:extLst>
          </p:cNvPr>
          <p:cNvSpPr/>
          <p:nvPr/>
        </p:nvSpPr>
        <p:spPr>
          <a:xfrm>
            <a:off x="2394857" y="305252"/>
            <a:ext cx="2253343" cy="14586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Account Management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789676-41E5-4000-8109-ADFDBEB434F4}"/>
              </a:ext>
            </a:extLst>
          </p:cNvPr>
          <p:cNvSpPr/>
          <p:nvPr/>
        </p:nvSpPr>
        <p:spPr>
          <a:xfrm>
            <a:off x="4648200" y="947509"/>
            <a:ext cx="1817915" cy="174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538E4-C5E3-4CE5-B16D-D584ACE31B00}"/>
              </a:ext>
            </a:extLst>
          </p:cNvPr>
          <p:cNvSpPr/>
          <p:nvPr/>
        </p:nvSpPr>
        <p:spPr>
          <a:xfrm>
            <a:off x="7483929" y="1992083"/>
            <a:ext cx="2253343" cy="1458686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Product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BDACA1-E0FF-44B5-B626-38166F2B8F48}"/>
              </a:ext>
            </a:extLst>
          </p:cNvPr>
          <p:cNvSpPr/>
          <p:nvPr/>
        </p:nvSpPr>
        <p:spPr>
          <a:xfrm>
            <a:off x="1556658" y="3264585"/>
            <a:ext cx="2253343" cy="145868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Account Management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7C8F50D-135B-45A2-BF74-2BDB883CB8F4}"/>
              </a:ext>
            </a:extLst>
          </p:cNvPr>
          <p:cNvSpPr/>
          <p:nvPr/>
        </p:nvSpPr>
        <p:spPr>
          <a:xfrm>
            <a:off x="5083629" y="3210381"/>
            <a:ext cx="1534886" cy="13493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DF712-0CFA-4297-BCCF-728415FD9264}"/>
              </a:ext>
            </a:extLst>
          </p:cNvPr>
          <p:cNvSpPr/>
          <p:nvPr/>
        </p:nvSpPr>
        <p:spPr>
          <a:xfrm>
            <a:off x="7483929" y="4408257"/>
            <a:ext cx="2253343" cy="1458686"/>
          </a:xfrm>
          <a:prstGeom prst="rect">
            <a:avLst/>
          </a:prstGeom>
          <a:solidFill>
            <a:srgbClr val="00B05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Product Management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B850597-6E63-4DB5-9417-FC415F5D11AE}"/>
              </a:ext>
            </a:extLst>
          </p:cNvPr>
          <p:cNvSpPr/>
          <p:nvPr/>
        </p:nvSpPr>
        <p:spPr>
          <a:xfrm>
            <a:off x="3810001" y="3797308"/>
            <a:ext cx="1273628" cy="14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FF3F78-D90F-4B4B-BCE7-9B028B246CBE}"/>
              </a:ext>
            </a:extLst>
          </p:cNvPr>
          <p:cNvCxnSpPr>
            <a:stCxn id="13" idx="0"/>
            <a:endCxn id="10" idx="1"/>
          </p:cNvCxnSpPr>
          <p:nvPr/>
        </p:nvCxnSpPr>
        <p:spPr>
          <a:xfrm rot="5400000" flipH="1" flipV="1">
            <a:off x="6423023" y="2149476"/>
            <a:ext cx="488955" cy="16328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7E53B2-BEF9-4BB6-95E3-2494E4035CCE}"/>
              </a:ext>
            </a:extLst>
          </p:cNvPr>
          <p:cNvCxnSpPr>
            <a:stCxn id="13" idx="2"/>
            <a:endCxn id="15" idx="1"/>
          </p:cNvCxnSpPr>
          <p:nvPr/>
        </p:nvCxnSpPr>
        <p:spPr>
          <a:xfrm rot="16200000" flipH="1">
            <a:off x="6378579" y="4032250"/>
            <a:ext cx="577842" cy="16328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88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BA765D-EA7C-4FA8-9413-55943986A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35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400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487971"/>
            <a:ext cx="10739136" cy="51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0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A277A4A-9E22-4CA3-AF3B-9A3179E3D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85956"/>
              </p:ext>
            </p:extLst>
          </p:nvPr>
        </p:nvGraphicFramePr>
        <p:xfrm>
          <a:off x="838200" y="1856105"/>
          <a:ext cx="67005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77D241-9AF9-4671-B2A3-408826C44F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75" b="1991"/>
          <a:stretch/>
        </p:blipFill>
        <p:spPr>
          <a:xfrm>
            <a:off x="7670801" y="325279"/>
            <a:ext cx="4521199" cy="5882164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45ED0D0-1185-4BB7-8747-5C5AEC97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381381"/>
              </p:ext>
            </p:extLst>
          </p:nvPr>
        </p:nvGraphicFramePr>
        <p:xfrm>
          <a:off x="0" y="1"/>
          <a:ext cx="7670802" cy="169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89106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89BB-4473-4B32-8AE6-594158B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Strangler fig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3FD07-79D8-46B9-ADA7-5A553FF9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©Green Learner - https://youtube.com/greenlearner</a:t>
            </a:r>
            <a:endParaRPr lang="en-IN"/>
          </a:p>
        </p:txBody>
      </p:sp>
      <p:pic>
        <p:nvPicPr>
          <p:cNvPr id="5122" name="Picture 2" descr="StranglerFigApplication">
            <a:extLst>
              <a:ext uri="{FF2B5EF4-FFF2-40B4-BE49-F238E27FC236}">
                <a16:creationId xmlns:a16="http://schemas.microsoft.com/office/drawing/2014/main" id="{D0D8FDBA-1E33-402B-9110-62BA5D28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604610"/>
            <a:ext cx="7807957" cy="603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895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2533DB-7DD9-4D14-955F-2C2344AA3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217301"/>
              </p:ext>
            </p:extLst>
          </p:nvPr>
        </p:nvGraphicFramePr>
        <p:xfrm>
          <a:off x="0" y="0"/>
          <a:ext cx="12192000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756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4F01B-263E-4158-AE54-FEC00808AE18}"/>
              </a:ext>
            </a:extLst>
          </p:cNvPr>
          <p:cNvSpPr/>
          <p:nvPr/>
        </p:nvSpPr>
        <p:spPr>
          <a:xfrm>
            <a:off x="3688079" y="744422"/>
            <a:ext cx="6300155" cy="58521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7D2EE-573C-4F11-9835-B74D044E6D64}"/>
              </a:ext>
            </a:extLst>
          </p:cNvPr>
          <p:cNvSpPr/>
          <p:nvPr/>
        </p:nvSpPr>
        <p:spPr>
          <a:xfrm>
            <a:off x="5825493" y="1033982"/>
            <a:ext cx="2544125" cy="527304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F0F40-107E-4B62-8D25-79C2025FB457}"/>
              </a:ext>
            </a:extLst>
          </p:cNvPr>
          <p:cNvSpPr/>
          <p:nvPr/>
        </p:nvSpPr>
        <p:spPr>
          <a:xfrm>
            <a:off x="6080760" y="5283687"/>
            <a:ext cx="2085975" cy="68818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Order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91E4E-B2AE-4C23-A0F7-C882365D5A5A}"/>
              </a:ext>
            </a:extLst>
          </p:cNvPr>
          <p:cNvSpPr/>
          <p:nvPr/>
        </p:nvSpPr>
        <p:spPr>
          <a:xfrm>
            <a:off x="6080761" y="4383427"/>
            <a:ext cx="2085975" cy="69769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Login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84F03-16F7-4B5D-B7F9-85818FA62E28}"/>
              </a:ext>
            </a:extLst>
          </p:cNvPr>
          <p:cNvSpPr/>
          <p:nvPr/>
        </p:nvSpPr>
        <p:spPr>
          <a:xfrm>
            <a:off x="6080761" y="3365437"/>
            <a:ext cx="2085975" cy="8154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Payment Management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7321F43-DFD4-4EE9-B44D-F265E4984F2D}"/>
              </a:ext>
            </a:extLst>
          </p:cNvPr>
          <p:cNvSpPr/>
          <p:nvPr/>
        </p:nvSpPr>
        <p:spPr>
          <a:xfrm>
            <a:off x="10338760" y="1427157"/>
            <a:ext cx="1777681" cy="424916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725EF0-81E8-4D07-B4CA-4B607A0A20FE}"/>
              </a:ext>
            </a:extLst>
          </p:cNvPr>
          <p:cNvSpPr/>
          <p:nvPr/>
        </p:nvSpPr>
        <p:spPr>
          <a:xfrm>
            <a:off x="4463652" y="0"/>
            <a:ext cx="3689748" cy="3826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Online Shopping Portal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3E67B-DE61-4BEA-B267-7375FE5B62F0}"/>
              </a:ext>
            </a:extLst>
          </p:cNvPr>
          <p:cNvSpPr/>
          <p:nvPr/>
        </p:nvSpPr>
        <p:spPr>
          <a:xfrm>
            <a:off x="6080761" y="2347447"/>
            <a:ext cx="2085975" cy="8154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Account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4EE0D-2029-4AFE-A55D-17EB138B459A}"/>
              </a:ext>
            </a:extLst>
          </p:cNvPr>
          <p:cNvSpPr/>
          <p:nvPr/>
        </p:nvSpPr>
        <p:spPr>
          <a:xfrm>
            <a:off x="6096000" y="1265122"/>
            <a:ext cx="2085975" cy="81542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Product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959B9-C145-487A-BB8B-E54661C4F528}"/>
              </a:ext>
            </a:extLst>
          </p:cNvPr>
          <p:cNvSpPr/>
          <p:nvPr/>
        </p:nvSpPr>
        <p:spPr>
          <a:xfrm>
            <a:off x="8910637" y="1109323"/>
            <a:ext cx="853440" cy="5327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</a:t>
            </a:r>
          </a:p>
          <a:p>
            <a:pPr algn="ctr"/>
            <a:r>
              <a:rPr lang="en-IN" sz="3200" dirty="0"/>
              <a:t>A</a:t>
            </a:r>
          </a:p>
          <a:p>
            <a:pPr algn="ctr"/>
            <a:r>
              <a:rPr lang="en-IN" sz="3200" dirty="0"/>
              <a:t>O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L</a:t>
            </a:r>
          </a:p>
          <a:p>
            <a:pPr algn="ctr"/>
            <a:r>
              <a:rPr lang="en-IN" sz="3200" dirty="0"/>
              <a:t>A</a:t>
            </a:r>
          </a:p>
          <a:p>
            <a:pPr algn="ctr"/>
            <a:r>
              <a:rPr lang="en-IN" sz="3200" dirty="0"/>
              <a:t>Y</a:t>
            </a:r>
          </a:p>
          <a:p>
            <a:pPr algn="ctr"/>
            <a:r>
              <a:rPr lang="en-IN" sz="3200" dirty="0"/>
              <a:t>E</a:t>
            </a:r>
          </a:p>
          <a:p>
            <a:pPr algn="ctr"/>
            <a:r>
              <a:rPr lang="en-IN" sz="3200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72E14-2F88-4EDC-A5A3-D05F66678C81}"/>
              </a:ext>
            </a:extLst>
          </p:cNvPr>
          <p:cNvSpPr/>
          <p:nvPr/>
        </p:nvSpPr>
        <p:spPr>
          <a:xfrm>
            <a:off x="4228151" y="1033982"/>
            <a:ext cx="853440" cy="5327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</a:t>
            </a:r>
          </a:p>
          <a:p>
            <a:pPr algn="ctr"/>
            <a:r>
              <a:rPr lang="en-IN" sz="2000" dirty="0"/>
              <a:t>O</a:t>
            </a:r>
          </a:p>
          <a:p>
            <a:pPr algn="ctr"/>
            <a:r>
              <a:rPr lang="en-IN" sz="2000" dirty="0"/>
              <a:t>N</a:t>
            </a:r>
          </a:p>
          <a:p>
            <a:pPr algn="ctr"/>
            <a:r>
              <a:rPr lang="en-IN" sz="2000" dirty="0"/>
              <a:t>T</a:t>
            </a:r>
          </a:p>
          <a:p>
            <a:pPr algn="ctr"/>
            <a:r>
              <a:rPr lang="en-IN" sz="2000" dirty="0"/>
              <a:t>R</a:t>
            </a:r>
          </a:p>
          <a:p>
            <a:pPr algn="ctr"/>
            <a:r>
              <a:rPr lang="en-IN" sz="2000" dirty="0"/>
              <a:t>O</a:t>
            </a:r>
          </a:p>
          <a:p>
            <a:pPr algn="ctr"/>
            <a:r>
              <a:rPr lang="en-IN" sz="2000" dirty="0"/>
              <a:t>L</a:t>
            </a:r>
          </a:p>
          <a:p>
            <a:pPr algn="ctr"/>
            <a:r>
              <a:rPr lang="en-IN" sz="2000" dirty="0"/>
              <a:t>E</a:t>
            </a:r>
          </a:p>
          <a:p>
            <a:pPr algn="ctr"/>
            <a:r>
              <a:rPr lang="en-IN" sz="2000" dirty="0"/>
              <a:t>R</a:t>
            </a:r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L</a:t>
            </a:r>
          </a:p>
          <a:p>
            <a:pPr algn="ctr"/>
            <a:r>
              <a:rPr lang="en-IN" sz="2000" dirty="0"/>
              <a:t>A</a:t>
            </a:r>
          </a:p>
          <a:p>
            <a:pPr algn="ctr"/>
            <a:r>
              <a:rPr lang="en-IN" sz="2000" dirty="0"/>
              <a:t>Y</a:t>
            </a:r>
          </a:p>
          <a:p>
            <a:pPr algn="ctr"/>
            <a:r>
              <a:rPr lang="en-IN" sz="2000" dirty="0"/>
              <a:t>E</a:t>
            </a:r>
          </a:p>
          <a:p>
            <a:pPr algn="ctr"/>
            <a:r>
              <a:rPr lang="en-IN" sz="2000" dirty="0"/>
              <a:t>R</a:t>
            </a:r>
          </a:p>
        </p:txBody>
      </p:sp>
      <p:pic>
        <p:nvPicPr>
          <p:cNvPr id="2050" name="Picture 2" descr="Mozilla and BrowserStack Partner to Drive Mobile Testing on Real Devices -  The Mozilla Blog">
            <a:extLst>
              <a:ext uri="{FF2B5EF4-FFF2-40B4-BE49-F238E27FC236}">
                <a16:creationId xmlns:a16="http://schemas.microsoft.com/office/drawing/2014/main" id="{BAB18F97-2A79-4B6D-B7AC-23DD4E1A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9" y="2170353"/>
            <a:ext cx="1349734" cy="7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Browsers List In China for November 2019">
            <a:extLst>
              <a:ext uri="{FF2B5EF4-FFF2-40B4-BE49-F238E27FC236}">
                <a16:creationId xmlns:a16="http://schemas.microsoft.com/office/drawing/2014/main" id="{653FF521-8BF0-4234-9942-3D353853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9" y="3657747"/>
            <a:ext cx="1491429" cy="104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F37E88-3782-465C-AB1E-827ACA358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93" y="5460387"/>
            <a:ext cx="1609725" cy="739458"/>
          </a:xfrm>
          <a:prstGeom prst="rect">
            <a:avLst/>
          </a:prstGeom>
        </p:spPr>
      </p:pic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B399D6D-46B5-4294-BC2C-A584AD0D7A08}"/>
              </a:ext>
            </a:extLst>
          </p:cNvPr>
          <p:cNvSpPr/>
          <p:nvPr/>
        </p:nvSpPr>
        <p:spPr>
          <a:xfrm>
            <a:off x="5081591" y="3078480"/>
            <a:ext cx="743902" cy="286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5B0CC67-5D86-4BE4-8C0E-3E73963F7222}"/>
              </a:ext>
            </a:extLst>
          </p:cNvPr>
          <p:cNvSpPr/>
          <p:nvPr/>
        </p:nvSpPr>
        <p:spPr>
          <a:xfrm>
            <a:off x="8369617" y="3078480"/>
            <a:ext cx="541019" cy="2869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EA9346-8A5E-4729-9D10-6047AE97A057}"/>
              </a:ext>
            </a:extLst>
          </p:cNvPr>
          <p:cNvSpPr/>
          <p:nvPr/>
        </p:nvSpPr>
        <p:spPr>
          <a:xfrm>
            <a:off x="9764077" y="3165347"/>
            <a:ext cx="563094" cy="263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EDE21F85-C694-465F-84B4-E7FFD0FB4C1E}"/>
              </a:ext>
            </a:extLst>
          </p:cNvPr>
          <p:cNvSpPr/>
          <p:nvPr/>
        </p:nvSpPr>
        <p:spPr>
          <a:xfrm>
            <a:off x="2346328" y="2347447"/>
            <a:ext cx="1310346" cy="233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1455F26-D99E-406D-82A2-5BFD44DBA120}"/>
              </a:ext>
            </a:extLst>
          </p:cNvPr>
          <p:cNvSpPr/>
          <p:nvPr/>
        </p:nvSpPr>
        <p:spPr>
          <a:xfrm>
            <a:off x="2338673" y="4266830"/>
            <a:ext cx="1310346" cy="233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2440195-C72F-4BF0-8986-77EF881EE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397" y="1160217"/>
            <a:ext cx="540860" cy="5304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30AC40-4D1B-4013-82E6-46E23A092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1" y="2258224"/>
            <a:ext cx="540860" cy="5304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6E0F63-8676-46C1-845C-D14CAC0E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1" y="3304787"/>
            <a:ext cx="540860" cy="5304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94DFDAC-F989-4912-AAA2-2E6EB0EC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046" y="4270134"/>
            <a:ext cx="540860" cy="5304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378786F-E869-4AAE-BE07-E3ED8A004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540" y="5240540"/>
            <a:ext cx="540860" cy="5304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BC1C8D8-5AEB-4D86-B9A9-264A6E99A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131" y="4118177"/>
            <a:ext cx="540860" cy="5304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E3C4D48-B285-4690-A6F5-3C2C2047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927" y="3016023"/>
            <a:ext cx="540860" cy="5304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89F635D-B91C-4B71-A8A2-1D85291A6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38" y="1142335"/>
            <a:ext cx="540860" cy="5304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A99F5C4-A291-4F7A-B909-A1717B277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224" y="5941370"/>
            <a:ext cx="540860" cy="5304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E70CB07-13FF-4B4B-ABA3-518455A0A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95" y="844074"/>
            <a:ext cx="540860" cy="5304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37670D-6E9F-4C2B-B23B-2C0783672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998" y="5843447"/>
            <a:ext cx="540860" cy="530498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6773C946-79ED-49C1-9358-5E442560C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1876" y="4272385"/>
            <a:ext cx="1333664" cy="666832"/>
          </a:xfrm>
          <a:prstGeom prst="rect">
            <a:avLst/>
          </a:prstGeom>
        </p:spPr>
      </p:pic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3209FEF-5488-4A71-96F3-6EBE63233A16}"/>
              </a:ext>
            </a:extLst>
          </p:cNvPr>
          <p:cNvSpPr/>
          <p:nvPr/>
        </p:nvSpPr>
        <p:spPr>
          <a:xfrm>
            <a:off x="2338673" y="5708177"/>
            <a:ext cx="1310346" cy="233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21FD0-8220-466A-AD59-1C0FEF543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155" y="1220196"/>
            <a:ext cx="540860" cy="530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EB8156-78BC-4D4C-A0BF-2F8A9843D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096" y="2258173"/>
            <a:ext cx="540860" cy="530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019C2-AC61-4054-B251-1624E423A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16" y="3309222"/>
            <a:ext cx="540860" cy="530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31B452-BDAA-43BB-8E77-551121D71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268" y="4201524"/>
            <a:ext cx="540860" cy="5304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DAE80E-F20E-4764-8AD9-CC474B0E4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7" y="5132999"/>
            <a:ext cx="540860" cy="5304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E056A0-A8A1-4255-8B07-8DC15454F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018" y="1769388"/>
            <a:ext cx="540860" cy="5304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AD292D-3C8E-456D-8F89-7625A654C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364" y="3672909"/>
            <a:ext cx="540860" cy="5304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C35556-CAD0-437B-991A-24BDFECFE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991" y="1504139"/>
            <a:ext cx="540860" cy="5304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7317DF-CBBF-4F6C-AC17-D4C2AC83A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903" y="3461992"/>
            <a:ext cx="540860" cy="5304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1C2B44-1857-457D-8E04-C128852D5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884" y="5132999"/>
            <a:ext cx="540860" cy="5304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A797A4-C36C-4E5B-9475-21CC25DE2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897" y="1068524"/>
            <a:ext cx="540860" cy="3482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7ACD77-0032-4EB8-98ED-6811D5598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761" y="2136760"/>
            <a:ext cx="540860" cy="3482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A23D1E-C57B-4441-8525-AD11E7419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79" y="3090018"/>
            <a:ext cx="540860" cy="3482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C27EC1-9ECA-4D42-9925-C067F08BA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324" y="5946311"/>
            <a:ext cx="540860" cy="3482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320A4-88ED-4146-92AD-EA6D190D2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9004" y="2745064"/>
            <a:ext cx="1333664" cy="6668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D7E9B7-7B5C-44AB-9637-F99CAAF9F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768" y="1680615"/>
            <a:ext cx="1333664" cy="6668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1ECE75-3CA4-460F-9645-19107DB36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733" y="4800632"/>
            <a:ext cx="1333664" cy="666832"/>
          </a:xfrm>
          <a:prstGeom prst="rect">
            <a:avLst/>
          </a:prstGeom>
        </p:spPr>
      </p:pic>
      <p:pic>
        <p:nvPicPr>
          <p:cNvPr id="2048" name="Picture 2047">
            <a:extLst>
              <a:ext uri="{FF2B5EF4-FFF2-40B4-BE49-F238E27FC236}">
                <a16:creationId xmlns:a16="http://schemas.microsoft.com/office/drawing/2014/main" id="{259C4E5E-3A2C-4D93-81CA-E0CD13CC9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336" y="2332239"/>
            <a:ext cx="1333664" cy="666832"/>
          </a:xfrm>
          <a:prstGeom prst="rect">
            <a:avLst/>
          </a:prstGeom>
        </p:spPr>
      </p:pic>
      <p:pic>
        <p:nvPicPr>
          <p:cNvPr id="2049" name="Picture 2048">
            <a:extLst>
              <a:ext uri="{FF2B5EF4-FFF2-40B4-BE49-F238E27FC236}">
                <a16:creationId xmlns:a16="http://schemas.microsoft.com/office/drawing/2014/main" id="{13AE5AE3-583F-4AC9-844B-57A0C8BDC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3501" y="5238478"/>
            <a:ext cx="1333664" cy="6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5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8C7BB2F-407B-404E-8C68-207A0C3FB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43582"/>
              </p:ext>
            </p:extLst>
          </p:nvPr>
        </p:nvGraphicFramePr>
        <p:xfrm>
          <a:off x="838200" y="365125"/>
          <a:ext cx="670052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89C270-6C2A-467E-AEAA-A2BE7DFD1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66676"/>
              </p:ext>
            </p:extLst>
          </p:nvPr>
        </p:nvGraphicFramePr>
        <p:xfrm>
          <a:off x="838200" y="1856105"/>
          <a:ext cx="67005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77D241-9AF9-4671-B2A3-408826C44F3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875" b="1991"/>
          <a:stretch/>
        </p:blipFill>
        <p:spPr>
          <a:xfrm>
            <a:off x="7670801" y="325279"/>
            <a:ext cx="4521199" cy="58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4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8C7BB2F-407B-404E-8C68-207A0C3FBADE}"/>
              </a:ext>
            </a:extLst>
          </p:cNvPr>
          <p:cNvGraphicFramePr/>
          <p:nvPr/>
        </p:nvGraphicFramePr>
        <p:xfrm>
          <a:off x="838200" y="365125"/>
          <a:ext cx="670052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89C270-6C2A-467E-AEAA-A2BE7DFD1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572754"/>
              </p:ext>
            </p:extLst>
          </p:nvPr>
        </p:nvGraphicFramePr>
        <p:xfrm>
          <a:off x="838200" y="1856105"/>
          <a:ext cx="67005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77D241-9AF9-4671-B2A3-408826C44F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75" b="1991"/>
          <a:stretch/>
        </p:blipFill>
        <p:spPr>
          <a:xfrm>
            <a:off x="7670801" y="325279"/>
            <a:ext cx="4521199" cy="58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8C7BB2F-407B-404E-8C68-207A0C3FBADE}"/>
              </a:ext>
            </a:extLst>
          </p:cNvPr>
          <p:cNvGraphicFramePr/>
          <p:nvPr/>
        </p:nvGraphicFramePr>
        <p:xfrm>
          <a:off x="838200" y="365125"/>
          <a:ext cx="670052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F77D241-9AF9-4671-B2A3-408826C44F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75" b="1991"/>
          <a:stretch/>
        </p:blipFill>
        <p:spPr>
          <a:xfrm>
            <a:off x="7670801" y="325279"/>
            <a:ext cx="4521199" cy="5882164"/>
          </a:xfrm>
          <a:prstGeom prst="rect">
            <a:avLst/>
          </a:prstGeo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7FDCD58E-8E00-403F-B24F-1D391496D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46796"/>
              </p:ext>
            </p:extLst>
          </p:nvPr>
        </p:nvGraphicFramePr>
        <p:xfrm>
          <a:off x="838200" y="1856105"/>
          <a:ext cx="67005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04643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39344</TotalTime>
  <Words>773</Words>
  <Application>Microsoft Office PowerPoint</Application>
  <PresentationFormat>Widescreen</PresentationFormat>
  <Paragraphs>276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Design Principles??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Strangler 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Veera Somaiah Gabbeta</cp:lastModifiedBy>
  <cp:revision>775</cp:revision>
  <dcterms:created xsi:type="dcterms:W3CDTF">2020-08-21T17:39:06Z</dcterms:created>
  <dcterms:modified xsi:type="dcterms:W3CDTF">2024-03-06T01:33:12Z</dcterms:modified>
</cp:coreProperties>
</file>