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7"/>
  </p:handoutMasterIdLst>
  <p:sldIdLst>
    <p:sldId id="256" r:id="rId3"/>
    <p:sldId id="274" r:id="rId4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codeforces.com/problemset/problem/1469/B" TargetMode="External"/><Relationship Id="rId2" Type="http://schemas.openxmlformats.org/officeDocument/2006/relationships/hyperlink" Target="https://codeforces.com/problemset/problem/1265/A" TargetMode="External"/><Relationship Id="rId1" Type="http://schemas.openxmlformats.org/officeDocument/2006/relationships/hyperlink" Target="https://codeforces.com/problemset/problem/1486/A&#13;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ocs.google.com/forms/d/168H_fT6y7ho3dCC91U1WQOzBc8OPjBeGzm_EAlpDv_Y/viewfor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/>
              <a:t>Problem Solving</a:t>
            </a:r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altLang="en-US">
                <a:solidFill>
                  <a:schemeClr val="bg1">
                    <a:lumMod val="50000"/>
                  </a:schemeClr>
                </a:solidFill>
              </a:rPr>
              <a:t>Srivaths P</a:t>
            </a:r>
            <a:endParaRPr lang="en-IN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Problems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IN" altLang="en-US">
                <a:sym typeface="+mn-ea"/>
                <a:hlinkClick r:id="rId1" tooltip="" action="ppaction://hlinkfile"/>
              </a:rPr>
              <a:t>https://codeforces.com/problemset/problem/1486/A</a:t>
            </a:r>
            <a:endParaRPr lang="en-IN" altLang="en-US">
              <a:sym typeface="+mn-ea"/>
              <a:hlinkClick r:id="rId1" tooltip="" action="ppaction://hlinkfile"/>
            </a:endParaRPr>
          </a:p>
          <a:p>
            <a:r>
              <a:rPr lang="en-IN" altLang="en-US">
                <a:sym typeface="+mn-ea"/>
                <a:hlinkClick r:id="rId2" tooltip="" action="ppaction://hlinkfile"/>
              </a:rPr>
              <a:t>https://codeforces.com/problemset/problem/1485/A</a:t>
            </a:r>
            <a:endParaRPr lang="en-IN" altLang="en-US">
              <a:sym typeface="+mn-ea"/>
              <a:hlinkClick r:id="rId2" tooltip="" action="ppaction://hlinkfile"/>
            </a:endParaRPr>
          </a:p>
          <a:p>
            <a:r>
              <a:rPr lang="en-IN" altLang="en-US">
                <a:sym typeface="+mn-ea"/>
                <a:hlinkClick r:id="rId2" tooltip="" action="ppaction://hlinkfile"/>
              </a:rPr>
              <a:t>https://codeforces.com/problemset/problem/1427/A</a:t>
            </a:r>
            <a:endParaRPr lang="en-IN" altLang="en-US">
              <a:sym typeface="+mn-ea"/>
              <a:hlinkClick r:id="rId2" tooltip="" action="ppaction://hlinkfile"/>
            </a:endParaRPr>
          </a:p>
          <a:p>
            <a:r>
              <a:rPr lang="en-IN" altLang="en-US">
                <a:sym typeface="+mn-ea"/>
                <a:hlinkClick r:id="rId2" tooltip="" action="ppaction://hlinkfile"/>
              </a:rPr>
              <a:t>https://codeforces.com/problemset/problem/1341/A</a:t>
            </a:r>
            <a:endParaRPr lang="en-IN" altLang="en-US">
              <a:sym typeface="+mn-ea"/>
              <a:hlinkClick r:id="rId2" tooltip="" action="ppaction://hlinkfile"/>
            </a:endParaRPr>
          </a:p>
          <a:p>
            <a:r>
              <a:rPr lang="en-IN" altLang="en-US">
                <a:sym typeface="+mn-ea"/>
                <a:hlinkClick r:id="rId2" tooltip="" action="ppaction://hlinkfile"/>
              </a:rPr>
              <a:t>https://codeforces.com/problemset/problem/1440/B</a:t>
            </a:r>
            <a:endParaRPr lang="en-IN" altLang="en-US">
              <a:sym typeface="+mn-ea"/>
              <a:hlinkClick r:id="rId2" tooltip="" action="ppaction://hlinkfile"/>
            </a:endParaRPr>
          </a:p>
          <a:p>
            <a:r>
              <a:rPr lang="en-IN" altLang="en-US">
                <a:sym typeface="+mn-ea"/>
                <a:hlinkClick r:id="rId2" tooltip="" action="ppaction://hlinkfile"/>
              </a:rPr>
              <a:t>https://codeforces.com/problemset/problem/1469/A</a:t>
            </a:r>
            <a:endParaRPr lang="en-IN" altLang="en-US">
              <a:sym typeface="+mn-ea"/>
              <a:hlinkClick r:id="rId2" tooltip="" action="ppaction://hlinkfile"/>
            </a:endParaRPr>
          </a:p>
          <a:p>
            <a:r>
              <a:rPr lang="en-IN" altLang="en-US">
                <a:sym typeface="+mn-ea"/>
                <a:hlinkClick r:id="rId3" tooltip="" action="ppaction://hlinkfile"/>
              </a:rPr>
              <a:t>https://codeforces.com/problemset/problem/1469/B</a:t>
            </a:r>
            <a:endParaRPr lang="en-IN" altLang="en-US">
              <a:sym typeface="+mn-ea"/>
              <a:hlinkClick r:id="rId3" tooltip="" action="ppaction://hlinkfile"/>
            </a:endParaRPr>
          </a:p>
          <a:p>
            <a:r>
              <a:rPr lang="en-IN" altLang="en-US">
                <a:sym typeface="+mn-ea"/>
                <a:hlinkClick r:id="rId2" tooltip="" action="ppaction://hlinkfile"/>
              </a:rPr>
              <a:t>https://codeforces.com/problemset/problem/1326/A</a:t>
            </a:r>
            <a:endParaRPr lang="en-IN" altLang="en-US">
              <a:sym typeface="+mn-ea"/>
              <a:hlinkClick r:id="rId2" tooltip="" action="ppaction://hlinkfile"/>
            </a:endParaRPr>
          </a:p>
          <a:p>
            <a:r>
              <a:rPr lang="en-IN" altLang="en-US">
                <a:sym typeface="+mn-ea"/>
                <a:hlinkClick r:id="rId2" tooltip="" action="ppaction://hlinkfile"/>
              </a:rPr>
              <a:t>https://codeforces.com/problemset/problem/1265/A</a:t>
            </a:r>
            <a:endParaRPr lang="en-IN" altLang="en-US">
              <a:sym typeface="+mn-ea"/>
              <a:hlinkClick r:id="rId2" tooltip="" action="ppaction://hlinkfil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7330"/>
            <a:ext cx="10515600" cy="1543685"/>
          </a:xfrm>
        </p:spPr>
        <p:txBody>
          <a:bodyPr/>
          <a:p>
            <a:pPr algn="ctr"/>
            <a:r>
              <a:rPr lang="en-IN" altLang="en-US"/>
              <a:t>Thanks for Watching!</a:t>
            </a:r>
            <a:endParaRPr lang="en-IN" altLang="en-US"/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838200" y="3792855"/>
            <a:ext cx="10515600" cy="1543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altLang="en-US"/>
              <a:t>Feedback form:</a:t>
            </a:r>
            <a:endParaRPr lang="en-IN" altLang="en-US"/>
          </a:p>
          <a:p>
            <a:pPr algn="ctr"/>
            <a:r>
              <a:rPr lang="en-IN" altLang="en-US">
                <a:hlinkClick r:id="rId1" tooltip="" action="ppaction://hlinkfile"/>
              </a:rPr>
              <a:t>https://docs.google.com/forms/d/168H_fT6y7ho3dCC91U1WQOzBc8OPjBeGzm_EAlpDv_Y/viewform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</Words>
  <Application>WPS Presentation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Problem Solving</vt:lpstr>
      <vt:lpstr>Problems</vt:lpstr>
      <vt:lpstr>Thanks for Watching!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- 1</dc:title>
  <dc:creator/>
  <cp:lastModifiedBy>sriva</cp:lastModifiedBy>
  <cp:revision>116</cp:revision>
  <dcterms:created xsi:type="dcterms:W3CDTF">2022-08-28T06:54:00Z</dcterms:created>
  <dcterms:modified xsi:type="dcterms:W3CDTF">2022-10-30T09:55:46Z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A40C900863E34309AB11141DB2720900</vt:lpwstr>
  </property>
  <property fmtid="{D5CDD505-2E9C-101B-9397-08002B2CF9AE}" pid="3" name="KSOProductBuildVer">
    <vt:lpwstr>1033-11.2.0.11380</vt:lpwstr>
  </property>
</Properties>
</file>