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eis.org/" TargetMode="External"/><Relationship Id="rId4" Type="http://schemas.openxmlformats.org/officeDocument/2006/relationships/hyperlink" Target="https://oeis.org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ses.fi/problemset/task/1712" TargetMode="External"/><Relationship Id="rId4" Type="http://schemas.openxmlformats.org/officeDocument/2006/relationships/hyperlink" Target="https://cses.fi/problemset/task/1712" TargetMode="External"/><Relationship Id="rId11" Type="http://schemas.openxmlformats.org/officeDocument/2006/relationships/hyperlink" Target="https://codeforces.com/problemset/problem/1617/B" TargetMode="External"/><Relationship Id="rId10" Type="http://schemas.openxmlformats.org/officeDocument/2006/relationships/hyperlink" Target="https://codeforces.com/problemset/problem/1617/B" TargetMode="External"/><Relationship Id="rId9" Type="http://schemas.openxmlformats.org/officeDocument/2006/relationships/hyperlink" Target="https://codeforces.com/problemset/problem/1471/A" TargetMode="External"/><Relationship Id="rId5" Type="http://schemas.openxmlformats.org/officeDocument/2006/relationships/hyperlink" Target="https://cses.fi/problemset/task/1081" TargetMode="External"/><Relationship Id="rId6" Type="http://schemas.openxmlformats.org/officeDocument/2006/relationships/hyperlink" Target="https://cses.fi/problemset/task/1081" TargetMode="External"/><Relationship Id="rId7" Type="http://schemas.openxmlformats.org/officeDocument/2006/relationships/hyperlink" Target="https://codeforces.com/problemset/problem/1474/B" TargetMode="External"/><Relationship Id="rId8" Type="http://schemas.openxmlformats.org/officeDocument/2006/relationships/hyperlink" Target="https://cses.fi/problemset/task/1081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forms/d/e/1FAIpQLSdgV2lscu_LaXe1-mobccTZ4ooeVkIsa6G08hqf-tEfLUx1CA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Problem Solving</a:t>
            </a:r>
            <a:br>
              <a:rPr lang="en-US"/>
            </a:br>
            <a:r>
              <a:rPr lang="en-US"/>
              <a:t>(Number Theory)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>
                <a:solidFill>
                  <a:srgbClr val="7F7F7F"/>
                </a:solidFill>
              </a:rPr>
              <a:t>Srivaths 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Greatest Common Divisor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Euclidean Algorithm – Code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2230755" y="1825625"/>
            <a:ext cx="176295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8405495" y="1825625"/>
            <a:ext cx="1522730" cy="4351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Iterative: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838200" y="2547794"/>
            <a:ext cx="4548505" cy="16300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gcd_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b) {</a:t>
            </a:r>
            <a:b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(a == </a:t>
            </a:r>
            <a:r>
              <a:rPr b="0" i="0" lang="en-US" sz="2500" u="none" cap="none" strike="noStrike">
                <a:solidFill>
                  <a:srgbClr val="6897BB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return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gcd_(b%a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a)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500" u="none" cap="none" strike="noStrike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979831" y="2547370"/>
            <a:ext cx="4373880" cy="355346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8B25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FFC66D"/>
                </a:solidFill>
                <a:latin typeface="Consolas"/>
                <a:ea typeface="Consolas"/>
                <a:cs typeface="Consolas"/>
                <a:sym typeface="Consolas"/>
              </a:rPr>
              <a:t>gcd_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b) {</a:t>
            </a:r>
            <a:b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while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(a) {</a:t>
            </a:r>
            <a:b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5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 = a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a = b % a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 = t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500" u="none" cap="none" strike="noStrike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500"/>
              <a:buFont typeface="Consolas"/>
              <a:buNone/>
            </a:pPr>
            <a:b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Least Common Multiple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Properties of GCD / LCM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96" l="0" r="0" t="-14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OEIS - Online Encyclopedia of Integer Sequences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Link: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https://oeis.org/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OEIS can be used to find the formula of an integer sequence with just the first few values (which could be computed using brute-force or manually by hand).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https://cses.fi/problemset/task/1712</a:t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https://cses.fi/problemset/task/1081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https://codeforces.com/problemset/problem/1474/B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https://codeforces.com/problemset/problem/1471/A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10"/>
              </a:rPr>
              <a:t>https://codeforces.com/problemset/problem/1617/B</a:t>
            </a:r>
            <a:endParaRPr u="sng">
              <a:solidFill>
                <a:schemeClr val="hlink"/>
              </a:solidFill>
              <a:hlinkClick r:id="rId11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1649095"/>
            <a:ext cx="10515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Thanks for Watching!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4669790"/>
            <a:ext cx="10515600" cy="1435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Feedback form: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https://docs.google.com/forms/d/e/1FAIpQLSdgV2lscu_LaXe1-mobccTZ4ooeVkIsa6G08hqf-tEfLUx1CA/viewform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