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codeforces.com/problemset/problem/1680/B" TargetMode="External"/><Relationship Id="rId10" Type="http://schemas.openxmlformats.org/officeDocument/2006/relationships/hyperlink" Target="https://codeforces.com/problemset/problem/1680/B" TargetMode="External"/><Relationship Id="rId13" Type="http://schemas.openxmlformats.org/officeDocument/2006/relationships/hyperlink" Target="https://codeforces.com/problemset/problem/1702/A" TargetMode="External"/><Relationship Id="rId12" Type="http://schemas.openxmlformats.org/officeDocument/2006/relationships/hyperlink" Target="https://codeforces.com/problemset/problem/1680/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deforces.com/problemset/problem/1703/A" TargetMode="External"/><Relationship Id="rId4" Type="http://schemas.openxmlformats.org/officeDocument/2006/relationships/hyperlink" Target="https://codeforces.com/problemset/problem/1676/B" TargetMode="External"/><Relationship Id="rId9" Type="http://schemas.openxmlformats.org/officeDocument/2006/relationships/hyperlink" Target="https://codeforces.com/problemset/problem/1680/B" TargetMode="External"/><Relationship Id="rId15" Type="http://schemas.openxmlformats.org/officeDocument/2006/relationships/hyperlink" Target="https://codeforces.com/contest/1742/problem/D" TargetMode="External"/><Relationship Id="rId14" Type="http://schemas.openxmlformats.org/officeDocument/2006/relationships/hyperlink" Target="https://codeforces.com/problemset/problem/1702/A" TargetMode="External"/><Relationship Id="rId5" Type="http://schemas.openxmlformats.org/officeDocument/2006/relationships/hyperlink" Target="https://codeforces.com/problemset/problem/1692/C" TargetMode="External"/><Relationship Id="rId6" Type="http://schemas.openxmlformats.org/officeDocument/2006/relationships/hyperlink" Target="https://codeforces.com/problemset/problem/1692/C" TargetMode="External"/><Relationship Id="rId7" Type="http://schemas.openxmlformats.org/officeDocument/2006/relationships/hyperlink" Target="https://codeforces.com/problemset/problem/1692/C" TargetMode="External"/><Relationship Id="rId8" Type="http://schemas.openxmlformats.org/officeDocument/2006/relationships/hyperlink" Target="https://codeforces.com/problemset/problem/1692/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forms/d/e/1FAIpQLScueV72XMSu2XXIhdZpsZfBFdPYlmXlmC5MLAlKuRlKSrWKjw/viewfor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IN"/>
              <a:t>Problem Solving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IN">
                <a:solidFill>
                  <a:srgbClr val="7F7F7F"/>
                </a:solidFill>
              </a:rPr>
              <a:t>Srivaths P</a:t>
            </a:r>
            <a:endParaRPr>
              <a:solidFill>
                <a:srgbClr val="7F7F7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Problems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https://codeforces.com/problemset/problem/1703/A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https://codeforces.com/problemset/problem/1676/B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https://codeforces.com/problemset/problem/1714/B</a:t>
            </a:r>
            <a:endParaRPr u="sng">
              <a:solidFill>
                <a:schemeClr val="hlink"/>
              </a:solidFill>
              <a:hlinkClick r:id="rId6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7"/>
              </a:rPr>
              <a:t>https://codeforces.com/problemset/problem/1692/C</a:t>
            </a:r>
            <a:endParaRPr u="sng">
              <a:solidFill>
                <a:schemeClr val="hlink"/>
              </a:solidFill>
              <a:hlinkClick r:id="rId8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9"/>
              </a:rPr>
              <a:t>https://codeforces.com/problemset/problem/1714/A</a:t>
            </a:r>
            <a:endParaRPr u="sng">
              <a:solidFill>
                <a:schemeClr val="hlink"/>
              </a:solidFill>
              <a:hlinkClick r:id="rId10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1"/>
              </a:rPr>
              <a:t>https://codeforces.com/problemset/problem/1680/B</a:t>
            </a:r>
            <a:endParaRPr u="sng">
              <a:solidFill>
                <a:schemeClr val="hlink"/>
              </a:solidFill>
              <a:hlinkClick r:id="rId12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3"/>
              </a:rPr>
              <a:t>https://codeforces.com/problemset/problem/1702/A</a:t>
            </a:r>
            <a:endParaRPr u="sng">
              <a:solidFill>
                <a:schemeClr val="hlink"/>
              </a:solidFill>
              <a:hlinkClick r:id="rId14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IN" u="sng">
                <a:solidFill>
                  <a:schemeClr val="hlink"/>
                </a:solidFill>
                <a:hlinkClick r:id="rId15"/>
              </a:rPr>
              <a:t>https://codeforces.com/contest/1742/problem/D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838200" y="1497330"/>
            <a:ext cx="1051560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Thanks for Watching!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838200" y="3792855"/>
            <a:ext cx="10515600" cy="15436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80"/>
              <a:buFont typeface="Calibri"/>
              <a:buNone/>
            </a:pPr>
            <a:r>
              <a:rPr b="0" i="0" lang="en-IN" sz="308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 form: </a:t>
            </a:r>
            <a:r>
              <a:rPr b="0" i="0" lang="en-IN" sz="308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https://docs.google.com/forms/d/e/1FAIpQLScueV72XMSu2XXIhdZpsZfBFdPYlmXlmC5MLAlKuRlKSrWKjw/viewform</a:t>
            </a:r>
            <a:endParaRPr b="0" i="0" sz="308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