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75" r:id="rId2"/>
    <p:sldId id="278" r:id="rId3"/>
    <p:sldId id="270" r:id="rId4"/>
    <p:sldId id="267" r:id="rId5"/>
    <p:sldId id="277" r:id="rId6"/>
    <p:sldId id="27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D37CD-1E11-4454-96A3-A3D8AD3A5D03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6C3725-C153-4411-ACFB-82A238D9EAE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0858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E914F-A685-A83E-134D-6C35BAA13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071125-D7D0-3427-F8D3-CA1729712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0339F-9128-58DE-33A9-CBF76B91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D54E0-C4D1-22A9-4668-A1399B956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06CA-7D65-1EAD-791B-CD1C2328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778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E835-3A57-6194-72C7-7395760B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B5635-96B3-9254-C418-D15C91B08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49174-16DE-0D36-49AC-9BFA1A9C1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0CCA6-A4DF-EAF2-B44C-C8AD734C3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C00E-60A1-13F1-1C8B-5C8742D4F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869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D1D5E-0A6B-3673-8303-CEFDE3D510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003BE-CAB4-273E-8A52-4B6A165316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C2FD9-BB49-635D-B3C3-4BE612B9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C4972-DF97-D5FB-053A-CE4F833BA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6DCD-613E-4C72-FF6D-E43E52A16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59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39D65-BFCB-7FF1-BAC9-D20D93217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3C2A7-295E-8C12-AA42-F8E4E7C29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 lang="en-US" dirty="0" smtClean="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87AD3-C779-416B-C4C9-8B919A0E5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41F4F-ED4B-8FA3-E82E-6EF0B422A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0F6D6F-9F3E-473B-9236-A1F9C700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4592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5AAC3-7C53-D1BE-8BA9-62CC98C88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81CE-23D3-5397-8A3A-004C0A5A29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B1A0F1-D553-900D-5DE4-D02A61A74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EF7F1F-4AF6-CBA0-FB05-DEE27C96E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79601-5A73-1C0C-B588-709D6EB2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984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F2B10-A338-3CCA-AC65-8809227DC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27C7-6A98-9F65-9439-B44F45BFD3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19F88-20A6-251B-2724-6006329F97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7FF824-92E3-9D41-BB1E-ED9FC1E41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A1628B-B306-B40A-7CA6-CA1D2F22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E8129-DA14-936B-E831-3AF6C155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11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A1A68-97B5-6D0F-D76B-A550A117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E650E-0079-4026-75A8-FADE7E16F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C8F243-A9DA-1258-9FB7-9D4C60F1D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92641B-30E1-E56E-360C-1A9D8678BF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BEE8E6-6BF2-21B7-9616-52EB836072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B7944D-C4C8-A416-08DA-2A374F9CB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9B05B4-BDEF-0235-1057-0B1123DB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2DA633-5B52-49C8-C599-7A9F3567C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6181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BC11-18D6-AD84-96D2-5B305339C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B9EE62-EA03-272E-DACD-EB87A106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B69F5C-E522-663B-8FB6-D5FF2F3DA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79ABAB-67B3-673D-7210-F61802371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808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D751CE-45B5-C8B7-46C4-88B1DE4C1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E2B31F-91A5-58B3-5A54-59DC67F51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7C3E0-DBB0-4251-A1FA-AE99ED03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1240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D3D7-B74F-4054-F08C-6CF2E1082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BAF8C-BB10-1B4E-6C3E-774FE97E1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00087D-53B9-E2BA-0404-3F92C7514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3E248-6FB0-FB4E-1800-038073AA4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888DB-AB41-491E-4B0C-0F9EF60EC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A26429-A26B-1F22-E207-1A42992AC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005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1EF51-56C5-DB00-D9F4-3B53D5D2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4E191E-2493-754C-1049-6C1E5BCD7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9933E-8959-8CBF-6E85-43551A6F93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41F9F-9556-2062-1B6C-D600E6055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900F0-F97C-5528-E439-ABBB8CA46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55A92-65B7-E6F8-5486-F8BAB37C1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293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E6F05B-E74D-A5F8-2030-2967337D6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7485A-2D66-B521-74A4-232CAAA8A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62B121-20E5-A5C6-36E9-226225554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E450-E0A3-4F80-890E-62609867CBC2}" type="datetimeFigureOut">
              <a:rPr lang="en-IN" smtClean="0"/>
              <a:t>12-09-2022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06EBC-C09D-42C3-8E38-9B79889416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266D6-4667-67A6-9FA2-F20F59008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EDA666-2858-408E-A4EA-FAA3AABDDB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69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DED77-521A-6999-3EAE-744714E9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5430" y="2069637"/>
            <a:ext cx="320114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/>
              <a:t>Backtracking</a:t>
            </a:r>
            <a:br>
              <a:rPr lang="en-IN" dirty="0"/>
            </a:br>
            <a:r>
              <a:rPr lang="en-IN" sz="3300" dirty="0"/>
              <a:t>(special class)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21BCAFE-F0A8-328E-2A18-4A3CADC4BC97}"/>
              </a:ext>
            </a:extLst>
          </p:cNvPr>
          <p:cNvSpPr txBox="1">
            <a:spLocks/>
          </p:cNvSpPr>
          <p:nvPr/>
        </p:nvSpPr>
        <p:spPr>
          <a:xfrm>
            <a:off x="4495430" y="5115759"/>
            <a:ext cx="320114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sz="3000" dirty="0">
                <a:solidFill>
                  <a:schemeClr val="bg1">
                    <a:lumMod val="50000"/>
                  </a:schemeClr>
                </a:solidFill>
              </a:rPr>
              <a:t>Srivaths P</a:t>
            </a:r>
          </a:p>
        </p:txBody>
      </p:sp>
    </p:spTree>
    <p:extLst>
      <p:ext uri="{BB962C8B-B14F-4D97-AF65-F5344CB8AC3E}">
        <p14:creationId xmlns:p14="http://schemas.microsoft.com/office/powerpoint/2010/main" val="388593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372FA-7344-DF89-00D5-F3530C41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Recursive Call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8708-0A9C-CF77-FA71-DD2C8B043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When a recursion is executed, the function calls are placed in a stack.</a:t>
            </a:r>
          </a:p>
          <a:p>
            <a:pPr marL="0" indent="0">
              <a:buNone/>
            </a:pPr>
            <a:r>
              <a:rPr lang="en-IN" dirty="0"/>
              <a:t>The first call is at the bottom of the stack, and the last call is at the top.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After a call is executed, it is popped from the stack, and the returned value is passed to the current top element.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Space complexity can be found using the size of the stack.</a:t>
            </a:r>
          </a:p>
        </p:txBody>
      </p:sp>
    </p:spTree>
    <p:extLst>
      <p:ext uri="{BB962C8B-B14F-4D97-AF65-F5344CB8AC3E}">
        <p14:creationId xmlns:p14="http://schemas.microsoft.com/office/powerpoint/2010/main" val="257893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Backtracking is brute-force recursion, but it is far more efficient as it can skip over many unnecessary recursive calls.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Backtracking will stop at the first instance where some given condition is not fulfilled. This process will remove entire subtrees from the tree.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time complexity is usually similar to brute-force, but it is much faster when applied.</a:t>
            </a:r>
          </a:p>
        </p:txBody>
      </p:sp>
    </p:spTree>
    <p:extLst>
      <p:ext uri="{BB962C8B-B14F-4D97-AF65-F5344CB8AC3E}">
        <p14:creationId xmlns:p14="http://schemas.microsoft.com/office/powerpoint/2010/main" val="94830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Example Problem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Given N positive coins, find number of combinations you can make such that the sum does not exceed 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Brute-force will go till the last possible index, and then check if the sum does not exceed K.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Backtracking will stop at the first index where the sum exceeds K.</a:t>
            </a:r>
          </a:p>
        </p:txBody>
      </p:sp>
    </p:spTree>
    <p:extLst>
      <p:ext uri="{BB962C8B-B14F-4D97-AF65-F5344CB8AC3E}">
        <p14:creationId xmlns:p14="http://schemas.microsoft.com/office/powerpoint/2010/main" val="14052133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04E7D-7866-27EE-4FC0-7684FCB09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672"/>
            <a:ext cx="10515600" cy="1325563"/>
          </a:xfrm>
        </p:spPr>
        <p:txBody>
          <a:bodyPr/>
          <a:lstStyle/>
          <a:p>
            <a:r>
              <a:rPr lang="en-IN" dirty="0"/>
              <a:t>Sudoku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5DC65-CC92-B632-E556-526B1A21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236"/>
            <a:ext cx="10515600" cy="474372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Fill a 9x9 grid with 1 to 9 such that such that each row, column, and</a:t>
            </a:r>
            <a:br>
              <a:rPr lang="en-IN" dirty="0"/>
            </a:br>
            <a:r>
              <a:rPr lang="en-IN" dirty="0"/>
              <a:t>3x3 sub-grids have all values from 1 to 9.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2052" name="Picture 4" descr="Sudoku - Wikipedia">
            <a:extLst>
              <a:ext uri="{FF2B5EF4-FFF2-40B4-BE49-F238E27FC236}">
                <a16:creationId xmlns:a16="http://schemas.microsoft.com/office/drawing/2014/main" id="{36AD691C-0A14-612C-E2EF-CF0B63FA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208" y="2573372"/>
            <a:ext cx="3603592" cy="360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852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F61F32A-E374-1DAE-1A59-265C70F58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68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Given an </a:t>
            </a:r>
            <a:r>
              <a:rPr lang="en-IN" dirty="0" err="1"/>
              <a:t>NxN</a:t>
            </a:r>
            <a:r>
              <a:rPr lang="en-IN" dirty="0"/>
              <a:t> chessboard, find the number of arrangements of queens such that none of the queens attack each other.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01C1006-CED8-143E-0EB4-53719782368C}"/>
              </a:ext>
            </a:extLst>
          </p:cNvPr>
          <p:cNvSpPr txBox="1">
            <a:spLocks/>
          </p:cNvSpPr>
          <p:nvPr/>
        </p:nvSpPr>
        <p:spPr>
          <a:xfrm>
            <a:off x="838200" y="27634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/>
              <a:t>N-Queens Problem</a:t>
            </a:r>
          </a:p>
        </p:txBody>
      </p:sp>
      <p:pic>
        <p:nvPicPr>
          <p:cNvPr id="13" name="Picture 2" descr="N-Queens Problem">
            <a:extLst>
              <a:ext uri="{FF2B5EF4-FFF2-40B4-BE49-F238E27FC236}">
                <a16:creationId xmlns:a16="http://schemas.microsoft.com/office/drawing/2014/main" id="{7C9778F5-4732-7264-0188-6F4FE3013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53895"/>
            <a:ext cx="31718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N-Queens Problem">
            <a:extLst>
              <a:ext uri="{FF2B5EF4-FFF2-40B4-BE49-F238E27FC236}">
                <a16:creationId xmlns:a16="http://schemas.microsoft.com/office/drawing/2014/main" id="{8BBB6763-4DCA-BB50-53CC-EC253D870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53895"/>
            <a:ext cx="3209925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0510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</TotalTime>
  <Words>258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Backtracking (special class)</vt:lpstr>
      <vt:lpstr>Recursive Call Stack</vt:lpstr>
      <vt:lpstr>Backtracking</vt:lpstr>
      <vt:lpstr>Backtracking Example Problem</vt:lpstr>
      <vt:lpstr>Sudoku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Backtracking (special class)</dc:title>
  <dc:creator>Srivaths P</dc:creator>
  <cp:lastModifiedBy>Rajesh Kumar Sahoo</cp:lastModifiedBy>
  <cp:revision>36</cp:revision>
  <dcterms:created xsi:type="dcterms:W3CDTF">2022-06-16T18:07:05Z</dcterms:created>
  <dcterms:modified xsi:type="dcterms:W3CDTF">2022-09-12T09:35:22Z</dcterms:modified>
</cp:coreProperties>
</file>