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59" r:id="rId2"/>
    <p:sldId id="271" r:id="rId3"/>
    <p:sldId id="310" r:id="rId4"/>
    <p:sldId id="30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32" autoAdjust="0"/>
  </p:normalViewPr>
  <p:slideViewPr>
    <p:cSldViewPr snapToGrid="0">
      <p:cViewPr varScale="1">
        <p:scale>
          <a:sx n="80" d="100"/>
          <a:sy n="80" d="100"/>
        </p:scale>
        <p:origin x="1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82C295-C818-4553-97FB-73DC4E98070C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46532F-2F21-49D5-866E-0F460E691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7108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03225-0D3C-48A3-AB99-00EC7912F6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F24BC6-63CA-4912-BEA7-3909F0F352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9AC82F-636F-4685-B1C2-0E309931D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8E65-292E-4AC1-8C4F-FCDAC8F32BC0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7101A-03B3-4B53-91C9-252B19CD8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FC2596-CAFD-4E56-B2FA-9D2C25EA2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92DD-57CD-4A53-91BC-0B9DD41F9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5948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EB0E-A811-4D55-BC2B-39F2F001B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EE7DB5-F7D0-4A11-9CC8-BD38E5EF01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90F887-82D7-4324-B734-D7C5515C1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8E65-292E-4AC1-8C4F-FCDAC8F32BC0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D97899-9660-45A7-BDDF-00BA60822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E13BA-FA06-465B-B476-FBC0952EC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92DD-57CD-4A53-91BC-0B9DD41F9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314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422782-BEB1-410D-84F3-FE00A710A7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5A41A2-C19D-4F9F-8325-5AAFAFDA2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8278A-399B-4C67-8F28-2FCFB8562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8E65-292E-4AC1-8C4F-FCDAC8F32BC0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FB573C-DE1A-4D27-9070-CE9078B82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DA35E-7C1A-4536-A913-95997BA48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92DD-57CD-4A53-91BC-0B9DD41F9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62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8C4BE-381E-495A-9701-22CEC924D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B64490-E40B-4EA1-B26D-EF0C0DA06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9CF1BE-1697-49FE-AFB4-49130D600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8E65-292E-4AC1-8C4F-FCDAC8F32BC0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56A43B-4117-4B3E-989A-8F9A4E90F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D4F92C-5869-463D-9244-DF05C0D20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92DD-57CD-4A53-91BC-0B9DD41F9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80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8FB721-2FF1-4B10-8F8F-AA34DF2B92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59A9EC-73CF-481C-8C13-BAE268A37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18D14-CD3A-47D4-8077-CAAD43D4E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8E65-292E-4AC1-8C4F-FCDAC8F32BC0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2589BE-C690-497C-A7E0-BD2D137EE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61321-5183-445D-86C7-741631D8C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92DD-57CD-4A53-91BC-0B9DD41F9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79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6249B-A201-44A3-AC39-24C101B772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FCFB7-F404-44A9-ADBE-B5F3C34F04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E0E308-066D-469E-BA6C-9A639DD14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BCE332-07A6-40B5-8177-CB1CDA02C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8E65-292E-4AC1-8C4F-FCDAC8F32BC0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65737E-94D6-4311-9066-6CCFA4432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1FA5DA-D128-4885-B490-84B5B78A6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92DD-57CD-4A53-91BC-0B9DD41F9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435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F63735-F758-4E32-AA78-5736C4AB3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4FC35-1A03-4CBD-ADEE-94D8AAEFE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A6E9AD-EDA7-4CE5-9545-705ECB5CC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E164812-41B6-423A-AB99-72925E2027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40709F-7B18-460E-94F4-3920E21558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7DD619-2221-4CA9-96F7-DC5DDBD2D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8E65-292E-4AC1-8C4F-FCDAC8F32BC0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0E0623-1A6B-4CCE-A018-25FD840F3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5593B9-A605-4BC8-82A2-C96F29CCB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92DD-57CD-4A53-91BC-0B9DD41F9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9301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10131-DCBB-465C-A1E8-CF3500679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FD9C3F-7F06-4C73-8F6C-4696B6533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8E65-292E-4AC1-8C4F-FCDAC8F32BC0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63F1D3-AE88-4E42-A404-FF13FFCDC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207D09-2752-48D3-B0AE-0B0A84CD28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92DD-57CD-4A53-91BC-0B9DD41F9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5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F2CE89-FAE9-4946-848F-767AEC8A1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8E65-292E-4AC1-8C4F-FCDAC8F32BC0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E45CFF-B5A9-4B3C-85F0-B2DAD8C62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7800DF-38EC-44EC-8F5C-EC44F453D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92DD-57CD-4A53-91BC-0B9DD41F9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7826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0CFC0-6E12-46F4-A7DC-03856A404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9761B-A532-4365-8AC3-6E842FC492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F98FB9-CC11-4756-A780-C5CA87550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B098E-B1A6-48B2-A2AC-DCD65E004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8E65-292E-4AC1-8C4F-FCDAC8F32BC0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9AFAA-E241-482A-B5AB-F2B8B88ED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DB3D52-3625-4ECB-945D-2ACB13792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92DD-57CD-4A53-91BC-0B9DD41F9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998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E133F-A765-4542-8477-65304D8006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5019E8-FDF4-4DD1-B839-FC44427B00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936DDF-C43D-4847-B48B-A3EEDE9EFF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66EED-ADEA-44D7-8DFC-ACB3D1E54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A8E65-292E-4AC1-8C4F-FCDAC8F32BC0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53F99-30EB-460C-ADEA-F2047A06E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C7BCD2-C8B5-4DEC-B943-7AE482815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E92DD-57CD-4A53-91BC-0B9DD41F9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193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5729FF-F002-423A-8059-015A92AA9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1AFA65-50EE-43F5-9D69-71181A5ED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1D8832-46EF-4B84-BE16-B99C1A0FC66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A8E65-292E-4AC1-8C4F-FCDAC8F32BC0}" type="datetimeFigureOut">
              <a:rPr lang="en-US" smtClean="0"/>
              <a:t>11/24/2022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E466FC-4C17-4427-AEEC-18C1429DFE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071CD2-3684-45C5-98A7-E89D2F88EA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E92DD-57CD-4A53-91BC-0B9DD41F9D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6877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420768-4EA3-43E8-A5E1-C5A50E48A0DE}"/>
              </a:ext>
            </a:extLst>
          </p:cNvPr>
          <p:cNvSpPr/>
          <p:nvPr/>
        </p:nvSpPr>
        <p:spPr>
          <a:xfrm>
            <a:off x="3105150" y="0"/>
            <a:ext cx="6353175" cy="771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>
                <a:solidFill>
                  <a:srgbClr val="FF0000"/>
                </a:solidFill>
              </a:rPr>
              <a:t>Hystrix</a:t>
            </a:r>
            <a:r>
              <a:rPr lang="en-US" dirty="0" smtClean="0">
                <a:solidFill>
                  <a:srgbClr val="FF0000"/>
                </a:solidFill>
              </a:rPr>
              <a:t> Circuit Breaker </a:t>
            </a:r>
            <a:endParaRPr lang="en-US" dirty="0">
              <a:solidFill>
                <a:srgbClr val="FF0000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1185862" y="849744"/>
            <a:ext cx="9820275" cy="5532005"/>
            <a:chOff x="1185862" y="849744"/>
            <a:chExt cx="9820275" cy="5532005"/>
          </a:xfrm>
        </p:grpSpPr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85862" y="849744"/>
              <a:ext cx="9820275" cy="5532005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82066" y="6067136"/>
              <a:ext cx="3295650" cy="228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9199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420768-4EA3-43E8-A5E1-C5A50E48A0DE}"/>
              </a:ext>
            </a:extLst>
          </p:cNvPr>
          <p:cNvSpPr/>
          <p:nvPr/>
        </p:nvSpPr>
        <p:spPr>
          <a:xfrm>
            <a:off x="3105150" y="0"/>
            <a:ext cx="6353175" cy="771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Spring Boot  </a:t>
            </a:r>
            <a:r>
              <a:rPr lang="en-US" dirty="0" err="1">
                <a:solidFill>
                  <a:srgbClr val="FF0000"/>
                </a:solidFill>
              </a:rPr>
              <a:t>Hystrix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23F312A-EDB9-4382-9EF0-FA61D1FBEF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375" y="1012054"/>
            <a:ext cx="10345250" cy="5113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6616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420768-4EA3-43E8-A5E1-C5A50E48A0DE}"/>
              </a:ext>
            </a:extLst>
          </p:cNvPr>
          <p:cNvSpPr/>
          <p:nvPr/>
        </p:nvSpPr>
        <p:spPr>
          <a:xfrm>
            <a:off x="3105150" y="0"/>
            <a:ext cx="6353175" cy="771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Spring Boot  </a:t>
            </a:r>
            <a:r>
              <a:rPr lang="en-US" dirty="0" err="1">
                <a:solidFill>
                  <a:srgbClr val="FF0000"/>
                </a:solidFill>
              </a:rPr>
              <a:t>Hystrix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663" y="616350"/>
            <a:ext cx="11004605" cy="6015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07539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1420768-4EA3-43E8-A5E1-C5A50E48A0DE}"/>
              </a:ext>
            </a:extLst>
          </p:cNvPr>
          <p:cNvSpPr/>
          <p:nvPr/>
        </p:nvSpPr>
        <p:spPr>
          <a:xfrm>
            <a:off x="3105150" y="0"/>
            <a:ext cx="6353175" cy="7715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Spring Boot  </a:t>
            </a:r>
            <a:r>
              <a:rPr lang="en-US" dirty="0" err="1">
                <a:solidFill>
                  <a:srgbClr val="FF0000"/>
                </a:solidFill>
              </a:rPr>
              <a:t>Hystrix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04" y="851037"/>
            <a:ext cx="11907221" cy="5923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2254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4759</TotalTime>
  <Words>12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Veera Somaiah Gabbeta</dc:creator>
  <cp:lastModifiedBy>Veera Somaiah Gabbeta</cp:lastModifiedBy>
  <cp:revision>226</cp:revision>
  <dcterms:created xsi:type="dcterms:W3CDTF">2019-08-06T12:19:16Z</dcterms:created>
  <dcterms:modified xsi:type="dcterms:W3CDTF">2022-11-24T15:22:32Z</dcterms:modified>
</cp:coreProperties>
</file>