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4" r:id="rId4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201/A" TargetMode="External"/><Relationship Id="rId5" Type="http://schemas.openxmlformats.org/officeDocument/2006/relationships/hyperlink" Target="https://codeforces.com/problemset/problem/1204/B" TargetMode="External"/><Relationship Id="rId4" Type="http://schemas.openxmlformats.org/officeDocument/2006/relationships/hyperlink" Target="https://codeforces.com/problemset/problem/1206/B" TargetMode="External"/><Relationship Id="rId3" Type="http://schemas.openxmlformats.org/officeDocument/2006/relationships/hyperlink" Target="https://codeforces.com/problemset/problem/1213/A" TargetMode="External"/><Relationship Id="rId2" Type="http://schemas.openxmlformats.org/officeDocument/2006/relationships/hyperlink" Target="https://codeforces.com/problemset/problem/1744/B" TargetMode="External"/><Relationship Id="rId1" Type="http://schemas.openxmlformats.org/officeDocument/2006/relationships/hyperlink" Target="https://codeforces.com/problemset/problem/1744/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1ow57375qwTn_zfge5E4njlx1jri2AshMhSbOP1VwOxI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Problem Solving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solidFill>
                  <a:schemeClr val="bg1">
                    <a:lumMod val="50000"/>
                  </a:schemeClr>
                </a:solidFill>
              </a:rPr>
              <a:t>Srivaths P</a:t>
            </a:r>
            <a:endParaRPr lang="en-I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  <a:hlinkClick r:id="rId1" action="ppaction://hlinkfile"/>
              </a:rPr>
              <a:t>https://codeforces.com/problemset/problem/1744/A</a:t>
            </a:r>
            <a:endParaRPr lang="en-IN" altLang="en-US">
              <a:hlinkClick r:id="rId2" action="ppaction://hlinkfile"/>
            </a:endParaRPr>
          </a:p>
          <a:p>
            <a:r>
              <a:rPr lang="en-IN" altLang="en-US">
                <a:hlinkClick r:id="rId2" action="ppaction://hlinkfile"/>
              </a:rPr>
              <a:t>https://codeforces.com/problemset/problem/1744/B</a:t>
            </a:r>
            <a:endParaRPr lang="en-IN" altLang="en-US">
              <a:hlinkClick r:id="rId2" action="ppaction://hlinkfile"/>
            </a:endParaRPr>
          </a:p>
          <a:p>
            <a:r>
              <a:rPr lang="en-IN" altLang="en-US">
                <a:hlinkClick r:id="rId3" action="ppaction://hlinkfile"/>
              </a:rPr>
              <a:t>https://codeforces.com/problemset/problem/1743/B</a:t>
            </a:r>
            <a:endParaRPr lang="en-IN" altLang="en-US">
              <a:hlinkClick r:id="rId3" action="ppaction://hlinkfile"/>
            </a:endParaRPr>
          </a:p>
          <a:p>
            <a:r>
              <a:rPr lang="en-IN" altLang="en-US">
                <a:hlinkClick r:id="rId3" action="ppaction://hlinkfile"/>
              </a:rPr>
              <a:t>https://codeforces.com/problemset/problem/1216/B</a:t>
            </a:r>
            <a:endParaRPr lang="en-IN" altLang="en-US">
              <a:hlinkClick r:id="rId3" action="ppaction://hlinkfile"/>
            </a:endParaRPr>
          </a:p>
          <a:p>
            <a:r>
              <a:rPr lang="en-IN" altLang="en-US">
                <a:hlinkClick r:id="rId3" action="ppaction://hlinkfile"/>
              </a:rPr>
              <a:t>https://codeforces.com/problemset/problem/1213/A</a:t>
            </a:r>
            <a:endParaRPr lang="en-IN" altLang="en-US">
              <a:hlinkClick r:id="rId3" action="ppaction://hlinkfile"/>
            </a:endParaRPr>
          </a:p>
          <a:p>
            <a:r>
              <a:rPr lang="en-IN" altLang="en-US">
                <a:hlinkClick r:id="rId4" action="ppaction://hlinkfile"/>
              </a:rPr>
              <a:t>https://codeforces.com/problemset/problem/1206/B</a:t>
            </a:r>
            <a:endParaRPr lang="en-IN" altLang="en-US">
              <a:hlinkClick r:id="rId4" action="ppaction://hlinkfile"/>
            </a:endParaRPr>
          </a:p>
          <a:p>
            <a:r>
              <a:rPr lang="en-IN" altLang="en-US">
                <a:hlinkClick r:id="rId5" action="ppaction://hlinkfile"/>
              </a:rPr>
              <a:t>https://codeforces.com/problemset/problem/1204/B</a:t>
            </a:r>
            <a:endParaRPr lang="en-IN" altLang="en-US">
              <a:hlinkClick r:id="rId5" action="ppaction://hlinkfile"/>
            </a:endParaRPr>
          </a:p>
          <a:p>
            <a:r>
              <a:rPr lang="en-IN" altLang="en-US">
                <a:hlinkClick r:id="rId6" action="ppaction://hlinkfile"/>
              </a:rPr>
              <a:t>https://codeforces.com/problemset/problem/1201/A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7330"/>
            <a:ext cx="10515600" cy="1543685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38200" y="3792855"/>
            <a:ext cx="10515600" cy="1543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/>
              <a:t>Feedback form:</a:t>
            </a:r>
            <a:endParaRPr lang="en-IN" altLang="en-US"/>
          </a:p>
          <a:p>
            <a:pPr algn="ctr"/>
            <a:r>
              <a:rPr lang="en-IN" altLang="en-US">
                <a:hlinkClick r:id="rId1" action="ppaction://hlinkfile"/>
              </a:rPr>
              <a:t>https://docs.google.com/forms/d/1ow57375qwTn_zfge5E4njlx1jri2AshMhSbOP1VwOxI/edit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Problem Solving</vt:lpstr>
      <vt:lpstr>Problems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- 1</dc:title>
  <dc:creator/>
  <cp:lastModifiedBy>sriva</cp:lastModifiedBy>
  <cp:revision>105</cp:revision>
  <dcterms:created xsi:type="dcterms:W3CDTF">2022-08-28T06:54:00Z</dcterms:created>
  <dcterms:modified xsi:type="dcterms:W3CDTF">2022-10-23T17:26:25Z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A40C900863E34309AB11141DB2720900</vt:lpwstr>
  </property>
  <property fmtid="{D5CDD505-2E9C-101B-9397-08002B2CF9AE}" pid="3" name="KSOProductBuildVer">
    <vt:lpwstr>1033-11.2.0.11341</vt:lpwstr>
  </property>
</Properties>
</file>