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codeforces.com/problemset/problem/1265/A" TargetMode="External"/><Relationship Id="rId11" Type="http://schemas.openxmlformats.org/officeDocument/2006/relationships/hyperlink" Target="https://codeforces.com/problemset/problem/1265/A" TargetMode="External"/><Relationship Id="rId10" Type="http://schemas.openxmlformats.org/officeDocument/2006/relationships/hyperlink" Target="https://codeforces.com/problemset/problem/1265/A" TargetMode="External"/><Relationship Id="rId13" Type="http://schemas.openxmlformats.org/officeDocument/2006/relationships/hyperlink" Target="https://codeforces.com/problemset/problem/1265/A" TargetMode="External"/><Relationship Id="rId12" Type="http://schemas.openxmlformats.org/officeDocument/2006/relationships/hyperlink" Target="https://codeforces.com/problemset/problem/1265/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forces.com/problemset/problem/1486/A" TargetMode="External"/><Relationship Id="rId4" Type="http://schemas.openxmlformats.org/officeDocument/2006/relationships/hyperlink" Target="https://codeforces.com/problemset/problem/1486/A" TargetMode="External"/><Relationship Id="rId9" Type="http://schemas.openxmlformats.org/officeDocument/2006/relationships/hyperlink" Target="https://codeforces.com/problemset/problem/1265/A" TargetMode="External"/><Relationship Id="rId15" Type="http://schemas.openxmlformats.org/officeDocument/2006/relationships/hyperlink" Target="https://codeforces.com/problemset/problem/1469/B" TargetMode="External"/><Relationship Id="rId14" Type="http://schemas.openxmlformats.org/officeDocument/2006/relationships/hyperlink" Target="https://codeforces.com/problemset/problem/1265/A" TargetMode="External"/><Relationship Id="rId17" Type="http://schemas.openxmlformats.org/officeDocument/2006/relationships/hyperlink" Target="https://codeforces.com/problemset/problem/1265/A" TargetMode="External"/><Relationship Id="rId16" Type="http://schemas.openxmlformats.org/officeDocument/2006/relationships/hyperlink" Target="https://codeforces.com/problemset/problem/1469/B" TargetMode="External"/><Relationship Id="rId5" Type="http://schemas.openxmlformats.org/officeDocument/2006/relationships/hyperlink" Target="https://codeforces.com/problemset/problem/1265/A" TargetMode="External"/><Relationship Id="rId19" Type="http://schemas.openxmlformats.org/officeDocument/2006/relationships/hyperlink" Target="https://codeforces.com/problemset/problem/1265/A" TargetMode="External"/><Relationship Id="rId6" Type="http://schemas.openxmlformats.org/officeDocument/2006/relationships/hyperlink" Target="https://codeforces.com/problemset/problem/1265/A" TargetMode="External"/><Relationship Id="rId18" Type="http://schemas.openxmlformats.org/officeDocument/2006/relationships/hyperlink" Target="https://codeforces.com/problemset/problem/1265/A" TargetMode="External"/><Relationship Id="rId7" Type="http://schemas.openxmlformats.org/officeDocument/2006/relationships/hyperlink" Target="https://codeforces.com/problemset/problem/1265/A" TargetMode="External"/><Relationship Id="rId8" Type="http://schemas.openxmlformats.org/officeDocument/2006/relationships/hyperlink" Target="https://codeforces.com/problemset/problem/1265/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168H_fT6y7ho3dCC91U1WQOzBc8OPjBeGzm_EAlpDv_Y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Problem Solving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IN">
                <a:solidFill>
                  <a:srgbClr val="7F7F7F"/>
                </a:solidFill>
              </a:rPr>
              <a:t>Srivaths 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https://codeforces.com/problemset/problem/1486/A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https://codeforces.com/problemset/problem/1485/A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7"/>
              </a:rPr>
              <a:t>https://codeforces.com/problemset/problem/1427/A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9"/>
              </a:rPr>
              <a:t>https://codeforces.com/problemset/problem/1341/A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1"/>
              </a:rPr>
              <a:t>https://codeforces.com/problemset/problem/1440/B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3"/>
              </a:rPr>
              <a:t>https://codeforces.com/problemset/problem/1469/A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5"/>
              </a:rPr>
              <a:t>https://codeforces.com/problemset/problem/1469/B</a:t>
            </a:r>
            <a:endParaRPr u="sng">
              <a:solidFill>
                <a:schemeClr val="hlink"/>
              </a:solidFill>
              <a:hlinkClick r:id="rId16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7"/>
              </a:rPr>
              <a:t>https://codeforces.com/problemset/problem/1326/A</a:t>
            </a:r>
            <a:endParaRPr u="sng">
              <a:solidFill>
                <a:schemeClr val="hlink"/>
              </a:solidFill>
              <a:hlinkClick r:id="rId18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9"/>
              </a:rPr>
              <a:t>https://codeforces.com/problemset/problem/1265/A</a:t>
            </a:r>
            <a:endParaRPr u="sng">
              <a:solidFill>
                <a:schemeClr val="hlink"/>
              </a:solidFill>
              <a:hlinkClick r:id="rId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1497330"/>
            <a:ext cx="10515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Thanks for Watching!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838200" y="3792855"/>
            <a:ext cx="10515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None/>
            </a:pPr>
            <a:r>
              <a:rPr b="0" i="0" lang="en-IN" sz="3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form:</a:t>
            </a:r>
            <a:endParaRPr b="0" i="0" sz="3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None/>
            </a:pPr>
            <a:r>
              <a:rPr b="0" i="0" lang="en-IN" sz="30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https://docs.google.com/forms/d/168H_fT6y7ho3dCC91U1WQOzBc8OPjBeGzm_EAlpDv_Y/viewform</a:t>
            </a:r>
            <a:endParaRPr b="0" i="0" sz="3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