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256" r:id="rId3"/>
    <p:sldId id="257" r:id="rId4"/>
    <p:sldId id="258" r:id="rId5"/>
    <p:sldId id="259" r:id="rId6"/>
    <p:sldId id="261" r:id="rId7"/>
    <p:sldId id="260" r:id="rId8"/>
    <p:sldId id="262" r:id="rId9"/>
    <p:sldId id="263" r:id="rId10"/>
    <p:sldId id="264" r:id="rId11"/>
    <p:sldId id="266" r:id="rId12"/>
    <p:sldId id="270" r:id="rId13"/>
    <p:sldId id="267" r:id="rId14"/>
    <p:sldId id="268" r:id="rId15"/>
    <p:sldId id="276" r:id="rId16"/>
    <p:sldId id="269" r:id="rId17"/>
    <p:sldId id="265"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656C79C-2C1D-46A3-9CEE-400BD15B87D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5184F2-2D27-4D27-BC17-29A882632708}"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B656C79C-2C1D-46A3-9CEE-400BD15B87D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5184F2-2D27-4D27-BC17-29A882632708}"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B656C79C-2C1D-46A3-9CEE-400BD15B87D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5184F2-2D27-4D27-BC17-29A882632708}"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B656C79C-2C1D-46A3-9CEE-400BD15B87D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5184F2-2D27-4D27-BC17-29A882632708}"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56C79C-2C1D-46A3-9CEE-400BD15B87D9}"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C5184F2-2D27-4D27-BC17-29A882632708}"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B656C79C-2C1D-46A3-9CEE-400BD15B87D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5184F2-2D27-4D27-BC17-29A882632708}"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B656C79C-2C1D-46A3-9CEE-400BD15B87D9}"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C5184F2-2D27-4D27-BC17-29A882632708}"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656C79C-2C1D-46A3-9CEE-400BD15B87D9}"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C5184F2-2D27-4D27-BC17-29A882632708}"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56C79C-2C1D-46A3-9CEE-400BD15B87D9}"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C5184F2-2D27-4D27-BC17-29A882632708}"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56C79C-2C1D-46A3-9CEE-400BD15B87D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5184F2-2D27-4D27-BC17-29A882632708}"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56C79C-2C1D-46A3-9CEE-400BD15B87D9}"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C5184F2-2D27-4D27-BC17-29A882632708}"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56C79C-2C1D-46A3-9CEE-400BD15B87D9}"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5184F2-2D27-4D27-BC17-29A882632708}"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codeforces.com/problemset/problem/1165/D" TargetMode="External"/><Relationship Id="rId3" Type="http://schemas.openxmlformats.org/officeDocument/2006/relationships/hyperlink" Target="https://codeforces.com/problemset/problem/1679/A" TargetMode="External"/><Relationship Id="rId2" Type="http://schemas.openxmlformats.org/officeDocument/2006/relationships/hyperlink" Target="https://codeforces.com/problemset/problem/1475/A" TargetMode="External"/><Relationship Id="rId1" Type="http://schemas.openxmlformats.org/officeDocument/2006/relationships/hyperlink" Target="https://codeforces.com/problemset/problem/472/A" TargetMode="Externa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bit.ly/3cl0Vdj" TargetMode="External"/><Relationship Id="rId1" Type="http://schemas.openxmlformats.org/officeDocument/2006/relationships/hyperlink" Target="https://cp-algorithms.com/algebra/factorization.html" TargetMode="Externa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docs.google.com/forms/d/1HZJI0t88KIEhst8Ld-cLLtLOUiFcHoyc2sawD_RkC8o/edit"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hyperlink" Target="https://bit.ly/3uTfpr0"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Number Theory</a:t>
            </a:r>
            <a:endParaRPr lang="en-IN" dirty="0"/>
          </a:p>
        </p:txBody>
      </p:sp>
      <p:sp>
        <p:nvSpPr>
          <p:cNvPr id="3" name="Subtitle 2"/>
          <p:cNvSpPr>
            <a:spLocks noGrp="1"/>
          </p:cNvSpPr>
          <p:nvPr>
            <p:ph type="subTitle" idx="1"/>
          </p:nvPr>
        </p:nvSpPr>
        <p:spPr/>
        <p:txBody>
          <a:bodyPr/>
          <a:lstStyle/>
          <a:p>
            <a:r>
              <a:rPr lang="en-IN" dirty="0">
                <a:solidFill>
                  <a:schemeClr val="bg1">
                    <a:lumMod val="50000"/>
                  </a:schemeClr>
                </a:solidFill>
              </a:rPr>
              <a:t>- Srivaths P</a:t>
            </a:r>
            <a:endParaRPr lang="en-IN" dirty="0">
              <a:solidFill>
                <a:schemeClr val="bg1">
                  <a:lumMod val="5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Prime Factorization – Trial Division</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pPr marL="0" indent="0">
                  <a:buNone/>
                </a:pPr>
                <a:r>
                  <a:rPr lang="en-IN" dirty="0"/>
                  <a:t>Trial division is the most basic method of prime factorization.</a:t>
                </a:r>
                <a:endParaRPr lang="en-IN" dirty="0"/>
              </a:p>
              <a:p>
                <a:pPr marL="0" indent="0">
                  <a:buNone/>
                </a:pPr>
                <a:endParaRPr lang="en-IN" dirty="0"/>
              </a:p>
              <a:p>
                <a:pPr marL="0" indent="0">
                  <a:buNone/>
                </a:pPr>
                <a:r>
                  <a:rPr lang="en-IN" dirty="0"/>
                  <a:t>We will use the fact that the smallest divisor of any number </a:t>
                </a:r>
                <a14:m>
                  <m:oMath xmlns:m="http://schemas.openxmlformats.org/officeDocument/2006/math">
                    <m:r>
                      <a:rPr lang="en-IN" b="0" i="1" smtClean="0">
                        <a:latin typeface="Cambria Math" panose="02040503050406030204" pitchFamily="18" charset="0"/>
                      </a:rPr>
                      <m:t>𝑁</m:t>
                    </m:r>
                  </m:oMath>
                </a14:m>
                <a:r>
                  <a:rPr lang="en-IN" dirty="0"/>
                  <a:t> is prime, and it will be less than </a:t>
                </a:r>
                <a14:m>
                  <m:oMath xmlns:m="http://schemas.openxmlformats.org/officeDocument/2006/math">
                    <m:rad>
                      <m:radPr>
                        <m:degHide m:val="on"/>
                        <m:ctrlPr>
                          <a:rPr lang="en-IN" i="1" smtClean="0">
                            <a:latin typeface="Cambria Math" panose="02040503050406030204" pitchFamily="18" charset="0"/>
                          </a:rPr>
                        </m:ctrlPr>
                      </m:radPr>
                      <m:deg/>
                      <m:e>
                        <m:r>
                          <a:rPr lang="en-IN" b="0" i="1" smtClean="0">
                            <a:latin typeface="Cambria Math" panose="02040503050406030204" pitchFamily="18" charset="0"/>
                          </a:rPr>
                          <m:t>𝑁</m:t>
                        </m:r>
                      </m:e>
                    </m:rad>
                  </m:oMath>
                </a14:m>
                <a:r>
                  <a:rPr lang="en-IN" dirty="0"/>
                  <a:t>.</a:t>
                </a:r>
                <a:endParaRPr lang="en-IN" dirty="0"/>
              </a:p>
              <a:p>
                <a:pPr marL="0" indent="0">
                  <a:buNone/>
                </a:pPr>
                <a:endParaRPr lang="en-IN" dirty="0"/>
              </a:p>
              <a:p>
                <a:pPr marL="0" indent="0">
                  <a:buNone/>
                </a:pPr>
                <a14:m>
                  <m:oMath xmlns:m="http://schemas.openxmlformats.org/officeDocument/2006/math">
                    <m:r>
                      <a:rPr lang="en-IN" b="0" i="1" smtClean="0">
                        <a:latin typeface="Cambria Math" panose="02040503050406030204" pitchFamily="18" charset="0"/>
                      </a:rPr>
                      <m:t>𝑁</m:t>
                    </m:r>
                  </m:oMath>
                </a14:m>
                <a:r>
                  <a:rPr lang="en-IN" dirty="0"/>
                  <a:t> can be represented as </a:t>
                </a:r>
                <a14:m>
                  <m:oMath xmlns:m="http://schemas.openxmlformats.org/officeDocument/2006/math">
                    <m:sSubSup>
                      <m:sSubSupPr>
                        <m:ctrlPr>
                          <a:rPr lang="en-IN" b="0" i="1" smtClean="0">
                            <a:latin typeface="Cambria Math" panose="02040503050406030204" pitchFamily="18" charset="0"/>
                          </a:rPr>
                        </m:ctrlPr>
                      </m:sSubSupPr>
                      <m:e>
                        <m:r>
                          <a:rPr lang="en-IN" b="0" i="1" smtClean="0">
                            <a:latin typeface="Cambria Math" panose="02040503050406030204" pitchFamily="18" charset="0"/>
                          </a:rPr>
                          <m:t>𝑝</m:t>
                        </m:r>
                      </m:e>
                      <m:sub>
                        <m:r>
                          <a:rPr lang="en-IN" b="0" i="1" smtClean="0">
                            <a:latin typeface="Cambria Math" panose="02040503050406030204" pitchFamily="18" charset="0"/>
                          </a:rPr>
                          <m:t>0</m:t>
                        </m:r>
                      </m:sub>
                      <m:sup>
                        <m:sSub>
                          <m:sSubPr>
                            <m:ctrlPr>
                              <a:rPr lang="en-IN" i="1">
                                <a:latin typeface="Cambria Math" panose="02040503050406030204" pitchFamily="18" charset="0"/>
                              </a:rPr>
                            </m:ctrlPr>
                          </m:sSubPr>
                          <m:e>
                            <m:r>
                              <a:rPr lang="en-IN" b="0" i="1" smtClean="0">
                                <a:latin typeface="Cambria Math" panose="02040503050406030204" pitchFamily="18" charset="0"/>
                              </a:rPr>
                              <m:t>𝑞</m:t>
                            </m:r>
                          </m:e>
                          <m:sub>
                            <m:r>
                              <a:rPr lang="en-IN" b="0" i="1" smtClean="0">
                                <a:latin typeface="Cambria Math" panose="02040503050406030204" pitchFamily="18" charset="0"/>
                              </a:rPr>
                              <m:t>0</m:t>
                            </m:r>
                          </m:sub>
                        </m:sSub>
                      </m:sup>
                    </m:sSubSup>
                    <m:r>
                      <a:rPr lang="en-IN" b="0" i="1" smtClean="0">
                        <a:latin typeface="Cambria Math" panose="02040503050406030204" pitchFamily="18" charset="0"/>
                      </a:rPr>
                      <m:t>∗</m:t>
                    </m:r>
                    <m:sSubSup>
                      <m:sSubSupPr>
                        <m:ctrlPr>
                          <a:rPr lang="en-IN" i="1" smtClean="0">
                            <a:latin typeface="Cambria Math" panose="02040503050406030204" pitchFamily="18" charset="0"/>
                          </a:rPr>
                        </m:ctrlPr>
                      </m:sSubSupPr>
                      <m:e>
                        <m:r>
                          <a:rPr lang="en-IN" i="1">
                            <a:latin typeface="Cambria Math" panose="02040503050406030204" pitchFamily="18" charset="0"/>
                          </a:rPr>
                          <m:t>𝑝</m:t>
                        </m:r>
                      </m:e>
                      <m:sub>
                        <m:r>
                          <a:rPr lang="en-IN" b="0" i="1" smtClean="0">
                            <a:latin typeface="Cambria Math" panose="02040503050406030204" pitchFamily="18" charset="0"/>
                          </a:rPr>
                          <m:t>1</m:t>
                        </m:r>
                      </m:sub>
                      <m:sup>
                        <m:sSub>
                          <m:sSubPr>
                            <m:ctrlPr>
                              <a:rPr lang="en-IN" i="1">
                                <a:latin typeface="Cambria Math" panose="02040503050406030204" pitchFamily="18" charset="0"/>
                              </a:rPr>
                            </m:ctrlPr>
                          </m:sSubPr>
                          <m:e>
                            <m:r>
                              <a:rPr lang="en-IN" i="1">
                                <a:latin typeface="Cambria Math" panose="02040503050406030204" pitchFamily="18" charset="0"/>
                              </a:rPr>
                              <m:t>𝑞</m:t>
                            </m:r>
                          </m:e>
                          <m:sub>
                            <m:r>
                              <a:rPr lang="en-IN" b="0" i="1" smtClean="0">
                                <a:latin typeface="Cambria Math" panose="02040503050406030204" pitchFamily="18" charset="0"/>
                              </a:rPr>
                              <m:t>1</m:t>
                            </m:r>
                          </m:sub>
                        </m:sSub>
                      </m:sup>
                    </m:sSubSup>
                    <m:r>
                      <a:rPr lang="en-IN" b="0" i="1" smtClean="0">
                        <a:latin typeface="Cambria Math" panose="02040503050406030204" pitchFamily="18" charset="0"/>
                      </a:rPr>
                      <m:t>∗</m:t>
                    </m:r>
                    <m:sSubSup>
                      <m:sSubSupPr>
                        <m:ctrlPr>
                          <a:rPr lang="en-IN" i="1">
                            <a:latin typeface="Cambria Math" panose="02040503050406030204" pitchFamily="18" charset="0"/>
                          </a:rPr>
                        </m:ctrlPr>
                      </m:sSubSupPr>
                      <m:e>
                        <m:r>
                          <a:rPr lang="en-IN" i="1">
                            <a:latin typeface="Cambria Math" panose="02040503050406030204" pitchFamily="18" charset="0"/>
                          </a:rPr>
                          <m:t>𝑝</m:t>
                        </m:r>
                      </m:e>
                      <m:sub>
                        <m:r>
                          <a:rPr lang="en-IN" b="0" i="1" smtClean="0">
                            <a:latin typeface="Cambria Math" panose="02040503050406030204" pitchFamily="18" charset="0"/>
                          </a:rPr>
                          <m:t>2</m:t>
                        </m:r>
                      </m:sub>
                      <m:sup>
                        <m:sSub>
                          <m:sSubPr>
                            <m:ctrlPr>
                              <a:rPr lang="en-IN" i="1">
                                <a:latin typeface="Cambria Math" panose="02040503050406030204" pitchFamily="18" charset="0"/>
                              </a:rPr>
                            </m:ctrlPr>
                          </m:sSubPr>
                          <m:e>
                            <m:r>
                              <a:rPr lang="en-IN" i="1">
                                <a:latin typeface="Cambria Math" panose="02040503050406030204" pitchFamily="18" charset="0"/>
                              </a:rPr>
                              <m:t>𝑞</m:t>
                            </m:r>
                          </m:e>
                          <m:sub>
                            <m:r>
                              <a:rPr lang="en-IN" b="0" i="1" smtClean="0">
                                <a:latin typeface="Cambria Math" panose="02040503050406030204" pitchFamily="18" charset="0"/>
                              </a:rPr>
                              <m:t>2</m:t>
                            </m:r>
                          </m:sub>
                        </m:sSub>
                      </m:sup>
                    </m:sSubSup>
                    <m:r>
                      <a:rPr lang="en-IN" b="0" i="1" smtClean="0">
                        <a:latin typeface="Cambria Math" panose="02040503050406030204" pitchFamily="18" charset="0"/>
                      </a:rPr>
                      <m:t>∗…∗</m:t>
                    </m:r>
                    <m:sSubSup>
                      <m:sSubSupPr>
                        <m:ctrlPr>
                          <a:rPr lang="en-IN" i="1">
                            <a:latin typeface="Cambria Math" panose="02040503050406030204" pitchFamily="18" charset="0"/>
                          </a:rPr>
                        </m:ctrlPr>
                      </m:sSubSupPr>
                      <m:e>
                        <m:r>
                          <a:rPr lang="en-IN" i="1">
                            <a:latin typeface="Cambria Math" panose="02040503050406030204" pitchFamily="18" charset="0"/>
                          </a:rPr>
                          <m:t>𝑝</m:t>
                        </m:r>
                      </m:e>
                      <m:sub>
                        <m:r>
                          <a:rPr lang="en-IN" b="0" i="1" smtClean="0">
                            <a:latin typeface="Cambria Math" panose="02040503050406030204" pitchFamily="18" charset="0"/>
                          </a:rPr>
                          <m:t>𝑘</m:t>
                        </m:r>
                      </m:sub>
                      <m:sup>
                        <m:sSub>
                          <m:sSubPr>
                            <m:ctrlPr>
                              <a:rPr lang="en-IN" i="1">
                                <a:latin typeface="Cambria Math" panose="02040503050406030204" pitchFamily="18" charset="0"/>
                              </a:rPr>
                            </m:ctrlPr>
                          </m:sSubPr>
                          <m:e>
                            <m:r>
                              <a:rPr lang="en-IN" i="1">
                                <a:latin typeface="Cambria Math" panose="02040503050406030204" pitchFamily="18" charset="0"/>
                              </a:rPr>
                              <m:t>𝑞</m:t>
                            </m:r>
                          </m:e>
                          <m:sub>
                            <m:r>
                              <a:rPr lang="en-IN" b="0" i="1" smtClean="0">
                                <a:latin typeface="Cambria Math" panose="02040503050406030204" pitchFamily="18" charset="0"/>
                              </a:rPr>
                              <m:t>𝑘</m:t>
                            </m:r>
                          </m:sub>
                        </m:sSub>
                      </m:sup>
                    </m:sSubSup>
                  </m:oMath>
                </a14:m>
                <a:r>
                  <a:rPr lang="en-IN" dirty="0"/>
                  <a:t> where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b="0" i="1" smtClean="0">
                            <a:latin typeface="Cambria Math" panose="02040503050406030204" pitchFamily="18" charset="0"/>
                          </a:rPr>
                          <m:t>𝑖</m:t>
                        </m:r>
                      </m:sub>
                    </m:sSub>
                  </m:oMath>
                </a14:m>
                <a:r>
                  <a:rPr lang="en-IN" dirty="0"/>
                  <a:t> is prime.</a:t>
                </a:r>
                <a:br>
                  <a:rPr lang="en-IN" dirty="0"/>
                </a:br>
                <a:r>
                  <a:rPr lang="en-IN" dirty="0"/>
                  <a:t>Let us assume that the prime array is sorted.</a:t>
                </a:r>
                <a:endParaRPr lang="en-IN" dirty="0"/>
              </a:p>
              <a:p>
                <a:pPr marL="0" indent="0">
                  <a:buNone/>
                </a:pPr>
                <a:endParaRPr lang="en-IN" dirty="0"/>
              </a:p>
              <a:p>
                <a:pPr marL="0" indent="0">
                  <a:buNone/>
                </a:pPr>
                <a:r>
                  <a:rPr lang="en-IN" dirty="0"/>
                  <a:t>We will iterate through the range </a:t>
                </a:r>
                <a14:m>
                  <m:oMath xmlns:m="http://schemas.openxmlformats.org/officeDocument/2006/math">
                    <m:d>
                      <m:dPr>
                        <m:begChr m:val="["/>
                        <m:endChr m:val="]"/>
                        <m:ctrlPr>
                          <a:rPr lang="en-IN" b="0" i="1" smtClean="0">
                            <a:latin typeface="Cambria Math" panose="02040503050406030204" pitchFamily="18" charset="0"/>
                          </a:rPr>
                        </m:ctrlPr>
                      </m:dPr>
                      <m:e>
                        <m:r>
                          <a:rPr lang="en-IN" b="0" i="0" smtClean="0">
                            <a:latin typeface="Cambria Math" panose="02040503050406030204" pitchFamily="18" charset="0"/>
                          </a:rPr>
                          <m:t>2</m:t>
                        </m:r>
                        <m:r>
                          <a:rPr lang="en-IN" b="0" i="0" smtClean="0">
                            <a:latin typeface="Cambria Math" panose="02040503050406030204" pitchFamily="18" charset="0"/>
                          </a:rPr>
                          <m:t>,</m:t>
                        </m:r>
                        <m:rad>
                          <m:radPr>
                            <m:degHide m:val="on"/>
                            <m:ctrlPr>
                              <a:rPr lang="en-IN" i="1" smtClean="0">
                                <a:latin typeface="Cambria Math" panose="02040503050406030204" pitchFamily="18" charset="0"/>
                              </a:rPr>
                            </m:ctrlPr>
                          </m:radPr>
                          <m:deg/>
                          <m:e>
                            <m:r>
                              <a:rPr lang="en-IN" b="0" i="1" smtClean="0">
                                <a:latin typeface="Cambria Math" panose="02040503050406030204" pitchFamily="18" charset="0"/>
                              </a:rPr>
                              <m:t>𝑁</m:t>
                            </m:r>
                          </m:e>
                        </m:rad>
                      </m:e>
                    </m:d>
                  </m:oMath>
                </a14:m>
                <a:r>
                  <a:rPr lang="en-IN" b="0" dirty="0"/>
                  <a:t> to find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𝑝</m:t>
                        </m:r>
                      </m:e>
                      <m:sub>
                        <m:r>
                          <a:rPr lang="en-IN" b="0" i="1" smtClean="0">
                            <a:latin typeface="Cambria Math" panose="02040503050406030204" pitchFamily="18" charset="0"/>
                          </a:rPr>
                          <m:t>0</m:t>
                        </m:r>
                      </m:sub>
                    </m:sSub>
                  </m:oMath>
                </a14:m>
                <a:r>
                  <a:rPr lang="en-IN" b="0" dirty="0"/>
                  <a:t> first, then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𝑝</m:t>
                        </m:r>
                      </m:e>
                      <m:sub>
                        <m:r>
                          <a:rPr lang="en-IN" b="0" i="1" smtClean="0">
                            <a:latin typeface="Cambria Math" panose="02040503050406030204" pitchFamily="18" charset="0"/>
                          </a:rPr>
                          <m:t>1</m:t>
                        </m:r>
                      </m:sub>
                    </m:sSub>
                  </m:oMath>
                </a14:m>
                <a:r>
                  <a:rPr lang="en-IN" b="0" dirty="0"/>
                  <a:t>, etc.</a:t>
                </a:r>
                <a:endParaRPr lang="en-IN" b="0" dirty="0"/>
              </a:p>
              <a:p>
                <a:pPr marL="0" indent="0">
                  <a:buNone/>
                </a:pPr>
                <a:endParaRPr lang="en-IN"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t="-657" b="-3729"/>
                </a:stretch>
              </a:blipFill>
            </p:spPr>
            <p:txBody>
              <a:bodyPr/>
              <a:lstStyle/>
              <a:p>
                <a:r>
                  <a:rPr lang="en-US" alt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Prime Factorization – Trial Division Code</a:t>
            </a:r>
            <a:endParaRPr lang="en-IN" dirty="0"/>
          </a:p>
        </p:txBody>
      </p:sp>
      <p:sp>
        <p:nvSpPr>
          <p:cNvPr id="4" name="Rectangle 1"/>
          <p:cNvSpPr>
            <a:spLocks noChangeArrowheads="1"/>
          </p:cNvSpPr>
          <p:nvPr/>
        </p:nvSpPr>
        <p:spPr bwMode="auto">
          <a:xfrm>
            <a:off x="838200" y="1691640"/>
            <a:ext cx="6485255" cy="439991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B5B6E3"/>
                </a:solidFill>
                <a:effectLst/>
                <a:latin typeface="Consolas" panose="020B0609020204030204" charset="0"/>
              </a:rPr>
              <a:t>vector</a:t>
            </a:r>
            <a:r>
              <a:rPr kumimoji="0" lang="en-US" altLang="en-US" sz="2000" b="0" i="0" u="none" strike="noStrike" cap="none" normalizeH="0" baseline="0" dirty="0">
                <a:ln>
                  <a:noFill/>
                </a:ln>
                <a:solidFill>
                  <a:srgbClr val="A9B7C6"/>
                </a:solidFill>
                <a:effectLst/>
                <a:latin typeface="Consolas" panose="020B0609020204030204" charset="0"/>
              </a:rPr>
              <a:t>&lt;</a:t>
            </a:r>
            <a:r>
              <a:rPr kumimoji="0" lang="en-US" altLang="en-US" sz="2000" b="0" i="0" u="none" strike="noStrike" cap="none" normalizeH="0" baseline="0" dirty="0">
                <a:ln>
                  <a:noFill/>
                </a:ln>
                <a:solidFill>
                  <a:srgbClr val="908B25"/>
                </a:solidFill>
                <a:effectLst/>
                <a:latin typeface="Consolas" panose="020B0609020204030204" charset="0"/>
              </a:rPr>
              <a:t>int</a:t>
            </a:r>
            <a:r>
              <a:rPr kumimoji="0" lang="en-US" altLang="en-US" sz="2000" b="0" i="0" u="none" strike="noStrike" cap="none" normalizeH="0" baseline="0" dirty="0">
                <a:ln>
                  <a:noFill/>
                </a:ln>
                <a:solidFill>
                  <a:srgbClr val="A9B7C6"/>
                </a:solidFill>
                <a:effectLst/>
                <a:latin typeface="Consolas" panose="020B0609020204030204" charset="0"/>
              </a:rPr>
              <a:t>&gt; </a:t>
            </a:r>
            <a:r>
              <a:rPr kumimoji="0" lang="en-US" altLang="en-US" sz="2000" b="0" i="0" u="none" strike="noStrike" cap="none" normalizeH="0" baseline="0" dirty="0">
                <a:ln>
                  <a:noFill/>
                </a:ln>
                <a:solidFill>
                  <a:srgbClr val="FFC66D"/>
                </a:solidFill>
                <a:effectLst/>
                <a:latin typeface="Consolas" panose="020B0609020204030204" charset="0"/>
              </a:rPr>
              <a:t>factor</a:t>
            </a:r>
            <a:r>
              <a:rPr kumimoji="0" lang="en-US" altLang="en-US" sz="2000" b="0" i="0" u="none" strike="noStrike" cap="none" normalizeH="0" baseline="0" dirty="0">
                <a:ln>
                  <a:noFill/>
                </a:ln>
                <a:solidFill>
                  <a:srgbClr val="A9B7C6"/>
                </a:solidFill>
                <a:effectLst/>
                <a:latin typeface="Consolas" panose="020B0609020204030204" charset="0"/>
              </a:rPr>
              <a:t>(</a:t>
            </a:r>
            <a:r>
              <a:rPr kumimoji="0" lang="en-US" altLang="en-US" sz="2000" b="0" i="0" u="none" strike="noStrike" cap="none" normalizeH="0" baseline="0" dirty="0">
                <a:ln>
                  <a:noFill/>
                </a:ln>
                <a:solidFill>
                  <a:srgbClr val="908B25"/>
                </a:solidFill>
                <a:effectLst/>
                <a:latin typeface="Consolas" panose="020B0609020204030204" charset="0"/>
              </a:rPr>
              <a:t>int </a:t>
            </a:r>
            <a:r>
              <a:rPr kumimoji="0" lang="en-US" altLang="en-US" sz="2000" b="0" i="0" u="none" strike="noStrike" cap="none" normalizeH="0" baseline="0" dirty="0">
                <a:ln>
                  <a:noFill/>
                </a:ln>
                <a:solidFill>
                  <a:srgbClr val="A9B7C6"/>
                </a:solidFill>
                <a:effectLst/>
                <a:latin typeface="Consolas" panose="020B0609020204030204" charset="0"/>
              </a:rPr>
              <a:t>n) {</a:t>
            </a:r>
            <a:br>
              <a:rPr kumimoji="0" lang="en-US" altLang="en-US" sz="2000" b="0" i="0" u="none" strike="noStrike" cap="none" normalizeH="0" baseline="0" dirty="0">
                <a:ln>
                  <a:noFill/>
                </a:ln>
                <a:solidFill>
                  <a:srgbClr val="A9B7C6"/>
                </a:solidFill>
                <a:effectLst/>
                <a:latin typeface="Consolas" panose="020B0609020204030204" charset="0"/>
              </a:rPr>
            </a:br>
            <a:r>
              <a:rPr kumimoji="0" lang="en-US" altLang="en-US" sz="2000" b="0" i="0" u="none" strike="noStrike" cap="none" normalizeH="0" baseline="0" dirty="0">
                <a:ln>
                  <a:noFill/>
                </a:ln>
                <a:solidFill>
                  <a:srgbClr val="A9B7C6"/>
                </a:solidFill>
                <a:effectLst/>
                <a:latin typeface="Consolas" panose="020B0609020204030204" charset="0"/>
              </a:rPr>
              <a:t>    </a:t>
            </a:r>
            <a:r>
              <a:rPr kumimoji="0" lang="en-US" altLang="en-US" sz="2000" b="0" i="0" u="none" strike="noStrike" cap="none" normalizeH="0" baseline="0" dirty="0">
                <a:ln>
                  <a:noFill/>
                </a:ln>
                <a:solidFill>
                  <a:srgbClr val="B5B6E3"/>
                </a:solidFill>
                <a:effectLst/>
                <a:latin typeface="Consolas" panose="020B0609020204030204" charset="0"/>
              </a:rPr>
              <a:t>vector</a:t>
            </a:r>
            <a:r>
              <a:rPr kumimoji="0" lang="en-US" altLang="en-US" sz="2000" b="0" i="0" u="none" strike="noStrike" cap="none" normalizeH="0" baseline="0" dirty="0">
                <a:ln>
                  <a:noFill/>
                </a:ln>
                <a:solidFill>
                  <a:srgbClr val="A9B7C6"/>
                </a:solidFill>
                <a:effectLst/>
                <a:latin typeface="Consolas" panose="020B0609020204030204" charset="0"/>
              </a:rPr>
              <a:t>&lt;</a:t>
            </a:r>
            <a:r>
              <a:rPr kumimoji="0" lang="en-US" altLang="en-US" sz="2000" b="0" i="0" u="none" strike="noStrike" cap="none" normalizeH="0" baseline="0" dirty="0">
                <a:ln>
                  <a:noFill/>
                </a:ln>
                <a:solidFill>
                  <a:srgbClr val="908B25"/>
                </a:solidFill>
                <a:effectLst/>
                <a:latin typeface="Consolas" panose="020B0609020204030204" charset="0"/>
              </a:rPr>
              <a:t>int</a:t>
            </a:r>
            <a:r>
              <a:rPr kumimoji="0" lang="en-US" altLang="en-US" sz="2000" b="0" i="0" u="none" strike="noStrike" cap="none" normalizeH="0" baseline="0" dirty="0">
                <a:ln>
                  <a:noFill/>
                </a:ln>
                <a:solidFill>
                  <a:srgbClr val="A9B7C6"/>
                </a:solidFill>
                <a:effectLst/>
                <a:latin typeface="Consolas" panose="020B0609020204030204" charset="0"/>
              </a:rPr>
              <a:t>&gt; facts</a:t>
            </a:r>
            <a:r>
              <a:rPr kumimoji="0" lang="en-US" altLang="en-US" sz="2000" b="0" i="0" u="none" strike="noStrike" cap="none" normalizeH="0" baseline="0" dirty="0">
                <a:ln>
                  <a:noFill/>
                </a:ln>
                <a:solidFill>
                  <a:srgbClr val="CC7832"/>
                </a:solidFill>
                <a:effectLst/>
                <a:latin typeface="Consolas" panose="020B0609020204030204" charset="0"/>
              </a:rPr>
              <a:t>;</a:t>
            </a:r>
            <a:br>
              <a:rPr kumimoji="0" lang="en-US" altLang="en-US" sz="2000" b="0" i="0" u="none" strike="noStrike" cap="none" normalizeH="0" baseline="0" dirty="0">
                <a:ln>
                  <a:noFill/>
                </a:ln>
                <a:solidFill>
                  <a:srgbClr val="CC7832"/>
                </a:solidFill>
                <a:effectLst/>
                <a:latin typeface="Consolas" panose="020B0609020204030204" charset="0"/>
              </a:rPr>
            </a:br>
            <a:r>
              <a:rPr kumimoji="0" lang="en-US" altLang="en-US" sz="2000" b="0" i="0" u="none" strike="noStrike" cap="none" normalizeH="0" baseline="0" dirty="0">
                <a:ln>
                  <a:noFill/>
                </a:ln>
                <a:solidFill>
                  <a:srgbClr val="CC7832"/>
                </a:solidFill>
                <a:effectLst/>
                <a:latin typeface="Consolas" panose="020B0609020204030204" charset="0"/>
              </a:rPr>
              <a:t>    for </a:t>
            </a:r>
            <a:r>
              <a:rPr kumimoji="0" lang="en-US" altLang="en-US" sz="2000" b="0" i="0" u="none" strike="noStrike" cap="none" normalizeH="0" baseline="0" dirty="0">
                <a:ln>
                  <a:noFill/>
                </a:ln>
                <a:solidFill>
                  <a:srgbClr val="A9B7C6"/>
                </a:solidFill>
                <a:effectLst/>
                <a:latin typeface="Consolas" panose="020B0609020204030204" charset="0"/>
              </a:rPr>
              <a:t>(</a:t>
            </a:r>
            <a:r>
              <a:rPr kumimoji="0" lang="en-US" altLang="en-US" sz="2000" b="0" i="0" u="none" strike="noStrike" cap="none" normalizeH="0" baseline="0" dirty="0">
                <a:ln>
                  <a:noFill/>
                </a:ln>
                <a:solidFill>
                  <a:srgbClr val="CC7832"/>
                </a:solidFill>
                <a:effectLst/>
                <a:latin typeface="Consolas" panose="020B0609020204030204" charset="0"/>
              </a:rPr>
              <a:t>long </a:t>
            </a:r>
            <a:r>
              <a:rPr kumimoji="0" lang="en-US" altLang="en-US" sz="2000" b="0" i="0" u="none" strike="noStrike" cap="none" normalizeH="0" baseline="0" dirty="0" err="1">
                <a:ln>
                  <a:noFill/>
                </a:ln>
                <a:solidFill>
                  <a:srgbClr val="CC7832"/>
                </a:solidFill>
                <a:effectLst/>
                <a:latin typeface="Consolas" panose="020B0609020204030204" charset="0"/>
              </a:rPr>
              <a:t>long</a:t>
            </a:r>
            <a:r>
              <a:rPr kumimoji="0" lang="en-US" altLang="en-US" sz="2000" b="0" i="0" u="none" strike="noStrike" cap="none" normalizeH="0" baseline="0" dirty="0">
                <a:ln>
                  <a:noFill/>
                </a:ln>
                <a:solidFill>
                  <a:srgbClr val="CC7832"/>
                </a:solidFill>
                <a:effectLst/>
                <a:latin typeface="Consolas" panose="020B0609020204030204" charset="0"/>
              </a:rPr>
              <a:t> </a:t>
            </a:r>
            <a:r>
              <a:rPr kumimoji="0" lang="en-US" altLang="en-US" sz="2000" b="0" i="0" u="none" strike="noStrike" cap="none" normalizeH="0" baseline="0" dirty="0">
                <a:ln>
                  <a:noFill/>
                </a:ln>
                <a:solidFill>
                  <a:srgbClr val="A9B7C6"/>
                </a:solidFill>
                <a:effectLst/>
                <a:latin typeface="Consolas" panose="020B0609020204030204" charset="0"/>
              </a:rPr>
              <a:t>d = </a:t>
            </a:r>
            <a:r>
              <a:rPr kumimoji="0" lang="en-US" altLang="en-US" sz="2000" b="0" i="0" u="none" strike="noStrike" cap="none" normalizeH="0" baseline="0" dirty="0">
                <a:ln>
                  <a:noFill/>
                </a:ln>
                <a:solidFill>
                  <a:srgbClr val="6897BB"/>
                </a:solidFill>
                <a:effectLst/>
                <a:latin typeface="Consolas" panose="020B0609020204030204" charset="0"/>
              </a:rPr>
              <a:t>2</a:t>
            </a:r>
            <a:r>
              <a:rPr kumimoji="0" lang="en-US" altLang="en-US" sz="2000" b="0" i="0" u="none" strike="noStrike" cap="none" normalizeH="0" baseline="0" dirty="0">
                <a:ln>
                  <a:noFill/>
                </a:ln>
                <a:solidFill>
                  <a:srgbClr val="CC7832"/>
                </a:solidFill>
                <a:effectLst/>
                <a:latin typeface="Consolas" panose="020B0609020204030204" charset="0"/>
              </a:rPr>
              <a:t>; </a:t>
            </a:r>
            <a:r>
              <a:rPr kumimoji="0" lang="en-US" altLang="en-US" sz="2000" b="0" i="0" u="none" strike="noStrike" cap="none" normalizeH="0" baseline="0" dirty="0">
                <a:ln>
                  <a:noFill/>
                </a:ln>
                <a:solidFill>
                  <a:srgbClr val="A9B7C6"/>
                </a:solidFill>
                <a:effectLst/>
                <a:latin typeface="Consolas" panose="020B0609020204030204" charset="0"/>
              </a:rPr>
              <a:t>d * d &lt;= n</a:t>
            </a:r>
            <a:r>
              <a:rPr kumimoji="0" lang="en-US" altLang="en-US" sz="2000" b="0" i="0" u="none" strike="noStrike" cap="none" normalizeH="0" baseline="0" dirty="0">
                <a:ln>
                  <a:noFill/>
                </a:ln>
                <a:solidFill>
                  <a:srgbClr val="CC7832"/>
                </a:solidFill>
                <a:effectLst/>
                <a:latin typeface="Consolas" panose="020B0609020204030204" charset="0"/>
              </a:rPr>
              <a:t>; </a:t>
            </a:r>
            <a:r>
              <a:rPr kumimoji="0" lang="en-US" altLang="en-US" sz="2000" b="0" i="0" u="none" strike="noStrike" cap="none" normalizeH="0" baseline="0" dirty="0">
                <a:ln>
                  <a:noFill/>
                </a:ln>
                <a:solidFill>
                  <a:srgbClr val="A9B7C6"/>
                </a:solidFill>
                <a:effectLst/>
                <a:latin typeface="Consolas" panose="020B0609020204030204" charset="0"/>
              </a:rPr>
              <a:t>d++) {</a:t>
            </a:r>
            <a:br>
              <a:rPr kumimoji="0" lang="en-US" altLang="en-US" sz="2000" b="0" i="0" u="none" strike="noStrike" cap="none" normalizeH="0" baseline="0" dirty="0">
                <a:ln>
                  <a:noFill/>
                </a:ln>
                <a:solidFill>
                  <a:srgbClr val="A9B7C6"/>
                </a:solidFill>
                <a:effectLst/>
                <a:latin typeface="Consolas" panose="020B0609020204030204" charset="0"/>
              </a:rPr>
            </a:br>
            <a:r>
              <a:rPr kumimoji="0" lang="en-US" altLang="en-US" sz="2000" b="0" i="0" u="none" strike="noStrike" cap="none" normalizeH="0" baseline="0" dirty="0">
                <a:ln>
                  <a:noFill/>
                </a:ln>
                <a:solidFill>
                  <a:srgbClr val="A9B7C6"/>
                </a:solidFill>
                <a:effectLst/>
                <a:latin typeface="Consolas" panose="020B0609020204030204" charset="0"/>
              </a:rPr>
              <a:t>        </a:t>
            </a:r>
            <a:r>
              <a:rPr kumimoji="0" lang="en-US" altLang="en-US" sz="2000" b="0" i="0" u="none" strike="noStrike" cap="none" normalizeH="0" baseline="0" dirty="0">
                <a:ln>
                  <a:noFill/>
                </a:ln>
                <a:solidFill>
                  <a:srgbClr val="CC7832"/>
                </a:solidFill>
                <a:effectLst/>
                <a:latin typeface="Consolas" panose="020B0609020204030204" charset="0"/>
              </a:rPr>
              <a:t>while </a:t>
            </a:r>
            <a:r>
              <a:rPr kumimoji="0" lang="en-US" altLang="en-US" sz="2000" b="0" i="0" u="none" strike="noStrike" cap="none" normalizeH="0" baseline="0" dirty="0">
                <a:ln>
                  <a:noFill/>
                </a:ln>
                <a:solidFill>
                  <a:srgbClr val="A9B7C6"/>
                </a:solidFill>
                <a:effectLst/>
                <a:latin typeface="Consolas" panose="020B0609020204030204" charset="0"/>
              </a:rPr>
              <a:t>(n % d == </a:t>
            </a:r>
            <a:r>
              <a:rPr kumimoji="0" lang="en-US" altLang="en-US" sz="2000" b="0" i="0" u="none" strike="noStrike" cap="none" normalizeH="0" baseline="0" dirty="0">
                <a:ln>
                  <a:noFill/>
                </a:ln>
                <a:solidFill>
                  <a:srgbClr val="6897BB"/>
                </a:solidFill>
                <a:effectLst/>
                <a:latin typeface="Consolas" panose="020B0609020204030204" charset="0"/>
              </a:rPr>
              <a:t>0</a:t>
            </a:r>
            <a:r>
              <a:rPr kumimoji="0" lang="en-US" altLang="en-US" sz="2000" b="0" i="0" u="none" strike="noStrike" cap="none" normalizeH="0" baseline="0" dirty="0">
                <a:ln>
                  <a:noFill/>
                </a:ln>
                <a:solidFill>
                  <a:srgbClr val="A9B7C6"/>
                </a:solidFill>
                <a:effectLst/>
                <a:latin typeface="Consolas" panose="020B0609020204030204" charset="0"/>
              </a:rPr>
              <a:t>) {</a:t>
            </a:r>
            <a:br>
              <a:rPr kumimoji="0" lang="en-US" altLang="en-US" sz="2000" b="0" i="0" u="none" strike="noStrike" cap="none" normalizeH="0" baseline="0" dirty="0">
                <a:ln>
                  <a:noFill/>
                </a:ln>
                <a:solidFill>
                  <a:srgbClr val="A9B7C6"/>
                </a:solidFill>
                <a:effectLst/>
                <a:latin typeface="Consolas" panose="020B0609020204030204" charset="0"/>
              </a:rPr>
            </a:br>
            <a:r>
              <a:rPr kumimoji="0" lang="en-US" altLang="en-US" sz="2000" b="0" i="0" u="none" strike="noStrike" cap="none" normalizeH="0" baseline="0" dirty="0">
                <a:ln>
                  <a:noFill/>
                </a:ln>
                <a:solidFill>
                  <a:srgbClr val="A9B7C6"/>
                </a:solidFill>
                <a:effectLst/>
                <a:latin typeface="Consolas" panose="020B0609020204030204" charset="0"/>
              </a:rPr>
              <a:t>            </a:t>
            </a:r>
            <a:r>
              <a:rPr kumimoji="0" lang="en-US" altLang="en-US" sz="2000" b="0" i="0" u="none" strike="noStrike" cap="none" normalizeH="0" baseline="0" dirty="0" err="1">
                <a:ln>
                  <a:noFill/>
                </a:ln>
                <a:solidFill>
                  <a:srgbClr val="A9B7C6"/>
                </a:solidFill>
                <a:effectLst/>
                <a:latin typeface="Consolas" panose="020B0609020204030204" charset="0"/>
              </a:rPr>
              <a:t>facts.push_back</a:t>
            </a:r>
            <a:r>
              <a:rPr kumimoji="0" lang="en-US" altLang="en-US" sz="2000" b="0" i="0" u="none" strike="noStrike" cap="none" normalizeH="0" baseline="0" dirty="0">
                <a:ln>
                  <a:noFill/>
                </a:ln>
                <a:solidFill>
                  <a:srgbClr val="A9B7C6"/>
                </a:solidFill>
                <a:effectLst/>
                <a:latin typeface="Consolas" panose="020B0609020204030204" charset="0"/>
              </a:rPr>
              <a:t>(d)</a:t>
            </a:r>
            <a:r>
              <a:rPr kumimoji="0" lang="en-US" altLang="en-US" sz="2000" b="0" i="0" u="none" strike="noStrike" cap="none" normalizeH="0" baseline="0" dirty="0">
                <a:ln>
                  <a:noFill/>
                </a:ln>
                <a:solidFill>
                  <a:srgbClr val="CC7832"/>
                </a:solidFill>
                <a:effectLst/>
                <a:latin typeface="Consolas" panose="020B0609020204030204" charset="0"/>
              </a:rPr>
              <a:t>;</a:t>
            </a:r>
            <a:br>
              <a:rPr kumimoji="0" lang="en-US" altLang="en-US" sz="2000" b="0" i="0" u="none" strike="noStrike" cap="none" normalizeH="0" baseline="0" dirty="0">
                <a:ln>
                  <a:noFill/>
                </a:ln>
                <a:solidFill>
                  <a:srgbClr val="CC7832"/>
                </a:solidFill>
                <a:effectLst/>
                <a:latin typeface="Consolas" panose="020B0609020204030204" charset="0"/>
              </a:rPr>
            </a:br>
            <a:r>
              <a:rPr kumimoji="0" lang="en-US" altLang="en-US" sz="2000" b="0" i="0" u="none" strike="noStrike" cap="none" normalizeH="0" baseline="0" dirty="0">
                <a:ln>
                  <a:noFill/>
                </a:ln>
                <a:solidFill>
                  <a:srgbClr val="CC7832"/>
                </a:solidFill>
                <a:effectLst/>
                <a:latin typeface="Consolas" panose="020B0609020204030204" charset="0"/>
              </a:rPr>
              <a:t>            </a:t>
            </a:r>
            <a:r>
              <a:rPr kumimoji="0" lang="en-US" altLang="en-US" sz="2000" b="0" i="0" u="none" strike="noStrike" cap="none" normalizeH="0" baseline="0" dirty="0">
                <a:ln>
                  <a:noFill/>
                </a:ln>
                <a:solidFill>
                  <a:srgbClr val="A9B7C6"/>
                </a:solidFill>
                <a:effectLst/>
                <a:latin typeface="Consolas" panose="020B0609020204030204" charset="0"/>
              </a:rPr>
              <a:t>n /= d</a:t>
            </a:r>
            <a:r>
              <a:rPr kumimoji="0" lang="en-US" altLang="en-US" sz="2000" b="0" i="0" u="none" strike="noStrike" cap="none" normalizeH="0" baseline="0" dirty="0">
                <a:ln>
                  <a:noFill/>
                </a:ln>
                <a:solidFill>
                  <a:srgbClr val="CC7832"/>
                </a:solidFill>
                <a:effectLst/>
                <a:latin typeface="Consolas" panose="020B0609020204030204" charset="0"/>
              </a:rPr>
              <a:t>;</a:t>
            </a:r>
            <a:br>
              <a:rPr kumimoji="0" lang="en-US" altLang="en-US" sz="2000" b="0" i="0" u="none" strike="noStrike" cap="none" normalizeH="0" baseline="0" dirty="0">
                <a:ln>
                  <a:noFill/>
                </a:ln>
                <a:solidFill>
                  <a:srgbClr val="CC7832"/>
                </a:solidFill>
                <a:effectLst/>
                <a:latin typeface="Consolas" panose="020B0609020204030204" charset="0"/>
              </a:rPr>
            </a:br>
            <a:r>
              <a:rPr kumimoji="0" lang="en-US" altLang="en-US" sz="2000" b="0" i="0" u="none" strike="noStrike" cap="none" normalizeH="0" baseline="0" dirty="0">
                <a:ln>
                  <a:noFill/>
                </a:ln>
                <a:solidFill>
                  <a:srgbClr val="CC7832"/>
                </a:solidFill>
                <a:effectLst/>
                <a:latin typeface="Consolas" panose="020B0609020204030204" charset="0"/>
              </a:rPr>
              <a:t>        </a:t>
            </a:r>
            <a:r>
              <a:rPr kumimoji="0" lang="en-US" altLang="en-US" sz="2000" b="0" i="0" u="none" strike="noStrike" cap="none" normalizeH="0" baseline="0" dirty="0">
                <a:ln>
                  <a:noFill/>
                </a:ln>
                <a:solidFill>
                  <a:srgbClr val="A9B7C6"/>
                </a:solidFill>
                <a:effectLst/>
                <a:latin typeface="Consolas" panose="020B0609020204030204" charset="0"/>
              </a:rPr>
              <a:t>}</a:t>
            </a:r>
            <a:br>
              <a:rPr kumimoji="0" lang="en-US" altLang="en-US" sz="2000" b="0" i="0" u="none" strike="noStrike" cap="none" normalizeH="0" baseline="0" dirty="0">
                <a:ln>
                  <a:noFill/>
                </a:ln>
                <a:solidFill>
                  <a:srgbClr val="A9B7C6"/>
                </a:solidFill>
                <a:effectLst/>
                <a:latin typeface="Consolas" panose="020B0609020204030204" charset="0"/>
              </a:rPr>
            </a:br>
            <a:r>
              <a:rPr kumimoji="0" lang="en-US" altLang="en-US" sz="2000" b="0" i="0" u="none" strike="noStrike" cap="none" normalizeH="0" baseline="0" dirty="0">
                <a:ln>
                  <a:noFill/>
                </a:ln>
                <a:solidFill>
                  <a:srgbClr val="A9B7C6"/>
                </a:solidFill>
                <a:effectLst/>
                <a:latin typeface="Consolas" panose="020B0609020204030204" charset="0"/>
              </a:rPr>
              <a:t>    }</a:t>
            </a:r>
            <a:br>
              <a:rPr kumimoji="0" lang="en-US" altLang="en-US" sz="2000" b="0" i="0" u="none" strike="noStrike" cap="none" normalizeH="0" baseline="0" dirty="0">
                <a:ln>
                  <a:noFill/>
                </a:ln>
                <a:solidFill>
                  <a:srgbClr val="A9B7C6"/>
                </a:solidFill>
                <a:effectLst/>
                <a:latin typeface="Consolas" panose="020B0609020204030204" charset="0"/>
              </a:rPr>
            </a:br>
            <a:r>
              <a:rPr kumimoji="0" lang="en-US" altLang="en-US" sz="2000" b="0" i="0" u="none" strike="noStrike" cap="none" normalizeH="0" baseline="0" dirty="0">
                <a:ln>
                  <a:noFill/>
                </a:ln>
                <a:solidFill>
                  <a:srgbClr val="A9B7C6"/>
                </a:solidFill>
                <a:effectLst/>
                <a:latin typeface="Consolas" panose="020B0609020204030204" charset="0"/>
              </a:rPr>
              <a:t>    </a:t>
            </a:r>
            <a:br>
              <a:rPr kumimoji="0" lang="en-US" altLang="en-US" sz="2000" b="0" i="0" u="none" strike="noStrike" cap="none" normalizeH="0" baseline="0" dirty="0">
                <a:ln>
                  <a:noFill/>
                </a:ln>
                <a:solidFill>
                  <a:srgbClr val="A9B7C6"/>
                </a:solidFill>
                <a:effectLst/>
                <a:latin typeface="Consolas" panose="020B0609020204030204" charset="0"/>
              </a:rPr>
            </a:br>
            <a:r>
              <a:rPr kumimoji="0" lang="en-US" altLang="en-US" sz="2000" b="0" i="0" u="none" strike="noStrike" cap="none" normalizeH="0" baseline="0" dirty="0">
                <a:ln>
                  <a:noFill/>
                </a:ln>
                <a:solidFill>
                  <a:srgbClr val="A9B7C6"/>
                </a:solidFill>
                <a:effectLst/>
                <a:latin typeface="Consolas" panose="020B0609020204030204" charset="0"/>
              </a:rPr>
              <a:t>    </a:t>
            </a:r>
            <a:r>
              <a:rPr kumimoji="0" lang="en-US" altLang="en-US" sz="2000" b="0" i="0" u="none" strike="noStrike" cap="none" normalizeH="0" baseline="0" dirty="0">
                <a:ln>
                  <a:noFill/>
                </a:ln>
                <a:solidFill>
                  <a:srgbClr val="CC7832"/>
                </a:solidFill>
                <a:effectLst/>
                <a:latin typeface="Consolas" panose="020B0609020204030204" charset="0"/>
              </a:rPr>
              <a:t>if </a:t>
            </a:r>
            <a:r>
              <a:rPr kumimoji="0" lang="en-US" altLang="en-US" sz="2000" b="0" i="0" u="none" strike="noStrike" cap="none" normalizeH="0" baseline="0" dirty="0">
                <a:ln>
                  <a:noFill/>
                </a:ln>
                <a:solidFill>
                  <a:srgbClr val="A9B7C6"/>
                </a:solidFill>
                <a:effectLst/>
                <a:latin typeface="Consolas" panose="020B0609020204030204" charset="0"/>
              </a:rPr>
              <a:t>(n &gt; </a:t>
            </a:r>
            <a:r>
              <a:rPr kumimoji="0" lang="en-US" altLang="en-US" sz="2000" b="0" i="0" u="none" strike="noStrike" cap="none" normalizeH="0" baseline="0" dirty="0">
                <a:ln>
                  <a:noFill/>
                </a:ln>
                <a:solidFill>
                  <a:srgbClr val="6897BB"/>
                </a:solidFill>
                <a:effectLst/>
                <a:latin typeface="Consolas" panose="020B0609020204030204" charset="0"/>
              </a:rPr>
              <a:t>1</a:t>
            </a:r>
            <a:r>
              <a:rPr kumimoji="0" lang="en-US" altLang="en-US" sz="2000" b="0" i="0" u="none" strike="noStrike" cap="none" normalizeH="0" baseline="0" dirty="0">
                <a:ln>
                  <a:noFill/>
                </a:ln>
                <a:solidFill>
                  <a:srgbClr val="A9B7C6"/>
                </a:solidFill>
                <a:effectLst/>
                <a:latin typeface="Consolas" panose="020B0609020204030204" charset="0"/>
              </a:rPr>
              <a:t>)</a:t>
            </a:r>
            <a:br>
              <a:rPr kumimoji="0" lang="en-US" altLang="en-US" sz="2000" b="0" i="0" u="none" strike="noStrike" cap="none" normalizeH="0" baseline="0" dirty="0">
                <a:ln>
                  <a:noFill/>
                </a:ln>
                <a:solidFill>
                  <a:srgbClr val="A9B7C6"/>
                </a:solidFill>
                <a:effectLst/>
                <a:latin typeface="Consolas" panose="020B0609020204030204" charset="0"/>
              </a:rPr>
            </a:br>
            <a:r>
              <a:rPr kumimoji="0" lang="en-US" altLang="en-US" sz="2000" b="0" i="0" u="none" strike="noStrike" cap="none" normalizeH="0" baseline="0" dirty="0">
                <a:ln>
                  <a:noFill/>
                </a:ln>
                <a:solidFill>
                  <a:srgbClr val="A9B7C6"/>
                </a:solidFill>
                <a:effectLst/>
                <a:latin typeface="Consolas" panose="020B0609020204030204" charset="0"/>
              </a:rPr>
              <a:t>        </a:t>
            </a:r>
            <a:r>
              <a:rPr kumimoji="0" lang="en-US" altLang="en-US" sz="2000" b="0" i="0" u="none" strike="noStrike" cap="none" normalizeH="0" baseline="0" dirty="0" err="1">
                <a:ln>
                  <a:noFill/>
                </a:ln>
                <a:solidFill>
                  <a:srgbClr val="A9B7C6"/>
                </a:solidFill>
                <a:effectLst/>
                <a:latin typeface="Consolas" panose="020B0609020204030204" charset="0"/>
              </a:rPr>
              <a:t>facts.push_back</a:t>
            </a:r>
            <a:r>
              <a:rPr kumimoji="0" lang="en-US" altLang="en-US" sz="2000" b="0" i="0" u="none" strike="noStrike" cap="none" normalizeH="0" baseline="0" dirty="0">
                <a:ln>
                  <a:noFill/>
                </a:ln>
                <a:solidFill>
                  <a:srgbClr val="A9B7C6"/>
                </a:solidFill>
                <a:effectLst/>
                <a:latin typeface="Consolas" panose="020B0609020204030204" charset="0"/>
              </a:rPr>
              <a:t>(n)</a:t>
            </a:r>
            <a:r>
              <a:rPr kumimoji="0" lang="en-US" altLang="en-US" sz="2000" b="0" i="0" u="none" strike="noStrike" cap="none" normalizeH="0" baseline="0" dirty="0">
                <a:ln>
                  <a:noFill/>
                </a:ln>
                <a:solidFill>
                  <a:srgbClr val="CC7832"/>
                </a:solidFill>
                <a:effectLst/>
                <a:latin typeface="Consolas" panose="020B0609020204030204" charset="0"/>
              </a:rPr>
              <a:t>;</a:t>
            </a:r>
            <a:br>
              <a:rPr kumimoji="0" lang="en-US" altLang="en-US" sz="2000" b="0" i="0" u="none" strike="noStrike" cap="none" normalizeH="0" baseline="0" dirty="0">
                <a:ln>
                  <a:noFill/>
                </a:ln>
                <a:solidFill>
                  <a:srgbClr val="CC7832"/>
                </a:solidFill>
                <a:effectLst/>
                <a:latin typeface="Consolas" panose="020B0609020204030204" charset="0"/>
              </a:rPr>
            </a:br>
            <a:r>
              <a:rPr kumimoji="0" lang="en-US" altLang="en-US" sz="2000" b="0" i="0" u="none" strike="noStrike" cap="none" normalizeH="0" baseline="0" dirty="0">
                <a:ln>
                  <a:noFill/>
                </a:ln>
                <a:solidFill>
                  <a:srgbClr val="CC7832"/>
                </a:solidFill>
                <a:effectLst/>
                <a:latin typeface="Consolas" panose="020B0609020204030204" charset="0"/>
              </a:rPr>
              <a:t>    </a:t>
            </a:r>
            <a:br>
              <a:rPr kumimoji="0" lang="en-US" altLang="en-US" sz="2000" b="0" i="0" u="none" strike="noStrike" cap="none" normalizeH="0" baseline="0" dirty="0">
                <a:ln>
                  <a:noFill/>
                </a:ln>
                <a:solidFill>
                  <a:srgbClr val="CC7832"/>
                </a:solidFill>
                <a:effectLst/>
                <a:latin typeface="Consolas" panose="020B0609020204030204" charset="0"/>
              </a:rPr>
            </a:br>
            <a:r>
              <a:rPr kumimoji="0" lang="en-US" altLang="en-US" sz="2000" b="0" i="0" u="none" strike="noStrike" cap="none" normalizeH="0" baseline="0" dirty="0">
                <a:ln>
                  <a:noFill/>
                </a:ln>
                <a:solidFill>
                  <a:srgbClr val="CC7832"/>
                </a:solidFill>
                <a:effectLst/>
                <a:latin typeface="Consolas" panose="020B0609020204030204" charset="0"/>
              </a:rPr>
              <a:t>    return </a:t>
            </a:r>
            <a:r>
              <a:rPr kumimoji="0" lang="en-US" altLang="en-US" sz="2000" b="0" i="0" u="none" strike="noStrike" cap="none" normalizeH="0" baseline="0" dirty="0">
                <a:ln>
                  <a:noFill/>
                </a:ln>
                <a:solidFill>
                  <a:srgbClr val="A9B7C6"/>
                </a:solidFill>
                <a:effectLst/>
                <a:latin typeface="Consolas" panose="020B0609020204030204" charset="0"/>
              </a:rPr>
              <a:t>facts</a:t>
            </a:r>
            <a:r>
              <a:rPr kumimoji="0" lang="en-US" altLang="en-US" sz="2000" b="0" i="0" u="none" strike="noStrike" cap="none" normalizeH="0" baseline="0" dirty="0">
                <a:ln>
                  <a:noFill/>
                </a:ln>
                <a:solidFill>
                  <a:srgbClr val="CC7832"/>
                </a:solidFill>
                <a:effectLst/>
                <a:latin typeface="Consolas" panose="020B0609020204030204" charset="0"/>
              </a:rPr>
              <a:t>;</a:t>
            </a:r>
            <a:br>
              <a:rPr kumimoji="0" lang="en-US" altLang="en-US" sz="2000" b="0" i="0" u="none" strike="noStrike" cap="none" normalizeH="0" baseline="0" dirty="0">
                <a:ln>
                  <a:noFill/>
                </a:ln>
                <a:solidFill>
                  <a:srgbClr val="CC7832"/>
                </a:solidFill>
                <a:effectLst/>
                <a:latin typeface="Consolas" panose="020B0609020204030204" charset="0"/>
              </a:rPr>
            </a:br>
            <a:r>
              <a:rPr kumimoji="0" lang="en-US" altLang="en-US" sz="2000" b="0" i="0" u="none" strike="noStrike" cap="none" normalizeH="0" baseline="0" dirty="0">
                <a:ln>
                  <a:noFill/>
                </a:ln>
                <a:solidFill>
                  <a:srgbClr val="A9B7C6"/>
                </a:solidFill>
                <a:effectLst/>
                <a:latin typeface="Consolas" panose="020B0609020204030204"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300" dirty="0"/>
              <a:t>Modular Arithmetic</a:t>
            </a:r>
            <a:endParaRPr lang="en-IN" sz="4300" dirty="0"/>
          </a:p>
        </p:txBody>
      </p:sp>
      <p:sp>
        <p:nvSpPr>
          <p:cNvPr id="3" name="Content Placeholder 2"/>
          <p:cNvSpPr>
            <a:spLocks noGrp="1"/>
          </p:cNvSpPr>
          <p:nvPr>
            <p:ph idx="1"/>
          </p:nvPr>
        </p:nvSpPr>
        <p:spPr/>
        <p:txBody>
          <a:bodyPr>
            <a:normAutofit lnSpcReduction="10000"/>
          </a:bodyPr>
          <a:lstStyle/>
          <a:p>
            <a:pPr marL="0" indent="0">
              <a:buNone/>
            </a:pPr>
            <a:r>
              <a:rPr lang="en-IN" dirty="0"/>
              <a:t>Modular Arithmetic is arithmetic operations involving taking the modulo with some modulus. It is usually given in problem statements so that the solution doesn’t overflow in case the answer is huge.</a:t>
            </a:r>
            <a:endParaRPr lang="en-IN" dirty="0"/>
          </a:p>
          <a:p>
            <a:pPr marL="0" indent="0">
              <a:buNone/>
            </a:pPr>
            <a:endParaRPr lang="en-IN" dirty="0"/>
          </a:p>
          <a:p>
            <a:pPr marL="0" indent="0">
              <a:buNone/>
            </a:pPr>
            <a:r>
              <a:rPr lang="en-IN" dirty="0"/>
              <a:t>A few operations involving modulo are:</a:t>
            </a:r>
            <a:endParaRPr lang="en-IN" dirty="0"/>
          </a:p>
          <a:p>
            <a:r>
              <a:rPr lang="en-IN" sz="2500" dirty="0"/>
              <a:t>Addition</a:t>
            </a:r>
            <a:endParaRPr lang="en-IN" sz="2500" dirty="0"/>
          </a:p>
          <a:p>
            <a:r>
              <a:rPr lang="en-IN" sz="2500" dirty="0"/>
              <a:t>Subtraction</a:t>
            </a:r>
            <a:endParaRPr lang="en-IN" sz="2500" dirty="0"/>
          </a:p>
          <a:p>
            <a:r>
              <a:rPr lang="en-IN" sz="2500" dirty="0" err="1"/>
              <a:t>Mutliplication</a:t>
            </a:r>
            <a:endParaRPr lang="en-IN" sz="2500" dirty="0"/>
          </a:p>
          <a:p>
            <a:r>
              <a:rPr lang="en-IN" sz="2500" dirty="0"/>
              <a:t>Division</a:t>
            </a:r>
            <a:endParaRPr lang="en-IN" sz="2500" dirty="0"/>
          </a:p>
          <a:p>
            <a:pPr marL="0" indent="0">
              <a:buNone/>
            </a:pPr>
            <a:endParaRPr lang="en-IN" sz="25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300" dirty="0"/>
              <a:t>Modular Arithmetic</a:t>
            </a:r>
            <a:endParaRPr lang="en-IN" sz="43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10000"/>
              </a:bodyPr>
              <a:lstStyle/>
              <a:p>
                <a:pPr marL="0" indent="0">
                  <a:buNone/>
                </a:pPr>
                <a:r>
                  <a:rPr lang="en-IN" dirty="0"/>
                  <a:t>Modular addition:</a:t>
                </a:r>
                <a:endParaRPr lang="en-IN" dirty="0"/>
              </a:p>
              <a:p>
                <a:pPr marL="0" indent="0">
                  <a:buNone/>
                </a:pPr>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𝐵</m:t>
                        </m:r>
                      </m:e>
                    </m:d>
                    <m:r>
                      <a:rPr lang="en-IN" b="0" i="1" smtClean="0">
                        <a:latin typeface="Cambria Math" panose="02040503050406030204" pitchFamily="18" charset="0"/>
                      </a:rPr>
                      <m:t> % </m:t>
                    </m:r>
                    <m:r>
                      <a:rPr lang="en-IN" b="0" i="1" smtClean="0">
                        <a:latin typeface="Cambria Math" panose="02040503050406030204" pitchFamily="18" charset="0"/>
                      </a:rPr>
                      <m:t>𝑀</m:t>
                    </m:r>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𝐴</m:t>
                        </m:r>
                        <m:r>
                          <a:rPr lang="en-IN" b="0" i="1" smtClean="0">
                            <a:latin typeface="Cambria Math" panose="02040503050406030204" pitchFamily="18" charset="0"/>
                          </a:rPr>
                          <m:t> % </m:t>
                        </m:r>
                        <m:r>
                          <a:rPr lang="en-IN" b="0" i="1" smtClean="0">
                            <a:latin typeface="Cambria Math" panose="02040503050406030204" pitchFamily="18" charset="0"/>
                          </a:rPr>
                          <m:t>𝑀</m:t>
                        </m:r>
                        <m:r>
                          <a:rPr lang="en-IN" b="0" i="1" smtClean="0">
                            <a:latin typeface="Cambria Math" panose="02040503050406030204" pitchFamily="18" charset="0"/>
                          </a:rPr>
                          <m:t>+</m:t>
                        </m:r>
                        <m:r>
                          <a:rPr lang="en-IN" b="0" i="1" smtClean="0">
                            <a:latin typeface="Cambria Math" panose="02040503050406030204" pitchFamily="18" charset="0"/>
                          </a:rPr>
                          <m:t>𝐵</m:t>
                        </m:r>
                        <m:r>
                          <a:rPr lang="en-IN" b="0" i="1" smtClean="0">
                            <a:latin typeface="Cambria Math" panose="02040503050406030204" pitchFamily="18" charset="0"/>
                          </a:rPr>
                          <m:t> % </m:t>
                        </m:r>
                        <m:r>
                          <a:rPr lang="en-IN" b="0" i="1" smtClean="0">
                            <a:latin typeface="Cambria Math" panose="02040503050406030204" pitchFamily="18" charset="0"/>
                          </a:rPr>
                          <m:t>𝑀</m:t>
                        </m:r>
                      </m:e>
                    </m:d>
                    <m:r>
                      <a:rPr lang="en-IN" b="0" i="1" smtClean="0">
                        <a:latin typeface="Cambria Math" panose="02040503050406030204" pitchFamily="18" charset="0"/>
                      </a:rPr>
                      <m:t> % </m:t>
                    </m:r>
                    <m:r>
                      <a:rPr lang="en-IN" b="0" i="1" smtClean="0">
                        <a:latin typeface="Cambria Math" panose="02040503050406030204" pitchFamily="18" charset="0"/>
                      </a:rPr>
                      <m:t>𝑀</m:t>
                    </m:r>
                  </m:oMath>
                </a14:m>
                <a:r>
                  <a:rPr lang="en-IN" dirty="0"/>
                  <a:t>.</a:t>
                </a:r>
                <a:endParaRPr lang="en-IN" dirty="0"/>
              </a:p>
              <a:p>
                <a:pPr marL="0" indent="0">
                  <a:buNone/>
                </a:pPr>
                <a:endParaRPr lang="en-IN" dirty="0"/>
              </a:p>
              <a:p>
                <a:pPr marL="0" indent="0">
                  <a:buNone/>
                </a:pPr>
                <a:r>
                  <a:rPr lang="en-IN" dirty="0"/>
                  <a:t>Modular subtraction (be very careful when using C++):</a:t>
                </a:r>
                <a:endParaRPr lang="en-IN" dirty="0"/>
              </a:p>
              <a:p>
                <a:pPr marL="0" indent="0">
                  <a:buNone/>
                </a:pPr>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𝐵</m:t>
                        </m:r>
                      </m:e>
                    </m:d>
                    <m:r>
                      <a:rPr lang="en-IN" b="0" i="1" smtClean="0">
                        <a:latin typeface="Cambria Math" panose="02040503050406030204" pitchFamily="18" charset="0"/>
                      </a:rPr>
                      <m:t> % </m:t>
                    </m:r>
                    <m:r>
                      <a:rPr lang="en-IN" b="0" i="1" smtClean="0">
                        <a:latin typeface="Cambria Math" panose="02040503050406030204" pitchFamily="18" charset="0"/>
                      </a:rPr>
                      <m:t>𝑀</m:t>
                    </m:r>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𝐴</m:t>
                        </m:r>
                        <m:r>
                          <a:rPr lang="en-IN" b="0" i="1" smtClean="0">
                            <a:latin typeface="Cambria Math" panose="02040503050406030204" pitchFamily="18" charset="0"/>
                          </a:rPr>
                          <m:t> % </m:t>
                        </m:r>
                        <m:r>
                          <a:rPr lang="en-IN" b="0" i="1" smtClean="0">
                            <a:latin typeface="Cambria Math" panose="02040503050406030204" pitchFamily="18" charset="0"/>
                          </a:rPr>
                          <m:t>𝑀</m:t>
                        </m:r>
                        <m:r>
                          <a:rPr lang="en-IN" b="0" i="1" smtClean="0">
                            <a:latin typeface="Cambria Math" panose="02040503050406030204" pitchFamily="18" charset="0"/>
                          </a:rPr>
                          <m:t>−</m:t>
                        </m:r>
                        <m:r>
                          <a:rPr lang="en-IN" b="0" i="1" smtClean="0">
                            <a:latin typeface="Cambria Math" panose="02040503050406030204" pitchFamily="18" charset="0"/>
                          </a:rPr>
                          <m:t>𝐵</m:t>
                        </m:r>
                        <m:r>
                          <a:rPr lang="en-IN" b="0" i="1" smtClean="0">
                            <a:latin typeface="Cambria Math" panose="02040503050406030204" pitchFamily="18" charset="0"/>
                          </a:rPr>
                          <m:t> % </m:t>
                        </m:r>
                        <m:r>
                          <a:rPr lang="en-IN" b="0" i="1" smtClean="0">
                            <a:latin typeface="Cambria Math" panose="02040503050406030204" pitchFamily="18" charset="0"/>
                          </a:rPr>
                          <m:t>𝑀</m:t>
                        </m:r>
                      </m:e>
                    </m:d>
                    <m:r>
                      <a:rPr lang="en-IN" b="0" i="1" smtClean="0">
                        <a:latin typeface="Cambria Math" panose="02040503050406030204" pitchFamily="18" charset="0"/>
                      </a:rPr>
                      <m:t> % </m:t>
                    </m:r>
                    <m:r>
                      <a:rPr lang="en-IN" b="0" i="1" smtClean="0">
                        <a:latin typeface="Cambria Math" panose="02040503050406030204" pitchFamily="18" charset="0"/>
                      </a:rPr>
                      <m:t>𝑀</m:t>
                    </m:r>
                  </m:oMath>
                </a14:m>
                <a:r>
                  <a:rPr lang="en-IN" dirty="0"/>
                  <a:t>.</a:t>
                </a:r>
                <a:endParaRPr lang="en-IN" dirty="0"/>
              </a:p>
              <a:p>
                <a:pPr marL="0" indent="0">
                  <a:buNone/>
                </a:pPr>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𝐵</m:t>
                        </m:r>
                      </m:e>
                    </m:d>
                    <m:r>
                      <a:rPr lang="en-IN" b="0" i="1" smtClean="0">
                        <a:latin typeface="Cambria Math" panose="02040503050406030204" pitchFamily="18" charset="0"/>
                      </a:rPr>
                      <m:t> % </m:t>
                    </m:r>
                    <m:r>
                      <a:rPr lang="en-IN" b="0" i="1" smtClean="0">
                        <a:latin typeface="Cambria Math" panose="02040503050406030204" pitchFamily="18" charset="0"/>
                      </a:rPr>
                      <m:t>𝑀</m:t>
                    </m:r>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US" altLang="en-IN" b="0" i="1" smtClean="0">
                            <a:latin typeface="Cambria Math" panose="02040503050406030204" pitchFamily="18" charset="0"/>
                          </a:rPr>
                          <m:t>(</m:t>
                        </m:r>
                        <m:r>
                          <a:rPr lang="en-US" altLang="en-IN" b="0" i="1" smtClean="0">
                            <a:latin typeface="Cambria Math" panose="02040503050406030204" pitchFamily="18" charset="0"/>
                          </a:rPr>
                          <m:t>(</m:t>
                        </m:r>
                        <m:r>
                          <a:rPr lang="en-IN" b="0" i="1" smtClean="0">
                            <a:latin typeface="Cambria Math" panose="02040503050406030204" pitchFamily="18" charset="0"/>
                          </a:rPr>
                          <m:t>𝐴</m:t>
                        </m:r>
                        <m:r>
                          <a:rPr lang="en-IN" b="0" i="1" smtClean="0">
                            <a:latin typeface="Cambria Math" panose="02040503050406030204" pitchFamily="18" charset="0"/>
                          </a:rPr>
                          <m:t> % </m:t>
                        </m:r>
                        <m:r>
                          <a:rPr lang="en-IN" b="0" i="1" smtClean="0">
                            <a:latin typeface="Cambria Math" panose="02040503050406030204" pitchFamily="18" charset="0"/>
                          </a:rPr>
                          <m:t>𝑀</m:t>
                        </m:r>
                        <m:r>
                          <a:rPr lang="en-IN" b="0" i="1" smtClean="0">
                            <a:latin typeface="Cambria Math" panose="02040503050406030204" pitchFamily="18" charset="0"/>
                          </a:rPr>
                          <m:t>−</m:t>
                        </m:r>
                        <m:r>
                          <a:rPr lang="en-IN" b="0" i="1" smtClean="0">
                            <a:latin typeface="Cambria Math" panose="02040503050406030204" pitchFamily="18" charset="0"/>
                          </a:rPr>
                          <m:t>𝐵</m:t>
                        </m:r>
                        <m:r>
                          <a:rPr lang="en-IN" b="0" i="1" smtClean="0">
                            <a:latin typeface="Cambria Math" panose="02040503050406030204" pitchFamily="18" charset="0"/>
                          </a:rPr>
                          <m:t> % </m:t>
                        </m:r>
                        <m:r>
                          <a:rPr lang="en-IN" b="0" i="1" smtClean="0">
                            <a:latin typeface="Cambria Math" panose="02040503050406030204" pitchFamily="18" charset="0"/>
                          </a:rPr>
                          <m:t>𝑀</m:t>
                        </m:r>
                      </m:e>
                    </m:d>
                    <m:r>
                      <a:rPr lang="en-IN" b="0" i="1" smtClean="0">
                        <a:latin typeface="Cambria Math" panose="02040503050406030204" pitchFamily="18" charset="0"/>
                      </a:rPr>
                      <m:t> % </m:t>
                    </m:r>
                    <m:r>
                      <a:rPr lang="en-IN" b="0" i="1" smtClean="0">
                        <a:latin typeface="Cambria Math" panose="02040503050406030204" pitchFamily="18" charset="0"/>
                      </a:rPr>
                      <m:t>𝑀</m:t>
                    </m:r>
                    <m:r>
                      <a:rPr lang="en-US" altLang="en-IN" b="0" i="1" smtClean="0">
                        <a:latin typeface="Cambria Math" panose="02040503050406030204" pitchFamily="18" charset="0"/>
                      </a:rPr>
                      <m:t>)+</m:t>
                    </m:r>
                    <m:r>
                      <a:rPr lang="en-US" altLang="en-IN" b="0" i="1" smtClean="0">
                        <a:latin typeface="Cambria Math" panose="02040503050406030204" pitchFamily="18" charset="0"/>
                      </a:rPr>
                      <m:t>𝑀</m:t>
                    </m:r>
                    <m:r>
                      <a:rPr lang="en-US" altLang="en-IN" b="0" i="1" smtClean="0">
                        <a:latin typeface="Cambria Math" panose="02040503050406030204" pitchFamily="18" charset="0"/>
                      </a:rPr>
                      <m:t>) % </m:t>
                    </m:r>
                    <m:r>
                      <a:rPr lang="en-US" altLang="en-IN" b="0" i="1" smtClean="0">
                        <a:latin typeface="Cambria Math" panose="02040503050406030204" pitchFamily="18" charset="0"/>
                      </a:rPr>
                      <m:t>𝑀</m:t>
                    </m:r>
                  </m:oMath>
                </a14:m>
                <a:r>
                  <a:rPr lang="en-IN" dirty="0">
                    <a:sym typeface="+mn-ea"/>
                  </a:rPr>
                  <a:t>. (in C++)</a:t>
                </a:r>
                <a:endParaRPr lang="en-IN" dirty="0"/>
              </a:p>
              <a:p>
                <a:pPr marL="0" indent="0">
                  <a:buNone/>
                </a:pPr>
                <a:endParaRPr lang="en-IN" dirty="0"/>
              </a:p>
              <a:p>
                <a:pPr marL="0" indent="0">
                  <a:buNone/>
                </a:pPr>
                <a:r>
                  <a:rPr lang="en-IN" dirty="0"/>
                  <a:t>Modular multiplication:</a:t>
                </a:r>
                <a:endParaRPr lang="en-IN" dirty="0"/>
              </a:p>
              <a:p>
                <a:pPr marL="0" indent="0">
                  <a:buNone/>
                </a:pPr>
                <a14:m>
                  <m:oMath xmlns:m="http://schemas.openxmlformats.org/officeDocument/2006/math">
                    <m:d>
                      <m:dPr>
                        <m:ctrlPr>
                          <a:rPr lang="en-IN" b="0" i="1" smtClean="0">
                            <a:latin typeface="Cambria Math" panose="02040503050406030204" pitchFamily="18" charset="0"/>
                          </a:rPr>
                        </m:ctrlPr>
                      </m:dPr>
                      <m:e>
                        <m:r>
                          <a:rPr lang="en-IN" b="0" i="1" smtClean="0">
                            <a:latin typeface="Cambria Math" panose="02040503050406030204" pitchFamily="18" charset="0"/>
                          </a:rPr>
                          <m:t>𝐴</m:t>
                        </m:r>
                        <m:r>
                          <a:rPr lang="en-IN" b="0" i="1" smtClean="0">
                            <a:latin typeface="Cambria Math" panose="02040503050406030204" pitchFamily="18" charset="0"/>
                          </a:rPr>
                          <m:t>∗</m:t>
                        </m:r>
                        <m:r>
                          <a:rPr lang="en-IN" b="0" i="1" smtClean="0">
                            <a:latin typeface="Cambria Math" panose="02040503050406030204" pitchFamily="18" charset="0"/>
                          </a:rPr>
                          <m:t>𝐵</m:t>
                        </m:r>
                      </m:e>
                    </m:d>
                    <m:r>
                      <a:rPr lang="en-IN" b="0" i="1" smtClean="0">
                        <a:latin typeface="Cambria Math" panose="02040503050406030204" pitchFamily="18" charset="0"/>
                      </a:rPr>
                      <m:t> % </m:t>
                    </m:r>
                    <m:r>
                      <a:rPr lang="en-IN" b="0" i="1" smtClean="0">
                        <a:latin typeface="Cambria Math" panose="02040503050406030204" pitchFamily="18" charset="0"/>
                      </a:rPr>
                      <m:t>𝑀</m:t>
                    </m:r>
                    <m:r>
                      <a:rPr lang="en-IN" b="0" i="1" smtClean="0">
                        <a:latin typeface="Cambria Math" panose="02040503050406030204" pitchFamily="18" charset="0"/>
                      </a:rPr>
                      <m:t>=</m:t>
                    </m:r>
                    <m:d>
                      <m:dPr>
                        <m:ctrlPr>
                          <a:rPr lang="en-IN" b="0" i="1" smtClean="0">
                            <a:latin typeface="Cambria Math" panose="02040503050406030204" pitchFamily="18" charset="0"/>
                          </a:rPr>
                        </m:ctrlPr>
                      </m:dPr>
                      <m:e>
                        <m:r>
                          <a:rPr lang="en-IN" b="0" i="1" smtClean="0">
                            <a:latin typeface="Cambria Math" panose="02040503050406030204" pitchFamily="18" charset="0"/>
                          </a:rPr>
                          <m:t>(</m:t>
                        </m:r>
                        <m:r>
                          <a:rPr lang="en-IN" b="0" i="1" smtClean="0">
                            <a:latin typeface="Cambria Math" panose="02040503050406030204" pitchFamily="18" charset="0"/>
                          </a:rPr>
                          <m:t>𝐴</m:t>
                        </m:r>
                        <m:r>
                          <a:rPr lang="en-IN" b="0" i="1" smtClean="0">
                            <a:latin typeface="Cambria Math" panose="02040503050406030204" pitchFamily="18" charset="0"/>
                          </a:rPr>
                          <m:t> % </m:t>
                        </m:r>
                        <m:r>
                          <a:rPr lang="en-IN" b="0" i="1" smtClean="0">
                            <a:latin typeface="Cambria Math" panose="02040503050406030204" pitchFamily="18" charset="0"/>
                          </a:rPr>
                          <m:t>𝑀</m:t>
                        </m:r>
                        <m:r>
                          <a:rPr lang="en-IN" b="0" i="1" smtClean="0">
                            <a:latin typeface="Cambria Math" panose="02040503050406030204" pitchFamily="18" charset="0"/>
                          </a:rPr>
                          <m:t>)∗(</m:t>
                        </m:r>
                        <m:r>
                          <a:rPr lang="en-IN" b="0" i="1" smtClean="0">
                            <a:latin typeface="Cambria Math" panose="02040503050406030204" pitchFamily="18" charset="0"/>
                          </a:rPr>
                          <m:t>𝐵</m:t>
                        </m:r>
                        <m:r>
                          <a:rPr lang="en-IN" b="0" i="1" smtClean="0">
                            <a:latin typeface="Cambria Math" panose="02040503050406030204" pitchFamily="18" charset="0"/>
                          </a:rPr>
                          <m:t> % </m:t>
                        </m:r>
                        <m:r>
                          <a:rPr lang="en-IN" b="0" i="1" smtClean="0">
                            <a:latin typeface="Cambria Math" panose="02040503050406030204" pitchFamily="18" charset="0"/>
                          </a:rPr>
                          <m:t>𝑀</m:t>
                        </m:r>
                        <m:r>
                          <a:rPr lang="en-IN" b="0" i="1" smtClean="0">
                            <a:latin typeface="Cambria Math" panose="02040503050406030204" pitchFamily="18" charset="0"/>
                          </a:rPr>
                          <m:t>)</m:t>
                        </m:r>
                      </m:e>
                    </m:d>
                    <m:r>
                      <a:rPr lang="en-IN" b="0" i="1" smtClean="0">
                        <a:latin typeface="Cambria Math" panose="02040503050406030204" pitchFamily="18" charset="0"/>
                      </a:rPr>
                      <m:t> % </m:t>
                    </m:r>
                    <m:r>
                      <a:rPr lang="en-IN" b="0" i="1" smtClean="0">
                        <a:latin typeface="Cambria Math" panose="02040503050406030204" pitchFamily="18" charset="0"/>
                      </a:rPr>
                      <m:t>𝑀</m:t>
                    </m:r>
                  </m:oMath>
                </a14:m>
                <a:r>
                  <a:rPr lang="en-IN" dirty="0"/>
                  <a:t>.</a:t>
                </a:r>
                <a:endParaRPr lang="en-IN"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t="-657" b="7"/>
                </a:stretch>
              </a:blipFill>
            </p:spPr>
            <p:txBody>
              <a:bodyPr/>
              <a:lstStyle/>
              <a:p>
                <a:r>
                  <a:rPr lang="en-US" alt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Binary Exponentiation</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r>
                  <a:rPr lang="en-IN" dirty="0"/>
                  <a:t>The idea of binary exponentiation is as follows:</a:t>
                </a:r>
                <a:endParaRPr lang="en-IN" dirty="0"/>
              </a:p>
              <a:p>
                <a:pPr marL="0" indent="0">
                  <a:buNone/>
                </a:pPr>
                <a:endParaRPr lang="en-IN" dirty="0"/>
              </a:p>
              <a:p>
                <a:pPr marL="0" indent="0">
                  <a:buNone/>
                </a:pPr>
                <a:r>
                  <a:rPr lang="en-IN" dirty="0"/>
                  <a:t>When </a:t>
                </a:r>
                <a14:m>
                  <m:oMath xmlns:m="http://schemas.openxmlformats.org/officeDocument/2006/math">
                    <m:r>
                      <a:rPr lang="en-IN" b="0" i="1" smtClean="0">
                        <a:latin typeface="Cambria Math" panose="02040503050406030204" pitchFamily="18" charset="0"/>
                      </a:rPr>
                      <m:t>𝐵</m:t>
                    </m:r>
                  </m:oMath>
                </a14:m>
                <a:r>
                  <a:rPr lang="en-IN" dirty="0"/>
                  <a:t> is even: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𝐴</m:t>
                        </m:r>
                      </m:e>
                      <m:sup>
                        <m:r>
                          <a:rPr lang="en-IN" i="1">
                            <a:latin typeface="Cambria Math" panose="02040503050406030204" pitchFamily="18" charset="0"/>
                          </a:rPr>
                          <m:t>𝐵</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𝐴</m:t>
                        </m:r>
                      </m:e>
                      <m:sup>
                        <m:f>
                          <m:fPr>
                            <m:ctrlPr>
                              <a:rPr lang="en-IN" i="1">
                                <a:latin typeface="Cambria Math" panose="02040503050406030204" pitchFamily="18" charset="0"/>
                              </a:rPr>
                            </m:ctrlPr>
                          </m:fPr>
                          <m:num>
                            <m:r>
                              <a:rPr lang="en-IN" i="1">
                                <a:latin typeface="Cambria Math" panose="02040503050406030204" pitchFamily="18" charset="0"/>
                              </a:rPr>
                              <m:t>𝐵</m:t>
                            </m:r>
                          </m:num>
                          <m:den>
                            <m:r>
                              <a:rPr lang="en-IN" i="1">
                                <a:latin typeface="Cambria Math" panose="02040503050406030204" pitchFamily="18" charset="0"/>
                              </a:rPr>
                              <m:t>2</m:t>
                            </m:r>
                          </m:den>
                        </m:f>
                      </m:sup>
                    </m:sSup>
                    <m:r>
                      <a:rPr lang="en-IN" b="0" i="1" smtClean="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𝐴</m:t>
                        </m:r>
                      </m:e>
                      <m:sup>
                        <m:f>
                          <m:fPr>
                            <m:ctrlPr>
                              <a:rPr lang="en-IN" i="1">
                                <a:latin typeface="Cambria Math" panose="02040503050406030204" pitchFamily="18" charset="0"/>
                              </a:rPr>
                            </m:ctrlPr>
                          </m:fPr>
                          <m:num>
                            <m:r>
                              <a:rPr lang="en-IN" i="1">
                                <a:latin typeface="Cambria Math" panose="02040503050406030204" pitchFamily="18" charset="0"/>
                              </a:rPr>
                              <m:t>𝐵</m:t>
                            </m:r>
                          </m:num>
                          <m:den>
                            <m:r>
                              <a:rPr lang="en-IN" i="1">
                                <a:latin typeface="Cambria Math" panose="02040503050406030204" pitchFamily="18" charset="0"/>
                              </a:rPr>
                              <m:t>2</m:t>
                            </m:r>
                          </m:den>
                        </m:f>
                      </m:sup>
                    </m:sSup>
                  </m:oMath>
                </a14:m>
                <a:r>
                  <a:rPr lang="en-IN" dirty="0"/>
                  <a:t>.</a:t>
                </a:r>
                <a:br>
                  <a:rPr lang="en-IN" dirty="0"/>
                </a:br>
                <a:r>
                  <a:rPr lang="en-IN" dirty="0"/>
                  <a:t>When </a:t>
                </a:r>
                <a14:m>
                  <m:oMath xmlns:m="http://schemas.openxmlformats.org/officeDocument/2006/math">
                    <m:r>
                      <a:rPr lang="en-IN" i="1">
                        <a:latin typeface="Cambria Math" panose="02040503050406030204" pitchFamily="18" charset="0"/>
                      </a:rPr>
                      <m:t>𝐵</m:t>
                    </m:r>
                  </m:oMath>
                </a14:m>
                <a:r>
                  <a:rPr lang="en-IN" dirty="0"/>
                  <a:t> is odd: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𝐴</m:t>
                        </m:r>
                      </m:e>
                      <m:sup>
                        <m:r>
                          <a:rPr lang="en-IN" i="1">
                            <a:latin typeface="Cambria Math" panose="02040503050406030204" pitchFamily="18" charset="0"/>
                          </a:rPr>
                          <m:t>𝐵</m:t>
                        </m:r>
                      </m:sup>
                    </m:sSup>
                    <m:r>
                      <a:rPr lang="en-IN" i="1">
                        <a:latin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𝐴</m:t>
                        </m:r>
                      </m:e>
                      <m:sup>
                        <m:f>
                          <m:fPr>
                            <m:ctrlPr>
                              <a:rPr lang="en-IN" i="1">
                                <a:latin typeface="Cambria Math" panose="02040503050406030204" pitchFamily="18" charset="0"/>
                              </a:rPr>
                            </m:ctrlPr>
                          </m:fPr>
                          <m:num>
                            <m:r>
                              <a:rPr lang="en-IN" i="1">
                                <a:latin typeface="Cambria Math" panose="02040503050406030204" pitchFamily="18" charset="0"/>
                              </a:rPr>
                              <m:t>𝐵</m:t>
                            </m:r>
                          </m:num>
                          <m:den>
                            <m:r>
                              <a:rPr lang="en-IN" i="1">
                                <a:latin typeface="Cambria Math" panose="02040503050406030204" pitchFamily="18" charset="0"/>
                              </a:rPr>
                              <m:t>2</m:t>
                            </m:r>
                          </m:den>
                        </m:f>
                      </m:sup>
                    </m:sSup>
                    <m:r>
                      <a:rPr lang="en-IN" i="1">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rPr>
                        </m:ctrlPr>
                      </m:sSupPr>
                      <m:e>
                        <m:r>
                          <a:rPr lang="en-IN" i="1">
                            <a:latin typeface="Cambria Math" panose="02040503050406030204" pitchFamily="18" charset="0"/>
                          </a:rPr>
                          <m:t>𝐴</m:t>
                        </m:r>
                      </m:e>
                      <m:sup>
                        <m:f>
                          <m:fPr>
                            <m:ctrlPr>
                              <a:rPr lang="en-IN" i="1">
                                <a:latin typeface="Cambria Math" panose="02040503050406030204" pitchFamily="18" charset="0"/>
                              </a:rPr>
                            </m:ctrlPr>
                          </m:fPr>
                          <m:num>
                            <m:r>
                              <a:rPr lang="en-IN" i="1">
                                <a:latin typeface="Cambria Math" panose="02040503050406030204" pitchFamily="18" charset="0"/>
                              </a:rPr>
                              <m:t>𝐵</m:t>
                            </m:r>
                          </m:num>
                          <m:den>
                            <m:r>
                              <a:rPr lang="en-IN" i="1">
                                <a:latin typeface="Cambria Math" panose="02040503050406030204" pitchFamily="18" charset="0"/>
                              </a:rPr>
                              <m:t>2</m:t>
                            </m:r>
                          </m:den>
                        </m:f>
                      </m:sup>
                    </m:sSup>
                    <m:r>
                      <a:rPr lang="en-IN" i="1">
                        <a:latin typeface="Cambria Math" panose="02040503050406030204" pitchFamily="18" charset="0"/>
                        <a:ea typeface="Cambria Math" panose="02040503050406030204" pitchFamily="18" charset="0"/>
                      </a:rPr>
                      <m:t>×</m:t>
                    </m:r>
                    <m:r>
                      <a:rPr lang="en-IN" b="0" i="1" smtClean="0">
                        <a:latin typeface="Cambria Math" panose="02040503050406030204" pitchFamily="18" charset="0"/>
                      </a:rPr>
                      <m:t>𝐴</m:t>
                    </m:r>
                  </m:oMath>
                </a14:m>
                <a:r>
                  <a:rPr lang="en-IN" dirty="0"/>
                  <a:t>.</a:t>
                </a:r>
                <a:endParaRPr lang="en-IN" dirty="0"/>
              </a:p>
              <a:p>
                <a:pPr marL="0" indent="0">
                  <a:buNone/>
                </a:pPr>
                <a:r>
                  <a:rPr lang="en-IN" dirty="0"/>
                  <a:t>(Assuming division is floored)</a:t>
                </a:r>
                <a:endParaRPr lang="en-IN" dirty="0"/>
              </a:p>
              <a:p>
                <a:pPr marL="0" indent="0">
                  <a:buNone/>
                </a:pPr>
                <a:endParaRPr lang="en-IN" dirty="0"/>
              </a:p>
              <a:p>
                <a:pPr marL="0" indent="0">
                  <a:buNone/>
                </a:pPr>
                <a:r>
                  <a:rPr lang="en-IN" dirty="0"/>
                  <a:t>We can do the above using a recursive function (or iteratively).</a:t>
                </a:r>
                <a:endParaRPr lang="en-IN"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en-US" alt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Problems</a:t>
            </a:r>
            <a:endParaRPr lang="en-IN" dirty="0"/>
          </a:p>
        </p:txBody>
      </p:sp>
      <p:sp>
        <p:nvSpPr>
          <p:cNvPr id="3" name="Content Placeholder 2"/>
          <p:cNvSpPr>
            <a:spLocks noGrp="1"/>
          </p:cNvSpPr>
          <p:nvPr>
            <p:ph idx="1"/>
          </p:nvPr>
        </p:nvSpPr>
        <p:spPr/>
        <p:txBody>
          <a:bodyPr/>
          <a:lstStyle/>
          <a:p>
            <a:r>
              <a:rPr lang="en-IN" dirty="0">
                <a:hlinkClick r:id="rId1"/>
              </a:rPr>
              <a:t>https://codeforces.com/problemset/problem/472/A</a:t>
            </a:r>
            <a:endParaRPr lang="en-IN" dirty="0"/>
          </a:p>
          <a:p>
            <a:r>
              <a:rPr lang="en-IN" dirty="0">
                <a:hlinkClick r:id="rId2"/>
              </a:rPr>
              <a:t>https://codeforces.com/problemset/problem/1475/A</a:t>
            </a:r>
            <a:endParaRPr lang="en-IN" dirty="0"/>
          </a:p>
          <a:p>
            <a:r>
              <a:rPr lang="en-IN" dirty="0">
                <a:hlinkClick r:id="rId3"/>
              </a:rPr>
              <a:t>https://codeforces.com/problemset/problem/1679/A</a:t>
            </a:r>
            <a:endParaRPr lang="en-IN" dirty="0"/>
          </a:p>
          <a:p>
            <a:r>
              <a:rPr lang="en-IN" dirty="0">
                <a:hlinkClick r:id="rId4"/>
              </a:rPr>
              <a:t>https://codeforces.com/problemset/problem/1165/D</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Resources</a:t>
            </a:r>
            <a:endParaRPr lang="en-IN" dirty="0"/>
          </a:p>
        </p:txBody>
      </p:sp>
      <p:sp>
        <p:nvSpPr>
          <p:cNvPr id="3" name="Content Placeholder 2"/>
          <p:cNvSpPr>
            <a:spLocks noGrp="1"/>
          </p:cNvSpPr>
          <p:nvPr>
            <p:ph idx="1"/>
          </p:nvPr>
        </p:nvSpPr>
        <p:spPr/>
        <p:txBody>
          <a:bodyPr/>
          <a:lstStyle/>
          <a:p>
            <a:r>
              <a:rPr lang="en-IN" dirty="0">
                <a:hlinkClick r:id="rId1"/>
              </a:rPr>
              <a:t>https://en.wikipedia.org/wiki/Primality_test</a:t>
            </a:r>
            <a:endParaRPr lang="en-IN" dirty="0"/>
          </a:p>
          <a:p>
            <a:r>
              <a:rPr lang="en-IN" dirty="0">
                <a:hlinkClick r:id="rId1"/>
              </a:rPr>
              <a:t>https://en.wikipedia.org/wiki/Sieve_of_Eratosthenes</a:t>
            </a:r>
            <a:endParaRPr lang="en-IN" dirty="0"/>
          </a:p>
          <a:p>
            <a:r>
              <a:rPr lang="en-IN" dirty="0">
                <a:hlinkClick r:id="rId1"/>
              </a:rPr>
              <a:t>https://cp-algorithms.com/algebra/factorization.html</a:t>
            </a:r>
            <a:r>
              <a:rPr lang="en-IN" dirty="0"/>
              <a:t> (advanced)</a:t>
            </a:r>
            <a:endParaRPr lang="en-IN" dirty="0"/>
          </a:p>
          <a:p>
            <a:r>
              <a:rPr lang="en-IN" dirty="0">
                <a:hlinkClick r:id="rId2"/>
              </a:rPr>
              <a:t>https://bit.ly/3cl0Vdj</a:t>
            </a:r>
            <a:r>
              <a:rPr lang="en-IN" dirty="0"/>
              <a:t> (modular arithmetic basics)</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003425"/>
            <a:ext cx="10515600" cy="1325563"/>
          </a:xfrm>
        </p:spPr>
        <p:txBody>
          <a:bodyPr/>
          <a:p>
            <a:pPr algn="ctr"/>
            <a:r>
              <a:rPr lang="en-IN" altLang="en-US"/>
              <a:t>Thanks for watching!</a:t>
            </a:r>
            <a:endParaRPr lang="en-IN" altLang="en-US"/>
          </a:p>
        </p:txBody>
      </p:sp>
      <p:sp>
        <p:nvSpPr>
          <p:cNvPr id="3" name="Content Placeholder 2"/>
          <p:cNvSpPr>
            <a:spLocks noGrp="1"/>
          </p:cNvSpPr>
          <p:nvPr>
            <p:ph idx="1"/>
          </p:nvPr>
        </p:nvSpPr>
        <p:spPr>
          <a:xfrm>
            <a:off x="838200" y="3550285"/>
            <a:ext cx="10515600" cy="2626995"/>
          </a:xfrm>
        </p:spPr>
        <p:txBody>
          <a:bodyPr/>
          <a:p>
            <a:pPr marL="0" indent="0" algn="ctr">
              <a:buNone/>
            </a:pPr>
            <a:r>
              <a:rPr lang="en-IN" altLang="en-US"/>
              <a:t>Feedback form:</a:t>
            </a:r>
            <a:endParaRPr lang="en-IN" altLang="en-US"/>
          </a:p>
          <a:p>
            <a:pPr marL="0" indent="0" algn="ctr">
              <a:buNone/>
            </a:pPr>
            <a:r>
              <a:rPr lang="en-IN" altLang="en-US">
                <a:hlinkClick r:id="rId1" action="ppaction://hlinkfile"/>
              </a:rPr>
              <a:t>https://docs.google.com/forms/d/1HZJI0t88KIEhst8Ld-cLLtLOUiFcHoyc2sawD_RkC8o/edit</a:t>
            </a:r>
            <a:endParaRPr lang="en-I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6000" dirty="0"/>
              <a:t>Goal:</a:t>
            </a:r>
            <a:endParaRPr lang="en-IN" sz="6000" dirty="0"/>
          </a:p>
        </p:txBody>
      </p:sp>
      <p:sp>
        <p:nvSpPr>
          <p:cNvPr id="3" name="Content Placeholder 2"/>
          <p:cNvSpPr>
            <a:spLocks noGrp="1"/>
          </p:cNvSpPr>
          <p:nvPr>
            <p:ph idx="1"/>
          </p:nvPr>
        </p:nvSpPr>
        <p:spPr>
          <a:xfrm>
            <a:off x="838200" y="2210540"/>
            <a:ext cx="10515600" cy="3966423"/>
          </a:xfrm>
        </p:spPr>
        <p:txBody>
          <a:bodyPr>
            <a:normAutofit/>
          </a:bodyPr>
          <a:lstStyle/>
          <a:p>
            <a:pPr marL="0" indent="0">
              <a:buNone/>
            </a:pPr>
            <a:r>
              <a:rPr lang="en-IN" sz="4000" dirty="0"/>
              <a:t>To learn:</a:t>
            </a:r>
            <a:endParaRPr lang="en-IN" sz="4000" dirty="0"/>
          </a:p>
          <a:p>
            <a:r>
              <a:rPr lang="en-IN" sz="3500" dirty="0"/>
              <a:t>Basic Primality Testing</a:t>
            </a:r>
            <a:endParaRPr lang="en-IN" sz="3500" dirty="0"/>
          </a:p>
          <a:p>
            <a:r>
              <a:rPr lang="en-IN" sz="3500" dirty="0"/>
              <a:t>Sieve of Eratosthenes</a:t>
            </a:r>
            <a:endParaRPr lang="en-IN" sz="3500" dirty="0"/>
          </a:p>
          <a:p>
            <a:r>
              <a:rPr lang="en-IN" sz="3500" dirty="0"/>
              <a:t>Prime Factorization</a:t>
            </a:r>
            <a:endParaRPr lang="en-IN" sz="3500" dirty="0"/>
          </a:p>
          <a:p>
            <a:r>
              <a:rPr lang="en-IN" sz="3500" dirty="0"/>
              <a:t>Binary Exponentiation</a:t>
            </a:r>
            <a:endParaRPr lang="en-IN" sz="3500" dirty="0"/>
          </a:p>
          <a:p>
            <a:r>
              <a:rPr lang="en-IN" sz="3500" dirty="0"/>
              <a:t>Basic Modular Arithmetic</a:t>
            </a:r>
            <a:endParaRPr lang="en-IN" sz="3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Primality Testing</a:t>
            </a:r>
            <a:endParaRPr lang="en-IN" dirty="0"/>
          </a:p>
        </p:txBody>
      </p:sp>
      <p:sp>
        <p:nvSpPr>
          <p:cNvPr id="3" name="Content Placeholder 2"/>
          <p:cNvSpPr>
            <a:spLocks noGrp="1"/>
          </p:cNvSpPr>
          <p:nvPr>
            <p:ph idx="1"/>
          </p:nvPr>
        </p:nvSpPr>
        <p:spPr/>
        <p:txBody>
          <a:bodyPr/>
          <a:lstStyle/>
          <a:p>
            <a:pPr marL="0" indent="0">
              <a:buNone/>
            </a:pPr>
            <a:r>
              <a:rPr lang="en-IN" dirty="0"/>
              <a:t>A primality test is an </a:t>
            </a:r>
            <a:r>
              <a:rPr lang="en-GB" dirty="0"/>
              <a:t>algorithm for determining whether a number is prime or composite.</a:t>
            </a:r>
            <a:endParaRPr lang="en-GB" dirty="0"/>
          </a:p>
          <a:p>
            <a:pPr marL="0" indent="0">
              <a:buNone/>
            </a:pPr>
            <a:endParaRPr lang="en-GB" dirty="0"/>
          </a:p>
          <a:p>
            <a:pPr marL="0" indent="0">
              <a:buNone/>
            </a:pPr>
            <a:r>
              <a:rPr lang="en-GB" dirty="0"/>
              <a:t>There are many algorithms for primality testing such as:</a:t>
            </a:r>
            <a:endParaRPr lang="en-GB" dirty="0"/>
          </a:p>
          <a:p>
            <a:r>
              <a:rPr lang="en-IN" dirty="0"/>
              <a:t>Brute-Force</a:t>
            </a:r>
            <a:endParaRPr lang="en-IN" dirty="0"/>
          </a:p>
          <a:p>
            <a:r>
              <a:rPr lang="en-GB" dirty="0"/>
              <a:t>Square Root method</a:t>
            </a:r>
            <a:endParaRPr lang="en-GB" dirty="0"/>
          </a:p>
          <a:p>
            <a:r>
              <a:rPr lang="en-GB" dirty="0"/>
              <a:t>U(precomputation)</a:t>
            </a:r>
            <a:endParaRPr lang="en-GB" dirty="0"/>
          </a:p>
          <a:p>
            <a:r>
              <a:rPr lang="en-GB" dirty="0"/>
              <a:t>Heuristic/P</a:t>
            </a:r>
            <a:r>
              <a:rPr lang="en-GB" dirty="0">
                <a:sym typeface="+mn-ea"/>
              </a:rPr>
              <a:t>sing Sieve </a:t>
            </a:r>
            <a:r>
              <a:rPr lang="en-GB" dirty="0"/>
              <a:t>robabilistic Methods</a:t>
            </a: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Primality Testing – Code</a:t>
            </a:r>
            <a:endParaRPr lang="en-IN" dirty="0"/>
          </a:p>
        </p:txBody>
      </p:sp>
      <p:sp>
        <p:nvSpPr>
          <p:cNvPr id="3" name="Content Placeholder 2"/>
          <p:cNvSpPr>
            <a:spLocks noGrp="1"/>
          </p:cNvSpPr>
          <p:nvPr>
            <p:ph idx="1"/>
          </p:nvPr>
        </p:nvSpPr>
        <p:spPr>
          <a:xfrm>
            <a:off x="2018930" y="1825625"/>
            <a:ext cx="2055920" cy="4351338"/>
          </a:xfrm>
        </p:spPr>
        <p:txBody>
          <a:bodyPr/>
          <a:lstStyle/>
          <a:p>
            <a:pPr marL="0" indent="0">
              <a:buNone/>
            </a:pPr>
            <a:r>
              <a:rPr lang="en-IN" dirty="0"/>
              <a:t>Brute-Force:</a:t>
            </a:r>
            <a:endParaRPr lang="en-IN" dirty="0"/>
          </a:p>
        </p:txBody>
      </p:sp>
      <p:sp>
        <p:nvSpPr>
          <p:cNvPr id="4" name="Content Placeholder 2"/>
          <p:cNvSpPr txBox="1"/>
          <p:nvPr/>
        </p:nvSpPr>
        <p:spPr>
          <a:xfrm>
            <a:off x="7652551" y="1825625"/>
            <a:ext cx="222829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dirty="0"/>
              <a:t>Sqrt method:</a:t>
            </a:r>
            <a:endParaRPr lang="en-IN" dirty="0"/>
          </a:p>
        </p:txBody>
      </p:sp>
      <p:sp>
        <p:nvSpPr>
          <p:cNvPr id="5" name="Rectangle 1"/>
          <p:cNvSpPr>
            <a:spLocks noChangeArrowheads="1"/>
          </p:cNvSpPr>
          <p:nvPr/>
        </p:nvSpPr>
        <p:spPr bwMode="auto">
          <a:xfrm>
            <a:off x="554355" y="2438400"/>
            <a:ext cx="5224780" cy="224536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a:ln>
                  <a:noFill/>
                </a:ln>
                <a:solidFill>
                  <a:srgbClr val="CC7832"/>
                </a:solidFill>
                <a:effectLst/>
                <a:latin typeface="Consolas" panose="020B0609020204030204" charset="0"/>
              </a:rPr>
              <a:t>bool </a:t>
            </a:r>
            <a:r>
              <a:rPr kumimoji="0" lang="en-US" altLang="en-US" sz="2000" b="0" i="0" u="none" strike="noStrike" cap="none" normalizeH="0" baseline="0" dirty="0" err="1">
                <a:ln>
                  <a:noFill/>
                </a:ln>
                <a:solidFill>
                  <a:srgbClr val="FFC66D"/>
                </a:solidFill>
                <a:effectLst/>
                <a:latin typeface="Consolas" panose="020B0609020204030204" charset="0"/>
              </a:rPr>
              <a:t>is_prime</a:t>
            </a:r>
            <a:r>
              <a:rPr kumimoji="0" lang="en-US" altLang="en-US" sz="2000" b="0" i="0" u="none" strike="noStrike" cap="none" normalizeH="0" baseline="0" dirty="0">
                <a:ln>
                  <a:noFill/>
                </a:ln>
                <a:solidFill>
                  <a:srgbClr val="A9B7C6"/>
                </a:solidFill>
                <a:effectLst/>
                <a:latin typeface="Consolas" panose="020B0609020204030204" charset="0"/>
              </a:rPr>
              <a:t>(</a:t>
            </a:r>
            <a:r>
              <a:rPr kumimoji="0" lang="en-US" altLang="en-US" sz="2000" b="0" i="0" u="none" strike="noStrike" cap="none" normalizeH="0" baseline="0" dirty="0">
                <a:ln>
                  <a:noFill/>
                </a:ln>
                <a:solidFill>
                  <a:srgbClr val="908B25"/>
                </a:solidFill>
                <a:effectLst/>
                <a:latin typeface="Consolas" panose="020B0609020204030204" charset="0"/>
              </a:rPr>
              <a:t>int </a:t>
            </a:r>
            <a:r>
              <a:rPr kumimoji="0" lang="en-US" altLang="en-US" sz="2000" b="0" i="0" u="none" strike="noStrike" cap="none" normalizeH="0" baseline="0" dirty="0">
                <a:ln>
                  <a:noFill/>
                </a:ln>
                <a:solidFill>
                  <a:srgbClr val="A9B7C6"/>
                </a:solidFill>
                <a:effectLst/>
                <a:latin typeface="Consolas" panose="020B0609020204030204" charset="0"/>
              </a:rPr>
              <a:t>n) {</a:t>
            </a:r>
            <a:br>
              <a:rPr kumimoji="0" lang="en-US" altLang="en-US" sz="2000" b="0" i="0" u="none" strike="noStrike" cap="none" normalizeH="0" baseline="0" dirty="0">
                <a:ln>
                  <a:noFill/>
                </a:ln>
                <a:solidFill>
                  <a:srgbClr val="A9B7C6"/>
                </a:solidFill>
                <a:effectLst/>
                <a:latin typeface="Consolas" panose="020B0609020204030204" charset="0"/>
              </a:rPr>
            </a:br>
            <a:r>
              <a:rPr kumimoji="0" lang="en-US" altLang="en-US" sz="2000" b="0" i="0" u="none" strike="noStrike" cap="none" normalizeH="0" baseline="0" dirty="0">
                <a:ln>
                  <a:noFill/>
                </a:ln>
                <a:solidFill>
                  <a:srgbClr val="A9B7C6"/>
                </a:solidFill>
                <a:effectLst/>
                <a:latin typeface="Consolas" panose="020B0609020204030204" charset="0"/>
              </a:rPr>
              <a:t>    </a:t>
            </a:r>
            <a:r>
              <a:rPr kumimoji="0" lang="en-US" altLang="en-US" sz="2000" b="0" i="0" u="none" strike="noStrike" cap="none" normalizeH="0" baseline="0" dirty="0">
                <a:ln>
                  <a:noFill/>
                </a:ln>
                <a:solidFill>
                  <a:srgbClr val="CC7832"/>
                </a:solidFill>
                <a:effectLst/>
                <a:latin typeface="Consolas" panose="020B0609020204030204" charset="0"/>
              </a:rPr>
              <a:t>for </a:t>
            </a:r>
            <a:r>
              <a:rPr kumimoji="0" lang="en-US" altLang="en-US" sz="2000" b="0" i="0" u="none" strike="noStrike" cap="none" normalizeH="0" baseline="0" dirty="0">
                <a:ln>
                  <a:noFill/>
                </a:ln>
                <a:solidFill>
                  <a:srgbClr val="A9B7C6"/>
                </a:solidFill>
                <a:effectLst/>
                <a:latin typeface="Consolas" panose="020B0609020204030204" charset="0"/>
              </a:rPr>
              <a:t>(</a:t>
            </a:r>
            <a:r>
              <a:rPr kumimoji="0" lang="en-US" altLang="en-US" sz="2000" b="0" i="0" u="none" strike="noStrike" cap="none" normalizeH="0" baseline="0" dirty="0">
                <a:ln>
                  <a:noFill/>
                </a:ln>
                <a:solidFill>
                  <a:srgbClr val="908B25"/>
                </a:solidFill>
                <a:effectLst/>
                <a:latin typeface="Consolas" panose="020B0609020204030204" charset="0"/>
              </a:rPr>
              <a:t>int </a:t>
            </a:r>
            <a:r>
              <a:rPr kumimoji="0" lang="en-US" altLang="en-US" sz="2000" b="0" i="0" u="none" strike="noStrike" cap="none" normalizeH="0" baseline="0" dirty="0" err="1">
                <a:ln>
                  <a:noFill/>
                </a:ln>
                <a:solidFill>
                  <a:srgbClr val="A9B7C6"/>
                </a:solidFill>
                <a:effectLst/>
                <a:latin typeface="Consolas" panose="020B0609020204030204" charset="0"/>
              </a:rPr>
              <a:t>i</a:t>
            </a:r>
            <a:r>
              <a:rPr kumimoji="0" lang="en-US" altLang="en-US" sz="2000" b="0" i="0" u="none" strike="noStrike" cap="none" normalizeH="0" baseline="0" dirty="0">
                <a:ln>
                  <a:noFill/>
                </a:ln>
                <a:solidFill>
                  <a:srgbClr val="A9B7C6"/>
                </a:solidFill>
                <a:effectLst/>
                <a:latin typeface="Consolas" panose="020B0609020204030204" charset="0"/>
              </a:rPr>
              <a:t> = </a:t>
            </a:r>
            <a:r>
              <a:rPr kumimoji="0" lang="en-US" altLang="en-US" sz="2000" b="0" i="0" u="none" strike="noStrike" cap="none" normalizeH="0" baseline="0" dirty="0">
                <a:ln>
                  <a:noFill/>
                </a:ln>
                <a:solidFill>
                  <a:srgbClr val="6897BB"/>
                </a:solidFill>
                <a:effectLst/>
                <a:latin typeface="Consolas" panose="020B0609020204030204" charset="0"/>
              </a:rPr>
              <a:t>2</a:t>
            </a:r>
            <a:r>
              <a:rPr kumimoji="0" lang="en-US" altLang="en-US" sz="2000" b="0" i="0" u="none" strike="noStrike" cap="none" normalizeH="0" baseline="0" dirty="0">
                <a:ln>
                  <a:noFill/>
                </a:ln>
                <a:solidFill>
                  <a:srgbClr val="CC7832"/>
                </a:solidFill>
                <a:effectLst/>
                <a:latin typeface="Consolas" panose="020B0609020204030204" charset="0"/>
              </a:rPr>
              <a:t>; </a:t>
            </a:r>
            <a:r>
              <a:rPr kumimoji="0" lang="en-US" altLang="en-US" sz="2000" b="0" i="0" u="none" strike="noStrike" cap="none" normalizeH="0" baseline="0" dirty="0" err="1">
                <a:ln>
                  <a:noFill/>
                </a:ln>
                <a:solidFill>
                  <a:srgbClr val="A9B7C6"/>
                </a:solidFill>
                <a:effectLst/>
                <a:latin typeface="Consolas" panose="020B0609020204030204" charset="0"/>
              </a:rPr>
              <a:t>i</a:t>
            </a:r>
            <a:r>
              <a:rPr kumimoji="0" lang="en-US" altLang="en-US" sz="2000" b="0" i="0" u="none" strike="noStrike" cap="none" normalizeH="0" baseline="0" dirty="0">
                <a:ln>
                  <a:noFill/>
                </a:ln>
                <a:solidFill>
                  <a:srgbClr val="A9B7C6"/>
                </a:solidFill>
                <a:effectLst/>
                <a:latin typeface="Consolas" panose="020B0609020204030204" charset="0"/>
              </a:rPr>
              <a:t> &lt; n</a:t>
            </a:r>
            <a:r>
              <a:rPr kumimoji="0" lang="en-US" altLang="en-US" sz="2000" b="0" i="0" u="none" strike="noStrike" cap="none" normalizeH="0" baseline="0" dirty="0">
                <a:ln>
                  <a:noFill/>
                </a:ln>
                <a:solidFill>
                  <a:srgbClr val="CC7832"/>
                </a:solidFill>
                <a:effectLst/>
                <a:latin typeface="Consolas" panose="020B0609020204030204" charset="0"/>
              </a:rPr>
              <a:t>; </a:t>
            </a:r>
            <a:r>
              <a:rPr kumimoji="0" lang="en-US" altLang="en-US" sz="2000" b="0" i="0" u="none" strike="noStrike" cap="none" normalizeH="0" baseline="0" dirty="0" err="1">
                <a:ln>
                  <a:noFill/>
                </a:ln>
                <a:solidFill>
                  <a:srgbClr val="A9B7C6"/>
                </a:solidFill>
                <a:effectLst/>
                <a:latin typeface="Consolas" panose="020B0609020204030204" charset="0"/>
              </a:rPr>
              <a:t>i</a:t>
            </a:r>
            <a:r>
              <a:rPr kumimoji="0" lang="en-US" altLang="en-US" sz="2000" b="0" i="0" u="none" strike="noStrike" cap="none" normalizeH="0" baseline="0" dirty="0">
                <a:ln>
                  <a:noFill/>
                </a:ln>
                <a:solidFill>
                  <a:srgbClr val="A9B7C6"/>
                </a:solidFill>
                <a:effectLst/>
                <a:latin typeface="Consolas" panose="020B0609020204030204" charset="0"/>
              </a:rPr>
              <a:t>++)</a:t>
            </a:r>
            <a:br>
              <a:rPr kumimoji="0" lang="en-US" altLang="en-US" sz="2000" b="0" i="0" u="none" strike="noStrike" cap="none" normalizeH="0" baseline="0" dirty="0">
                <a:ln>
                  <a:noFill/>
                </a:ln>
                <a:solidFill>
                  <a:srgbClr val="A9B7C6"/>
                </a:solidFill>
                <a:effectLst/>
                <a:latin typeface="Consolas" panose="020B0609020204030204" charset="0"/>
              </a:rPr>
            </a:br>
            <a:r>
              <a:rPr kumimoji="0" lang="en-US" altLang="en-US" sz="2000" b="0" i="0" u="none" strike="noStrike" cap="none" normalizeH="0" baseline="0" dirty="0">
                <a:ln>
                  <a:noFill/>
                </a:ln>
                <a:solidFill>
                  <a:srgbClr val="A9B7C6"/>
                </a:solidFill>
                <a:effectLst/>
                <a:latin typeface="Consolas" panose="020B0609020204030204" charset="0"/>
              </a:rPr>
              <a:t>        </a:t>
            </a:r>
            <a:r>
              <a:rPr kumimoji="0" lang="en-US" altLang="en-US" sz="2000" b="0" i="0" u="none" strike="noStrike" cap="none" normalizeH="0" baseline="0" dirty="0">
                <a:ln>
                  <a:noFill/>
                </a:ln>
                <a:solidFill>
                  <a:srgbClr val="CC7832"/>
                </a:solidFill>
                <a:effectLst/>
                <a:latin typeface="Consolas" panose="020B0609020204030204" charset="0"/>
              </a:rPr>
              <a:t>if </a:t>
            </a:r>
            <a:r>
              <a:rPr kumimoji="0" lang="en-US" altLang="en-US" sz="2000" b="0" i="0" u="none" strike="noStrike" cap="none" normalizeH="0" baseline="0" dirty="0">
                <a:ln>
                  <a:noFill/>
                </a:ln>
                <a:solidFill>
                  <a:srgbClr val="A9B7C6"/>
                </a:solidFill>
                <a:effectLst/>
                <a:latin typeface="Consolas" panose="020B0609020204030204" charset="0"/>
              </a:rPr>
              <a:t>(n % </a:t>
            </a:r>
            <a:r>
              <a:rPr kumimoji="0" lang="en-US" altLang="en-US" sz="2000" b="0" i="0" u="none" strike="noStrike" cap="none" normalizeH="0" baseline="0" dirty="0" err="1">
                <a:ln>
                  <a:noFill/>
                </a:ln>
                <a:solidFill>
                  <a:srgbClr val="A9B7C6"/>
                </a:solidFill>
                <a:effectLst/>
                <a:latin typeface="Consolas" panose="020B0609020204030204" charset="0"/>
              </a:rPr>
              <a:t>i</a:t>
            </a:r>
            <a:r>
              <a:rPr kumimoji="0" lang="en-US" altLang="en-US" sz="2000" b="0" i="0" u="none" strike="noStrike" cap="none" normalizeH="0" baseline="0" dirty="0">
                <a:ln>
                  <a:noFill/>
                </a:ln>
                <a:solidFill>
                  <a:srgbClr val="A9B7C6"/>
                </a:solidFill>
                <a:effectLst/>
                <a:latin typeface="Consolas" panose="020B0609020204030204" charset="0"/>
              </a:rPr>
              <a:t> == </a:t>
            </a:r>
            <a:r>
              <a:rPr kumimoji="0" lang="en-US" altLang="en-US" sz="2000" b="0" i="0" u="none" strike="noStrike" cap="none" normalizeH="0" baseline="0" dirty="0">
                <a:ln>
                  <a:noFill/>
                </a:ln>
                <a:solidFill>
                  <a:srgbClr val="6897BB"/>
                </a:solidFill>
                <a:effectLst/>
                <a:latin typeface="Consolas" panose="020B0609020204030204" charset="0"/>
              </a:rPr>
              <a:t>0</a:t>
            </a:r>
            <a:r>
              <a:rPr kumimoji="0" lang="en-US" altLang="en-US" sz="2000" b="0" i="0" u="none" strike="noStrike" cap="none" normalizeH="0" baseline="0" dirty="0">
                <a:ln>
                  <a:noFill/>
                </a:ln>
                <a:solidFill>
                  <a:srgbClr val="A9B7C6"/>
                </a:solidFill>
                <a:effectLst/>
                <a:latin typeface="Consolas" panose="020B0609020204030204" charset="0"/>
              </a:rPr>
              <a:t>)</a:t>
            </a:r>
            <a:br>
              <a:rPr kumimoji="0" lang="en-US" altLang="en-US" sz="2000" b="0" i="0" u="none" strike="noStrike" cap="none" normalizeH="0" baseline="0" dirty="0">
                <a:ln>
                  <a:noFill/>
                </a:ln>
                <a:solidFill>
                  <a:srgbClr val="A9B7C6"/>
                </a:solidFill>
                <a:effectLst/>
                <a:latin typeface="Consolas" panose="020B0609020204030204" charset="0"/>
              </a:rPr>
            </a:br>
            <a:r>
              <a:rPr kumimoji="0" lang="en-US" altLang="en-US" sz="2000" b="0" i="0" u="none" strike="noStrike" cap="none" normalizeH="0" baseline="0" dirty="0">
                <a:ln>
                  <a:noFill/>
                </a:ln>
                <a:solidFill>
                  <a:srgbClr val="A9B7C6"/>
                </a:solidFill>
                <a:effectLst/>
                <a:latin typeface="Consolas" panose="020B0609020204030204" charset="0"/>
              </a:rPr>
              <a:t>            </a:t>
            </a:r>
            <a:r>
              <a:rPr kumimoji="0" lang="en-US" altLang="en-US" sz="2000" b="0" i="0" u="none" strike="noStrike" cap="none" normalizeH="0" baseline="0" dirty="0">
                <a:ln>
                  <a:noFill/>
                </a:ln>
                <a:solidFill>
                  <a:srgbClr val="CC7832"/>
                </a:solidFill>
                <a:effectLst/>
                <a:latin typeface="Consolas" panose="020B0609020204030204" charset="0"/>
              </a:rPr>
              <a:t>return false;</a:t>
            </a:r>
            <a:br>
              <a:rPr kumimoji="0" lang="en-US" altLang="en-US" sz="2000" b="0" i="0" u="none" strike="noStrike" cap="none" normalizeH="0" baseline="0" dirty="0">
                <a:ln>
                  <a:noFill/>
                </a:ln>
                <a:solidFill>
                  <a:srgbClr val="CC7832"/>
                </a:solidFill>
                <a:effectLst/>
                <a:latin typeface="Consolas" panose="020B0609020204030204" charset="0"/>
              </a:rPr>
            </a:br>
            <a:br>
              <a:rPr kumimoji="0" lang="en-US" altLang="en-US" sz="2000" b="0" i="0" u="none" strike="noStrike" cap="none" normalizeH="0" baseline="0" dirty="0">
                <a:ln>
                  <a:noFill/>
                </a:ln>
                <a:solidFill>
                  <a:srgbClr val="CC7832"/>
                </a:solidFill>
                <a:effectLst/>
                <a:latin typeface="Consolas" panose="020B0609020204030204" charset="0"/>
              </a:rPr>
            </a:br>
            <a:r>
              <a:rPr kumimoji="0" lang="en-US" altLang="en-US" sz="2000" b="0" i="0" u="none" strike="noStrike" cap="none" normalizeH="0" baseline="0" dirty="0">
                <a:ln>
                  <a:noFill/>
                </a:ln>
                <a:solidFill>
                  <a:srgbClr val="CC7832"/>
                </a:solidFill>
                <a:effectLst/>
                <a:latin typeface="Consolas" panose="020B0609020204030204" charset="0"/>
              </a:rPr>
              <a:t>    return </a:t>
            </a:r>
            <a:r>
              <a:rPr kumimoji="0" lang="en-US" altLang="en-US" sz="2000" b="0" i="0" u="none" strike="noStrike" cap="none" normalizeH="0" baseline="0" dirty="0">
                <a:ln>
                  <a:noFill/>
                </a:ln>
                <a:solidFill>
                  <a:srgbClr val="A9B7C6"/>
                </a:solidFill>
                <a:effectLst/>
                <a:latin typeface="Consolas" panose="020B0609020204030204" charset="0"/>
              </a:rPr>
              <a:t>n &gt; </a:t>
            </a:r>
            <a:r>
              <a:rPr kumimoji="0" lang="en-US" altLang="en-US" sz="2000" b="0" i="0" u="none" strike="noStrike" cap="none" normalizeH="0" baseline="0" dirty="0">
                <a:ln>
                  <a:noFill/>
                </a:ln>
                <a:solidFill>
                  <a:srgbClr val="6897BB"/>
                </a:solidFill>
                <a:effectLst/>
                <a:latin typeface="Consolas" panose="020B0609020204030204" charset="0"/>
              </a:rPr>
              <a:t>1</a:t>
            </a:r>
            <a:r>
              <a:rPr kumimoji="0" lang="en-US" altLang="en-US" sz="2000" b="0" i="0" u="none" strike="noStrike" cap="none" normalizeH="0" baseline="0" dirty="0">
                <a:ln>
                  <a:noFill/>
                </a:ln>
                <a:solidFill>
                  <a:srgbClr val="CC7832"/>
                </a:solidFill>
                <a:effectLst/>
                <a:latin typeface="Consolas" panose="020B0609020204030204" charset="0"/>
              </a:rPr>
              <a:t>;</a:t>
            </a:r>
            <a:br>
              <a:rPr kumimoji="0" lang="en-US" altLang="en-US" sz="2000" b="0" i="0" u="none" strike="noStrike" cap="none" normalizeH="0" baseline="0" dirty="0">
                <a:ln>
                  <a:noFill/>
                </a:ln>
                <a:solidFill>
                  <a:srgbClr val="CC7832"/>
                </a:solidFill>
                <a:effectLst/>
                <a:latin typeface="Consolas" panose="020B0609020204030204" charset="0"/>
              </a:rPr>
            </a:br>
            <a:r>
              <a:rPr kumimoji="0" lang="en-US" altLang="en-US" sz="2000" b="0" i="0" u="none" strike="noStrike" cap="none" normalizeH="0" baseline="0" dirty="0">
                <a:ln>
                  <a:noFill/>
                </a:ln>
                <a:solidFill>
                  <a:srgbClr val="A9B7C6"/>
                </a:solidFill>
                <a:effectLst/>
                <a:latin typeface="Consolas" panose="020B0609020204030204"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6355715" y="2438400"/>
            <a:ext cx="5224780" cy="2245360"/>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p>
            <a:pPr marL="0" marR="0" lvl="0" indent="0" algn="l" defTabSz="914400" rtl="0" eaLnBrk="0" fontAlgn="base" latinLnBrk="0" hangingPunct="0">
              <a:lnSpc>
                <a:spcPct val="100000"/>
              </a:lnSpc>
              <a:spcBef>
                <a:spcPct val="0"/>
              </a:spcBef>
              <a:spcAft>
                <a:spcPct val="0"/>
              </a:spcAft>
              <a:buClrTx/>
              <a:buSzTx/>
              <a:buFontTx/>
              <a:buNone/>
            </a:pPr>
            <a:r>
              <a:rPr lang="en-US" altLang="en-US" sz="2000" dirty="0">
                <a:ln>
                  <a:noFill/>
                </a:ln>
                <a:solidFill>
                  <a:srgbClr val="CC7832"/>
                </a:solidFill>
                <a:effectLst/>
                <a:latin typeface="Consolas" panose="020B0609020204030204" charset="0"/>
                <a:sym typeface="+mn-ea"/>
              </a:rPr>
              <a:t>bool </a:t>
            </a:r>
            <a:r>
              <a:rPr lang="en-US" altLang="en-US" sz="2000" dirty="0" err="1">
                <a:ln>
                  <a:noFill/>
                </a:ln>
                <a:solidFill>
                  <a:srgbClr val="FFC66D"/>
                </a:solidFill>
                <a:effectLst/>
                <a:latin typeface="Consolas" panose="020B0609020204030204" charset="0"/>
                <a:sym typeface="+mn-ea"/>
              </a:rPr>
              <a:t>is_prime</a:t>
            </a:r>
            <a:r>
              <a:rPr lang="en-US" altLang="en-US" sz="2000" dirty="0">
                <a:ln>
                  <a:noFill/>
                </a:ln>
                <a:solidFill>
                  <a:srgbClr val="A9B7C6"/>
                </a:solidFill>
                <a:effectLst/>
                <a:latin typeface="Consolas" panose="020B0609020204030204" charset="0"/>
                <a:sym typeface="+mn-ea"/>
              </a:rPr>
              <a:t>(</a:t>
            </a:r>
            <a:r>
              <a:rPr lang="en-US" altLang="en-US" sz="2000" dirty="0">
                <a:ln>
                  <a:noFill/>
                </a:ln>
                <a:solidFill>
                  <a:srgbClr val="908B25"/>
                </a:solidFill>
                <a:effectLst/>
                <a:latin typeface="Consolas" panose="020B0609020204030204" charset="0"/>
                <a:sym typeface="+mn-ea"/>
              </a:rPr>
              <a:t>int </a:t>
            </a:r>
            <a:r>
              <a:rPr lang="en-US" altLang="en-US" sz="2000" dirty="0">
                <a:ln>
                  <a:noFill/>
                </a:ln>
                <a:solidFill>
                  <a:srgbClr val="A9B7C6"/>
                </a:solidFill>
                <a:effectLst/>
                <a:latin typeface="Consolas" panose="020B0609020204030204" charset="0"/>
                <a:sym typeface="+mn-ea"/>
              </a:rPr>
              <a:t>n) {</a:t>
            </a:r>
            <a:br>
              <a:rPr lang="en-US" altLang="en-US" sz="2000" dirty="0">
                <a:ln>
                  <a:noFill/>
                </a:ln>
                <a:solidFill>
                  <a:srgbClr val="A9B7C6"/>
                </a:solidFill>
                <a:effectLst/>
                <a:latin typeface="Consolas" panose="020B0609020204030204" charset="0"/>
                <a:sym typeface="+mn-ea"/>
              </a:rPr>
            </a:br>
            <a:r>
              <a:rPr lang="en-US" altLang="en-US" sz="2000" dirty="0">
                <a:ln>
                  <a:noFill/>
                </a:ln>
                <a:solidFill>
                  <a:srgbClr val="A9B7C6"/>
                </a:solidFill>
                <a:effectLst/>
                <a:latin typeface="Consolas" panose="020B0609020204030204" charset="0"/>
                <a:sym typeface="+mn-ea"/>
              </a:rPr>
              <a:t>    </a:t>
            </a:r>
            <a:r>
              <a:rPr lang="en-US" altLang="en-US" sz="2000" dirty="0">
                <a:ln>
                  <a:noFill/>
                </a:ln>
                <a:solidFill>
                  <a:srgbClr val="CC7832"/>
                </a:solidFill>
                <a:effectLst/>
                <a:latin typeface="Consolas" panose="020B0609020204030204" charset="0"/>
                <a:sym typeface="+mn-ea"/>
              </a:rPr>
              <a:t>for </a:t>
            </a:r>
            <a:r>
              <a:rPr lang="en-US" altLang="en-US" sz="2000" dirty="0">
                <a:ln>
                  <a:noFill/>
                </a:ln>
                <a:solidFill>
                  <a:srgbClr val="A9B7C6"/>
                </a:solidFill>
                <a:effectLst/>
                <a:latin typeface="Consolas" panose="020B0609020204030204" charset="0"/>
                <a:sym typeface="+mn-ea"/>
              </a:rPr>
              <a:t>(</a:t>
            </a:r>
            <a:r>
              <a:rPr lang="en-US" altLang="en-US" sz="2000" dirty="0">
                <a:ln>
                  <a:noFill/>
                </a:ln>
                <a:solidFill>
                  <a:srgbClr val="908B25"/>
                </a:solidFill>
                <a:effectLst/>
                <a:latin typeface="Consolas" panose="020B0609020204030204" charset="0"/>
                <a:sym typeface="+mn-ea"/>
              </a:rPr>
              <a:t>int </a:t>
            </a:r>
            <a:r>
              <a:rPr lang="en-US" altLang="en-US" sz="2000" dirty="0" err="1">
                <a:ln>
                  <a:noFill/>
                </a:ln>
                <a:solidFill>
                  <a:srgbClr val="A9B7C6"/>
                </a:solidFill>
                <a:effectLst/>
                <a:latin typeface="Consolas" panose="020B0609020204030204" charset="0"/>
                <a:sym typeface="+mn-ea"/>
              </a:rPr>
              <a:t>i</a:t>
            </a:r>
            <a:r>
              <a:rPr lang="en-US" altLang="en-US" sz="2000" dirty="0">
                <a:ln>
                  <a:noFill/>
                </a:ln>
                <a:solidFill>
                  <a:srgbClr val="A9B7C6"/>
                </a:solidFill>
                <a:effectLst/>
                <a:latin typeface="Consolas" panose="020B0609020204030204" charset="0"/>
                <a:sym typeface="+mn-ea"/>
              </a:rPr>
              <a:t> = </a:t>
            </a:r>
            <a:r>
              <a:rPr lang="en-US" altLang="en-US" sz="2000" dirty="0">
                <a:ln>
                  <a:noFill/>
                </a:ln>
                <a:solidFill>
                  <a:srgbClr val="6897BB"/>
                </a:solidFill>
                <a:effectLst/>
                <a:latin typeface="Consolas" panose="020B0609020204030204" charset="0"/>
                <a:sym typeface="+mn-ea"/>
              </a:rPr>
              <a:t>2</a:t>
            </a:r>
            <a:r>
              <a:rPr lang="en-US" altLang="en-US" sz="2000" dirty="0">
                <a:ln>
                  <a:noFill/>
                </a:ln>
                <a:solidFill>
                  <a:srgbClr val="CC7832"/>
                </a:solidFill>
                <a:effectLst/>
                <a:latin typeface="Consolas" panose="020B0609020204030204" charset="0"/>
                <a:sym typeface="+mn-ea"/>
              </a:rPr>
              <a:t>; </a:t>
            </a:r>
            <a:r>
              <a:rPr lang="en-US" altLang="en-US" sz="2000" dirty="0" err="1">
                <a:ln>
                  <a:noFill/>
                </a:ln>
                <a:solidFill>
                  <a:srgbClr val="A9B7C6"/>
                </a:solidFill>
                <a:effectLst/>
                <a:latin typeface="Consolas" panose="020B0609020204030204" charset="0"/>
                <a:sym typeface="+mn-ea"/>
              </a:rPr>
              <a:t>i</a:t>
            </a:r>
            <a:r>
              <a:rPr lang="en-US" altLang="en-US" sz="2000" dirty="0">
                <a:ln>
                  <a:noFill/>
                </a:ln>
                <a:solidFill>
                  <a:srgbClr val="A9B7C6"/>
                </a:solidFill>
                <a:effectLst/>
                <a:latin typeface="Consolas" panose="020B0609020204030204" charset="0"/>
                <a:sym typeface="+mn-ea"/>
              </a:rPr>
              <a:t>*</a:t>
            </a:r>
            <a:r>
              <a:rPr lang="en-US" altLang="en-US" sz="2000" dirty="0" err="1">
                <a:ln>
                  <a:noFill/>
                </a:ln>
                <a:solidFill>
                  <a:srgbClr val="A9B7C6"/>
                </a:solidFill>
                <a:effectLst/>
                <a:latin typeface="Consolas" panose="020B0609020204030204" charset="0"/>
                <a:sym typeface="+mn-ea"/>
              </a:rPr>
              <a:t>i</a:t>
            </a:r>
            <a:r>
              <a:rPr lang="en-US" altLang="en-US" sz="2000" dirty="0">
                <a:ln>
                  <a:noFill/>
                </a:ln>
                <a:solidFill>
                  <a:srgbClr val="A9B7C6"/>
                </a:solidFill>
                <a:effectLst/>
                <a:latin typeface="Consolas" panose="020B0609020204030204" charset="0"/>
                <a:sym typeface="+mn-ea"/>
              </a:rPr>
              <a:t> &lt;= n</a:t>
            </a:r>
            <a:r>
              <a:rPr lang="en-US" altLang="en-US" sz="2000" dirty="0">
                <a:ln>
                  <a:noFill/>
                </a:ln>
                <a:solidFill>
                  <a:srgbClr val="CC7832"/>
                </a:solidFill>
                <a:effectLst/>
                <a:latin typeface="Consolas" panose="020B0609020204030204" charset="0"/>
                <a:sym typeface="+mn-ea"/>
              </a:rPr>
              <a:t>; </a:t>
            </a:r>
            <a:r>
              <a:rPr lang="en-US" altLang="en-US" sz="2000" dirty="0" err="1">
                <a:ln>
                  <a:noFill/>
                </a:ln>
                <a:solidFill>
                  <a:srgbClr val="A9B7C6"/>
                </a:solidFill>
                <a:effectLst/>
                <a:latin typeface="Consolas" panose="020B0609020204030204" charset="0"/>
                <a:sym typeface="+mn-ea"/>
              </a:rPr>
              <a:t>i</a:t>
            </a:r>
            <a:r>
              <a:rPr lang="en-US" altLang="en-US" sz="2000" dirty="0">
                <a:ln>
                  <a:noFill/>
                </a:ln>
                <a:solidFill>
                  <a:srgbClr val="A9B7C6"/>
                </a:solidFill>
                <a:effectLst/>
                <a:latin typeface="Consolas" panose="020B0609020204030204" charset="0"/>
                <a:sym typeface="+mn-ea"/>
              </a:rPr>
              <a:t>++)</a:t>
            </a:r>
            <a:br>
              <a:rPr lang="en-US" altLang="en-US" sz="2000" dirty="0">
                <a:ln>
                  <a:noFill/>
                </a:ln>
                <a:solidFill>
                  <a:srgbClr val="A9B7C6"/>
                </a:solidFill>
                <a:effectLst/>
                <a:latin typeface="Consolas" panose="020B0609020204030204" charset="0"/>
                <a:sym typeface="+mn-ea"/>
              </a:rPr>
            </a:br>
            <a:r>
              <a:rPr lang="en-US" altLang="en-US" sz="2000" dirty="0">
                <a:ln>
                  <a:noFill/>
                </a:ln>
                <a:solidFill>
                  <a:srgbClr val="A9B7C6"/>
                </a:solidFill>
                <a:effectLst/>
                <a:latin typeface="Consolas" panose="020B0609020204030204" charset="0"/>
                <a:sym typeface="+mn-ea"/>
              </a:rPr>
              <a:t>        </a:t>
            </a:r>
            <a:r>
              <a:rPr lang="en-US" altLang="en-US" sz="2000" dirty="0">
                <a:ln>
                  <a:noFill/>
                </a:ln>
                <a:solidFill>
                  <a:srgbClr val="CC7832"/>
                </a:solidFill>
                <a:effectLst/>
                <a:latin typeface="Consolas" panose="020B0609020204030204" charset="0"/>
                <a:sym typeface="+mn-ea"/>
              </a:rPr>
              <a:t>if </a:t>
            </a:r>
            <a:r>
              <a:rPr lang="en-US" altLang="en-US" sz="2000" dirty="0">
                <a:ln>
                  <a:noFill/>
                </a:ln>
                <a:solidFill>
                  <a:srgbClr val="A9B7C6"/>
                </a:solidFill>
                <a:effectLst/>
                <a:latin typeface="Consolas" panose="020B0609020204030204" charset="0"/>
                <a:sym typeface="+mn-ea"/>
              </a:rPr>
              <a:t>(n % </a:t>
            </a:r>
            <a:r>
              <a:rPr lang="en-US" altLang="en-US" sz="2000" dirty="0" err="1">
                <a:ln>
                  <a:noFill/>
                </a:ln>
                <a:solidFill>
                  <a:srgbClr val="A9B7C6"/>
                </a:solidFill>
                <a:effectLst/>
                <a:latin typeface="Consolas" panose="020B0609020204030204" charset="0"/>
                <a:sym typeface="+mn-ea"/>
              </a:rPr>
              <a:t>i</a:t>
            </a:r>
            <a:r>
              <a:rPr lang="en-US" altLang="en-US" sz="2000" dirty="0">
                <a:ln>
                  <a:noFill/>
                </a:ln>
                <a:solidFill>
                  <a:srgbClr val="A9B7C6"/>
                </a:solidFill>
                <a:effectLst/>
                <a:latin typeface="Consolas" panose="020B0609020204030204" charset="0"/>
                <a:sym typeface="+mn-ea"/>
              </a:rPr>
              <a:t> == </a:t>
            </a:r>
            <a:r>
              <a:rPr lang="en-US" altLang="en-US" sz="2000" dirty="0">
                <a:ln>
                  <a:noFill/>
                </a:ln>
                <a:solidFill>
                  <a:srgbClr val="6897BB"/>
                </a:solidFill>
                <a:effectLst/>
                <a:latin typeface="Consolas" panose="020B0609020204030204" charset="0"/>
                <a:sym typeface="+mn-ea"/>
              </a:rPr>
              <a:t>0</a:t>
            </a:r>
            <a:r>
              <a:rPr lang="en-US" altLang="en-US" sz="2000" dirty="0">
                <a:ln>
                  <a:noFill/>
                </a:ln>
                <a:solidFill>
                  <a:srgbClr val="A9B7C6"/>
                </a:solidFill>
                <a:effectLst/>
                <a:latin typeface="Consolas" panose="020B0609020204030204" charset="0"/>
                <a:sym typeface="+mn-ea"/>
              </a:rPr>
              <a:t>)</a:t>
            </a:r>
            <a:br>
              <a:rPr lang="en-US" altLang="en-US" sz="2000" dirty="0">
                <a:ln>
                  <a:noFill/>
                </a:ln>
                <a:solidFill>
                  <a:srgbClr val="A9B7C6"/>
                </a:solidFill>
                <a:effectLst/>
                <a:latin typeface="Consolas" panose="020B0609020204030204" charset="0"/>
                <a:sym typeface="+mn-ea"/>
              </a:rPr>
            </a:br>
            <a:r>
              <a:rPr lang="en-US" altLang="en-US" sz="2000" dirty="0">
                <a:ln>
                  <a:noFill/>
                </a:ln>
                <a:solidFill>
                  <a:srgbClr val="A9B7C6"/>
                </a:solidFill>
                <a:effectLst/>
                <a:latin typeface="Consolas" panose="020B0609020204030204" charset="0"/>
                <a:sym typeface="+mn-ea"/>
              </a:rPr>
              <a:t>            </a:t>
            </a:r>
            <a:r>
              <a:rPr lang="en-US" altLang="en-US" sz="2000" dirty="0">
                <a:ln>
                  <a:noFill/>
                </a:ln>
                <a:solidFill>
                  <a:srgbClr val="CC7832"/>
                </a:solidFill>
                <a:effectLst/>
                <a:latin typeface="Consolas" panose="020B0609020204030204" charset="0"/>
                <a:sym typeface="+mn-ea"/>
              </a:rPr>
              <a:t>return false;</a:t>
            </a:r>
            <a:br>
              <a:rPr lang="en-US" altLang="en-US" sz="2000" dirty="0">
                <a:ln>
                  <a:noFill/>
                </a:ln>
                <a:solidFill>
                  <a:srgbClr val="CC7832"/>
                </a:solidFill>
                <a:effectLst/>
                <a:latin typeface="Consolas" panose="020B0609020204030204" charset="0"/>
                <a:sym typeface="+mn-ea"/>
              </a:rPr>
            </a:br>
            <a:br>
              <a:rPr lang="en-US" altLang="en-US" sz="2000" dirty="0">
                <a:ln>
                  <a:noFill/>
                </a:ln>
                <a:solidFill>
                  <a:srgbClr val="CC7832"/>
                </a:solidFill>
                <a:effectLst/>
                <a:latin typeface="Consolas" panose="020B0609020204030204" charset="0"/>
                <a:sym typeface="+mn-ea"/>
              </a:rPr>
            </a:br>
            <a:r>
              <a:rPr lang="en-US" altLang="en-US" sz="2000" dirty="0">
                <a:ln>
                  <a:noFill/>
                </a:ln>
                <a:solidFill>
                  <a:srgbClr val="CC7832"/>
                </a:solidFill>
                <a:effectLst/>
                <a:latin typeface="Consolas" panose="020B0609020204030204" charset="0"/>
                <a:sym typeface="+mn-ea"/>
              </a:rPr>
              <a:t>    return </a:t>
            </a:r>
            <a:r>
              <a:rPr lang="en-US" altLang="en-US" sz="2000" dirty="0">
                <a:ln>
                  <a:noFill/>
                </a:ln>
                <a:solidFill>
                  <a:srgbClr val="A9B7C6"/>
                </a:solidFill>
                <a:effectLst/>
                <a:latin typeface="Consolas" panose="020B0609020204030204" charset="0"/>
                <a:sym typeface="+mn-ea"/>
              </a:rPr>
              <a:t>n &gt; </a:t>
            </a:r>
            <a:r>
              <a:rPr lang="en-US" altLang="en-US" sz="2000" dirty="0">
                <a:ln>
                  <a:noFill/>
                </a:ln>
                <a:solidFill>
                  <a:srgbClr val="6897BB"/>
                </a:solidFill>
                <a:effectLst/>
                <a:latin typeface="Consolas" panose="020B0609020204030204" charset="0"/>
                <a:sym typeface="+mn-ea"/>
              </a:rPr>
              <a:t>1</a:t>
            </a:r>
            <a:r>
              <a:rPr lang="en-US" altLang="en-US" sz="2000" dirty="0">
                <a:ln>
                  <a:noFill/>
                </a:ln>
                <a:solidFill>
                  <a:srgbClr val="CC7832"/>
                </a:solidFill>
                <a:effectLst/>
                <a:latin typeface="Consolas" panose="020B0609020204030204" charset="0"/>
                <a:sym typeface="+mn-ea"/>
              </a:rPr>
              <a:t>;</a:t>
            </a:r>
            <a:br>
              <a:rPr lang="en-US" altLang="en-US" sz="2000" dirty="0">
                <a:ln>
                  <a:noFill/>
                </a:ln>
                <a:solidFill>
                  <a:srgbClr val="CC7832"/>
                </a:solidFill>
                <a:effectLst/>
                <a:latin typeface="Consolas" panose="020B0609020204030204" charset="0"/>
                <a:sym typeface="+mn-ea"/>
              </a:rPr>
            </a:br>
            <a:r>
              <a:rPr lang="en-US" altLang="en-US" sz="2000" dirty="0">
                <a:ln>
                  <a:noFill/>
                </a:ln>
                <a:solidFill>
                  <a:srgbClr val="A9B7C6"/>
                </a:solidFill>
                <a:effectLst/>
                <a:latin typeface="Consolas" panose="020B0609020204030204" charset="0"/>
                <a:sym typeface="+mn-ea"/>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Square Root Method Proof</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r>
                  <a:rPr lang="en-IN" dirty="0"/>
                  <a:t>If the number </a:t>
                </a:r>
                <a14:m>
                  <m:oMath xmlns:m="http://schemas.openxmlformats.org/officeDocument/2006/math">
                    <m:r>
                      <a:rPr lang="en-IN" b="0" i="1" smtClean="0">
                        <a:latin typeface="Cambria Math" panose="02040503050406030204" pitchFamily="18" charset="0"/>
                      </a:rPr>
                      <m:t>𝑁</m:t>
                    </m:r>
                  </m:oMath>
                </a14:m>
                <a:r>
                  <a:rPr lang="en-IN" dirty="0"/>
                  <a:t> given is not a prime, then it must be possible to factor into two values </a:t>
                </a:r>
                <a14:m>
                  <m:oMath xmlns:m="http://schemas.openxmlformats.org/officeDocument/2006/math">
                    <m:r>
                      <a:rPr lang="en-IN" b="0" i="1" smtClean="0">
                        <a:latin typeface="Cambria Math" panose="02040503050406030204" pitchFamily="18" charset="0"/>
                      </a:rPr>
                      <m:t>𝐴</m:t>
                    </m:r>
                  </m:oMath>
                </a14:m>
                <a:r>
                  <a:rPr lang="en-IN" dirty="0"/>
                  <a:t> and </a:t>
                </a:r>
                <a14:m>
                  <m:oMath xmlns:m="http://schemas.openxmlformats.org/officeDocument/2006/math">
                    <m:r>
                      <a:rPr lang="en-IN" b="0" i="1" smtClean="0">
                        <a:latin typeface="Cambria Math" panose="02040503050406030204" pitchFamily="18" charset="0"/>
                      </a:rPr>
                      <m:t>𝐵</m:t>
                    </m:r>
                  </m:oMath>
                </a14:m>
                <a:r>
                  <a:rPr lang="en-IN" dirty="0"/>
                  <a:t> such that </a:t>
                </a:r>
                <a14:m>
                  <m:oMath xmlns:m="http://schemas.openxmlformats.org/officeDocument/2006/math">
                    <m:r>
                      <a:rPr lang="en-IN" b="0" i="1" smtClean="0">
                        <a:latin typeface="Cambria Math" panose="02040503050406030204" pitchFamily="18" charset="0"/>
                      </a:rPr>
                      <m:t>𝐴𝐵</m:t>
                    </m:r>
                    <m:r>
                      <a:rPr lang="en-IN" b="0" i="1" smtClean="0">
                        <a:latin typeface="Cambria Math" panose="02040503050406030204" pitchFamily="18" charset="0"/>
                      </a:rPr>
                      <m:t>=</m:t>
                    </m:r>
                    <m:r>
                      <a:rPr lang="en-IN" b="0" i="1" smtClean="0">
                        <a:latin typeface="Cambria Math" panose="02040503050406030204" pitchFamily="18" charset="0"/>
                      </a:rPr>
                      <m:t>𝑁</m:t>
                    </m:r>
                  </m:oMath>
                </a14:m>
                <a:r>
                  <a:rPr lang="en-IN" dirty="0"/>
                  <a:t>.</a:t>
                </a:r>
                <a:endParaRPr lang="en-IN" dirty="0"/>
              </a:p>
              <a:p>
                <a:pPr marL="0" indent="0">
                  <a:buNone/>
                </a:pPr>
                <a:endParaRPr lang="en-IN" dirty="0"/>
              </a:p>
              <a:p>
                <a:pPr marL="0" indent="0">
                  <a:buNone/>
                </a:pPr>
                <a:r>
                  <a:rPr lang="en-IN" dirty="0"/>
                  <a:t>Here, it is impossible for both </a:t>
                </a:r>
                <a14:m>
                  <m:oMath xmlns:m="http://schemas.openxmlformats.org/officeDocument/2006/math">
                    <m:r>
                      <a:rPr lang="en-IN" b="0" i="1" smtClean="0">
                        <a:latin typeface="Cambria Math" panose="02040503050406030204" pitchFamily="18" charset="0"/>
                      </a:rPr>
                      <m:t>𝐴</m:t>
                    </m:r>
                  </m:oMath>
                </a14:m>
                <a:r>
                  <a:rPr lang="en-IN" dirty="0"/>
                  <a:t> and </a:t>
                </a:r>
                <a14:m>
                  <m:oMath xmlns:m="http://schemas.openxmlformats.org/officeDocument/2006/math">
                    <m:r>
                      <a:rPr lang="en-IN" b="0" i="1" smtClean="0">
                        <a:latin typeface="Cambria Math" panose="02040503050406030204" pitchFamily="18" charset="0"/>
                      </a:rPr>
                      <m:t>𝐵</m:t>
                    </m:r>
                  </m:oMath>
                </a14:m>
                <a:r>
                  <a:rPr lang="en-IN" dirty="0"/>
                  <a:t> to be greater than </a:t>
                </a:r>
                <a14:m>
                  <m:oMath xmlns:m="http://schemas.openxmlformats.org/officeDocument/2006/math">
                    <m:rad>
                      <m:radPr>
                        <m:degHide m:val="on"/>
                        <m:ctrlPr>
                          <a:rPr lang="en-IN" i="1" smtClean="0">
                            <a:latin typeface="Cambria Math" panose="02040503050406030204" pitchFamily="18" charset="0"/>
                          </a:rPr>
                        </m:ctrlPr>
                      </m:radPr>
                      <m:deg/>
                      <m:e>
                        <m:r>
                          <a:rPr lang="en-IN" b="0" i="1" smtClean="0">
                            <a:latin typeface="Cambria Math" panose="02040503050406030204" pitchFamily="18" charset="0"/>
                          </a:rPr>
                          <m:t>𝑁</m:t>
                        </m:r>
                      </m:e>
                    </m:rad>
                  </m:oMath>
                </a14:m>
                <a:r>
                  <a:rPr lang="en-IN" dirty="0"/>
                  <a:t>, as in that case the product will be greater than </a:t>
                </a:r>
                <a14:m>
                  <m:oMath xmlns:m="http://schemas.openxmlformats.org/officeDocument/2006/math">
                    <m:r>
                      <a:rPr lang="en-IN" b="0" i="1" smtClean="0">
                        <a:latin typeface="Cambria Math" panose="02040503050406030204" pitchFamily="18" charset="0"/>
                      </a:rPr>
                      <m:t>𝑁</m:t>
                    </m:r>
                  </m:oMath>
                </a14:m>
                <a:r>
                  <a:rPr lang="en-IN" dirty="0"/>
                  <a:t>.</a:t>
                </a:r>
                <a:endParaRPr lang="en-IN" dirty="0"/>
              </a:p>
              <a:p>
                <a:pPr marL="0" indent="0">
                  <a:buNone/>
                </a:pPr>
                <a:endParaRPr lang="en-IN" dirty="0"/>
              </a:p>
              <a:p>
                <a:pPr marL="0" indent="0">
                  <a:buNone/>
                </a:pPr>
                <a:r>
                  <a:rPr lang="en-IN" dirty="0"/>
                  <a:t>Therefore, if the number is not a prime, it must have </a:t>
                </a:r>
                <a:r>
                  <a:rPr lang="en-IN" dirty="0" err="1"/>
                  <a:t>atleast</a:t>
                </a:r>
                <a:r>
                  <a:rPr lang="en-IN" dirty="0"/>
                  <a:t> one factor less than or equal to the square root of the number.</a:t>
                </a:r>
                <a:endParaRPr lang="en-IN"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en-US" alt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Sieve of Eratosthenes</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marL="0" indent="0">
                  <a:buNone/>
                </a:pPr>
                <a:r>
                  <a:rPr lang="en-IN" dirty="0"/>
                  <a:t>Sieve of Eratosthenes can find all the prime numbers </a:t>
                </a:r>
                <a:r>
                  <a:rPr lang="en-IN" dirty="0" err="1"/>
                  <a:t>upto</a:t>
                </a:r>
                <a:r>
                  <a:rPr lang="en-IN" dirty="0"/>
                  <a:t> a given limit in </a:t>
                </a:r>
                <a14:m>
                  <m:oMath xmlns:m="http://schemas.openxmlformats.org/officeDocument/2006/math">
                    <m:r>
                      <a:rPr lang="en-IN" b="0" i="1" smtClean="0">
                        <a:latin typeface="Cambria Math" panose="02040503050406030204" pitchFamily="18" charset="0"/>
                      </a:rPr>
                      <m:t>𝑂</m:t>
                    </m:r>
                    <m:r>
                      <a:rPr lang="en-IN" b="0" i="1" smtClean="0">
                        <a:latin typeface="Cambria Math" panose="02040503050406030204" pitchFamily="18" charset="0"/>
                      </a:rPr>
                      <m:t>(</m:t>
                    </m:r>
                    <m:r>
                      <a:rPr lang="en-IN" b="0" i="1" smtClean="0">
                        <a:latin typeface="Cambria Math" panose="02040503050406030204" pitchFamily="18" charset="0"/>
                      </a:rPr>
                      <m:t>𝑁</m:t>
                    </m:r>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log</m:t>
                        </m:r>
                      </m:fName>
                      <m:e>
                        <m:func>
                          <m:funcPr>
                            <m:ctrlPr>
                              <a:rPr lang="en-IN" b="0" i="1" smtClean="0">
                                <a:latin typeface="Cambria Math" panose="02040503050406030204" pitchFamily="18" charset="0"/>
                              </a:rPr>
                            </m:ctrlPr>
                          </m:funcPr>
                          <m:fName>
                            <m:r>
                              <m:rPr>
                                <m:sty m:val="p"/>
                              </m:rPr>
                              <a:rPr lang="en-IN" b="0" i="0" smtClean="0">
                                <a:latin typeface="Cambria Math" panose="02040503050406030204" pitchFamily="18" charset="0"/>
                              </a:rPr>
                              <m:t>log</m:t>
                            </m:r>
                          </m:fName>
                          <m:e>
                            <m:r>
                              <a:rPr lang="en-IN" b="0" i="1" smtClean="0">
                                <a:latin typeface="Cambria Math" panose="02040503050406030204" pitchFamily="18" charset="0"/>
                              </a:rPr>
                              <m:t>𝑁</m:t>
                            </m:r>
                          </m:e>
                        </m:func>
                      </m:e>
                    </m:func>
                    <m:r>
                      <a:rPr lang="en-IN" b="0" i="1" smtClean="0">
                        <a:latin typeface="Cambria Math" panose="02040503050406030204" pitchFamily="18" charset="0"/>
                      </a:rPr>
                      <m:t>)</m:t>
                    </m:r>
                  </m:oMath>
                </a14:m>
                <a:r>
                  <a:rPr lang="en-IN" dirty="0"/>
                  <a:t> time complexity.</a:t>
                </a:r>
                <a:endParaRPr lang="en-IN" dirty="0"/>
              </a:p>
              <a:p>
                <a:pPr marL="0" indent="0">
                  <a:buNone/>
                </a:pPr>
                <a:endParaRPr lang="en-IN" dirty="0"/>
              </a:p>
              <a:p>
                <a:pPr marL="0" indent="0">
                  <a:buNone/>
                </a:pPr>
                <a:r>
                  <a:rPr lang="en-IN" dirty="0"/>
                  <a:t>Any composite number </a:t>
                </a:r>
                <a14:m>
                  <m:oMath xmlns:m="http://schemas.openxmlformats.org/officeDocument/2006/math">
                    <m:r>
                      <a:rPr lang="en-IN" b="0" i="1" smtClean="0">
                        <a:latin typeface="Cambria Math" panose="02040503050406030204" pitchFamily="18" charset="0"/>
                      </a:rPr>
                      <m:t>𝐶</m:t>
                    </m:r>
                  </m:oMath>
                </a14:m>
                <a:r>
                  <a:rPr lang="en-IN" dirty="0"/>
                  <a:t> must have a prime factor </a:t>
                </a:r>
                <a14:m>
                  <m:oMath xmlns:m="http://schemas.openxmlformats.org/officeDocument/2006/math">
                    <m:r>
                      <a:rPr lang="en-IN" b="0" i="1" smtClean="0">
                        <a:latin typeface="Cambria Math" panose="02040503050406030204" pitchFamily="18" charset="0"/>
                      </a:rPr>
                      <m:t>𝑃</m:t>
                    </m:r>
                  </m:oMath>
                </a14:m>
                <a:r>
                  <a:rPr lang="en-IN" dirty="0"/>
                  <a:t> such that </a:t>
                </a:r>
                <a14:m>
                  <m:oMath xmlns:m="http://schemas.openxmlformats.org/officeDocument/2006/math">
                    <m:r>
                      <a:rPr lang="en-IN" b="0" i="1" smtClean="0">
                        <a:latin typeface="Cambria Math" panose="02040503050406030204" pitchFamily="18" charset="0"/>
                      </a:rPr>
                      <m:t>𝑃</m:t>
                    </m:r>
                    <m:r>
                      <a:rPr lang="en-IN" b="0" i="1" smtClean="0">
                        <a:latin typeface="Cambria Math" panose="02040503050406030204" pitchFamily="18" charset="0"/>
                      </a:rPr>
                      <m:t>&lt;</m:t>
                    </m:r>
                    <m:r>
                      <a:rPr lang="en-IN" b="0" i="1" smtClean="0">
                        <a:latin typeface="Cambria Math" panose="02040503050406030204" pitchFamily="18" charset="0"/>
                      </a:rPr>
                      <m:t>𝐶</m:t>
                    </m:r>
                  </m:oMath>
                </a14:m>
                <a:r>
                  <a:rPr lang="en-IN" dirty="0"/>
                  <a:t>.</a:t>
                </a:r>
                <a:endParaRPr lang="en-IN" dirty="0"/>
              </a:p>
              <a:p>
                <a:pPr marL="0" indent="0">
                  <a:buNone/>
                </a:pPr>
                <a:endParaRPr lang="en-IN" dirty="0"/>
              </a:p>
              <a:p>
                <a:pPr marL="0" indent="0">
                  <a:buNone/>
                </a:pPr>
                <a:r>
                  <a:rPr lang="en-IN" dirty="0"/>
                  <a:t>We will repeatedly find the first number that does not have any prime factors, as that number must be prime. Then we will mark the multiples of the number as composite.</a:t>
                </a:r>
                <a:endParaRPr lang="en-IN"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b="7"/>
                </a:stretch>
              </a:blipFill>
            </p:spPr>
            <p:txBody>
              <a:bodyPr/>
              <a:lstStyle/>
              <a:p>
                <a:r>
                  <a:rPr lang="en-US" alt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Sieve of Eratosthenes – Code</a:t>
            </a:r>
            <a:endParaRPr lang="en-IN" dirty="0"/>
          </a:p>
        </p:txBody>
      </p:sp>
      <p:sp>
        <p:nvSpPr>
          <p:cNvPr id="4" name="Rectangle 1"/>
          <p:cNvSpPr>
            <a:spLocks noChangeArrowheads="1"/>
          </p:cNvSpPr>
          <p:nvPr/>
        </p:nvSpPr>
        <p:spPr bwMode="auto">
          <a:xfrm>
            <a:off x="838200" y="1860233"/>
            <a:ext cx="7506970" cy="3984625"/>
          </a:xfrm>
          <a:prstGeom prst="rect">
            <a:avLst/>
          </a:prstGeom>
          <a:solidFill>
            <a:srgbClr val="2B2B2B"/>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300" b="0" i="0" u="none" strike="noStrike" cap="none" normalizeH="0" baseline="0" dirty="0">
                <a:ln>
                  <a:noFill/>
                </a:ln>
                <a:solidFill>
                  <a:srgbClr val="CC7832"/>
                </a:solidFill>
                <a:effectLst/>
                <a:latin typeface="Consolas" panose="020B0609020204030204" charset="0"/>
              </a:rPr>
              <a:t>void </a:t>
            </a:r>
            <a:r>
              <a:rPr kumimoji="0" lang="en-US" altLang="en-US" sz="2300" b="0" i="0" u="none" strike="noStrike" cap="none" normalizeH="0" baseline="0" dirty="0">
                <a:ln>
                  <a:noFill/>
                </a:ln>
                <a:solidFill>
                  <a:srgbClr val="FFC66D"/>
                </a:solidFill>
                <a:effectLst/>
                <a:latin typeface="Consolas" panose="020B0609020204030204" charset="0"/>
              </a:rPr>
              <a:t>sieve</a:t>
            </a:r>
            <a:r>
              <a:rPr kumimoji="0" lang="en-US" altLang="en-US" sz="2300" b="0" i="0" u="none" strike="noStrike" cap="none" normalizeH="0" baseline="0" dirty="0">
                <a:ln>
                  <a:noFill/>
                </a:ln>
                <a:solidFill>
                  <a:srgbClr val="A9B7C6"/>
                </a:solidFill>
                <a:effectLst/>
                <a:latin typeface="Consolas" panose="020B0609020204030204" charset="0"/>
              </a:rPr>
              <a:t>(</a:t>
            </a:r>
            <a:r>
              <a:rPr kumimoji="0" lang="en-US" altLang="en-US" sz="2300" b="0" i="0" u="none" strike="noStrike" cap="none" normalizeH="0" baseline="0" dirty="0">
                <a:ln>
                  <a:noFill/>
                </a:ln>
                <a:solidFill>
                  <a:srgbClr val="908B25"/>
                </a:solidFill>
                <a:effectLst/>
                <a:latin typeface="Consolas" panose="020B0609020204030204" charset="0"/>
              </a:rPr>
              <a:t>int </a:t>
            </a:r>
            <a:r>
              <a:rPr kumimoji="0" lang="en-US" altLang="en-US" sz="2300" b="0" i="0" u="none" strike="noStrike" cap="none" normalizeH="0" baseline="0" dirty="0">
                <a:ln>
                  <a:noFill/>
                </a:ln>
                <a:solidFill>
                  <a:srgbClr val="A9B7C6"/>
                </a:solidFill>
                <a:effectLst/>
                <a:latin typeface="Consolas" panose="020B0609020204030204" charset="0"/>
              </a:rPr>
              <a:t>n) {</a:t>
            </a:r>
            <a:br>
              <a:rPr kumimoji="0" lang="en-US" altLang="en-US" sz="2300" b="0" i="0" u="none" strike="noStrike" cap="none" normalizeH="0" baseline="0" dirty="0">
                <a:ln>
                  <a:noFill/>
                </a:ln>
                <a:solidFill>
                  <a:srgbClr val="A9B7C6"/>
                </a:solidFill>
                <a:effectLst/>
                <a:latin typeface="Consolas" panose="020B0609020204030204" charset="0"/>
              </a:rPr>
            </a:br>
            <a:r>
              <a:rPr kumimoji="0" lang="en-US" altLang="en-US" sz="2300" b="0" i="0" u="none" strike="noStrike" cap="none" normalizeH="0" baseline="0" dirty="0">
                <a:ln>
                  <a:noFill/>
                </a:ln>
                <a:solidFill>
                  <a:srgbClr val="A9B7C6"/>
                </a:solidFill>
                <a:effectLst/>
                <a:latin typeface="Consolas" panose="020B0609020204030204" charset="0"/>
              </a:rPr>
              <a:t>    </a:t>
            </a:r>
            <a:r>
              <a:rPr kumimoji="0" lang="en-US" altLang="en-US" sz="2300" b="0" i="0" u="none" strike="noStrike" cap="none" normalizeH="0" baseline="0" dirty="0">
                <a:ln>
                  <a:noFill/>
                </a:ln>
                <a:solidFill>
                  <a:srgbClr val="CC7832"/>
                </a:solidFill>
                <a:effectLst/>
                <a:latin typeface="Consolas" panose="020B0609020204030204" charset="0"/>
              </a:rPr>
              <a:t>bool </a:t>
            </a:r>
            <a:r>
              <a:rPr kumimoji="0" lang="en-US" altLang="en-US" sz="2300" b="0" i="0" u="none" strike="noStrike" cap="none" normalizeH="0" baseline="0" dirty="0">
                <a:ln>
                  <a:noFill/>
                </a:ln>
                <a:solidFill>
                  <a:srgbClr val="A9B7C6"/>
                </a:solidFill>
                <a:effectLst/>
                <a:latin typeface="Consolas" panose="020B0609020204030204" charset="0"/>
              </a:rPr>
              <a:t>primes[n+</a:t>
            </a:r>
            <a:r>
              <a:rPr kumimoji="0" lang="en-US" altLang="en-US" sz="2300" b="0" i="0" u="none" strike="noStrike" cap="none" normalizeH="0" baseline="0" dirty="0">
                <a:ln>
                  <a:noFill/>
                </a:ln>
                <a:solidFill>
                  <a:srgbClr val="6897BB"/>
                </a:solidFill>
                <a:effectLst/>
                <a:latin typeface="Consolas" panose="020B0609020204030204" charset="0"/>
              </a:rPr>
              <a:t>1</a:t>
            </a:r>
            <a:r>
              <a:rPr kumimoji="0" lang="en-US" altLang="en-US" sz="2300" b="0" i="0" u="none" strike="noStrike" cap="none" normalizeH="0" baseline="0" dirty="0">
                <a:ln>
                  <a:noFill/>
                </a:ln>
                <a:solidFill>
                  <a:srgbClr val="A9B7C6"/>
                </a:solidFill>
                <a:effectLst/>
                <a:latin typeface="Consolas" panose="020B0609020204030204" charset="0"/>
              </a:rPr>
              <a:t>]</a:t>
            </a:r>
            <a:r>
              <a:rPr kumimoji="0" lang="en-US" altLang="en-US" sz="2300" b="0" i="0" u="none" strike="noStrike" cap="none" normalizeH="0" baseline="0" dirty="0">
                <a:ln>
                  <a:noFill/>
                </a:ln>
                <a:solidFill>
                  <a:srgbClr val="CC7832"/>
                </a:solidFill>
                <a:effectLst/>
                <a:latin typeface="Consolas" panose="020B0609020204030204" charset="0"/>
              </a:rPr>
              <a:t>;</a:t>
            </a:r>
            <a:br>
              <a:rPr kumimoji="0" lang="en-US" altLang="en-US" sz="2300" b="0" i="0" u="none" strike="noStrike" cap="none" normalizeH="0" baseline="0" dirty="0">
                <a:ln>
                  <a:noFill/>
                </a:ln>
                <a:solidFill>
                  <a:srgbClr val="CC7832"/>
                </a:solidFill>
                <a:effectLst/>
                <a:latin typeface="Consolas" panose="020B0609020204030204" charset="0"/>
              </a:rPr>
            </a:br>
            <a:r>
              <a:rPr kumimoji="0" lang="en-US" altLang="en-US" sz="2300" b="0" i="0" u="none" strike="noStrike" cap="none" normalizeH="0" baseline="0" dirty="0">
                <a:ln>
                  <a:noFill/>
                </a:ln>
                <a:solidFill>
                  <a:srgbClr val="CC7832"/>
                </a:solidFill>
                <a:effectLst/>
                <a:latin typeface="Consolas" panose="020B0609020204030204" charset="0"/>
              </a:rPr>
              <a:t>    </a:t>
            </a:r>
            <a:r>
              <a:rPr kumimoji="0" lang="en-US" altLang="en-US" sz="2300" b="0" i="0" u="none" strike="noStrike" cap="none" normalizeH="0" baseline="0" dirty="0">
                <a:ln>
                  <a:noFill/>
                </a:ln>
                <a:solidFill>
                  <a:srgbClr val="A9B7C6"/>
                </a:solidFill>
                <a:effectLst/>
                <a:latin typeface="Consolas" panose="020B0609020204030204" charset="0"/>
              </a:rPr>
              <a:t>fill(primes</a:t>
            </a:r>
            <a:r>
              <a:rPr kumimoji="0" lang="en-US" altLang="en-US" sz="2300" b="0" i="0" u="none" strike="noStrike" cap="none" normalizeH="0" baseline="0" dirty="0">
                <a:ln>
                  <a:noFill/>
                </a:ln>
                <a:solidFill>
                  <a:srgbClr val="CC7832"/>
                </a:solidFill>
                <a:effectLst/>
                <a:latin typeface="Consolas" panose="020B0609020204030204" charset="0"/>
              </a:rPr>
              <a:t>, </a:t>
            </a:r>
            <a:r>
              <a:rPr kumimoji="0" lang="en-US" altLang="en-US" sz="2300" b="0" i="0" u="none" strike="noStrike" cap="none" normalizeH="0" baseline="0" dirty="0">
                <a:ln>
                  <a:noFill/>
                </a:ln>
                <a:solidFill>
                  <a:srgbClr val="A9B7C6"/>
                </a:solidFill>
                <a:effectLst/>
                <a:latin typeface="Consolas" panose="020B0609020204030204" charset="0"/>
              </a:rPr>
              <a:t>primes+n+</a:t>
            </a:r>
            <a:r>
              <a:rPr kumimoji="0" lang="en-US" altLang="en-US" sz="2300" b="0" i="0" u="none" strike="noStrike" cap="none" normalizeH="0" baseline="0" dirty="0">
                <a:ln>
                  <a:noFill/>
                </a:ln>
                <a:solidFill>
                  <a:srgbClr val="6897BB"/>
                </a:solidFill>
                <a:effectLst/>
                <a:latin typeface="Consolas" panose="020B0609020204030204" charset="0"/>
              </a:rPr>
              <a:t>1</a:t>
            </a:r>
            <a:r>
              <a:rPr kumimoji="0" lang="en-US" altLang="en-US" sz="2300" b="0" i="0" u="none" strike="noStrike" cap="none" normalizeH="0" baseline="0" dirty="0">
                <a:ln>
                  <a:noFill/>
                </a:ln>
                <a:solidFill>
                  <a:srgbClr val="CC7832"/>
                </a:solidFill>
                <a:effectLst/>
                <a:latin typeface="Consolas" panose="020B0609020204030204" charset="0"/>
              </a:rPr>
              <a:t>, true</a:t>
            </a:r>
            <a:r>
              <a:rPr kumimoji="0" lang="en-US" altLang="en-US" sz="2300" b="0" i="0" u="none" strike="noStrike" cap="none" normalizeH="0" baseline="0" dirty="0">
                <a:ln>
                  <a:noFill/>
                </a:ln>
                <a:solidFill>
                  <a:srgbClr val="A9B7C6"/>
                </a:solidFill>
                <a:effectLst/>
                <a:latin typeface="Consolas" panose="020B0609020204030204" charset="0"/>
              </a:rPr>
              <a:t>)</a:t>
            </a:r>
            <a:r>
              <a:rPr kumimoji="0" lang="en-US" altLang="en-US" sz="2300" b="0" i="0" u="none" strike="noStrike" cap="none" normalizeH="0" baseline="0" dirty="0">
                <a:ln>
                  <a:noFill/>
                </a:ln>
                <a:solidFill>
                  <a:srgbClr val="CC7832"/>
                </a:solidFill>
                <a:effectLst/>
                <a:latin typeface="Consolas" panose="020B0609020204030204" charset="0"/>
              </a:rPr>
              <a:t>;</a:t>
            </a:r>
            <a:br>
              <a:rPr kumimoji="0" lang="en-US" altLang="en-US" sz="2300" b="0" i="0" u="none" strike="noStrike" cap="none" normalizeH="0" baseline="0" dirty="0">
                <a:ln>
                  <a:noFill/>
                </a:ln>
                <a:solidFill>
                  <a:srgbClr val="CC7832"/>
                </a:solidFill>
                <a:effectLst/>
                <a:latin typeface="Consolas" panose="020B0609020204030204" charset="0"/>
              </a:rPr>
            </a:br>
            <a:br>
              <a:rPr kumimoji="0" lang="en-US" altLang="en-US" sz="2300" b="0" i="0" u="none" strike="noStrike" cap="none" normalizeH="0" baseline="0" dirty="0">
                <a:ln>
                  <a:noFill/>
                </a:ln>
                <a:solidFill>
                  <a:srgbClr val="CC7832"/>
                </a:solidFill>
                <a:effectLst/>
                <a:latin typeface="Consolas" panose="020B0609020204030204" charset="0"/>
              </a:rPr>
            </a:br>
            <a:r>
              <a:rPr kumimoji="0" lang="en-US" altLang="en-US" sz="2300" b="0" i="0" u="none" strike="noStrike" cap="none" normalizeH="0" baseline="0" dirty="0">
                <a:ln>
                  <a:noFill/>
                </a:ln>
                <a:solidFill>
                  <a:srgbClr val="CC7832"/>
                </a:solidFill>
                <a:effectLst/>
                <a:latin typeface="Consolas" panose="020B0609020204030204" charset="0"/>
              </a:rPr>
              <a:t>    </a:t>
            </a:r>
            <a:r>
              <a:rPr kumimoji="0" lang="en-US" altLang="en-US" sz="2300" b="0" i="0" u="none" strike="noStrike" cap="none" normalizeH="0" baseline="0" dirty="0">
                <a:ln>
                  <a:noFill/>
                </a:ln>
                <a:solidFill>
                  <a:srgbClr val="A9B7C6"/>
                </a:solidFill>
                <a:effectLst/>
                <a:latin typeface="Consolas" panose="020B0609020204030204" charset="0"/>
              </a:rPr>
              <a:t>primes[</a:t>
            </a:r>
            <a:r>
              <a:rPr kumimoji="0" lang="en-US" altLang="en-US" sz="2300" b="0" i="0" u="none" strike="noStrike" cap="none" normalizeH="0" baseline="0" dirty="0">
                <a:ln>
                  <a:noFill/>
                </a:ln>
                <a:solidFill>
                  <a:srgbClr val="6897BB"/>
                </a:solidFill>
                <a:effectLst/>
                <a:latin typeface="Consolas" panose="020B0609020204030204" charset="0"/>
              </a:rPr>
              <a:t>0</a:t>
            </a:r>
            <a:r>
              <a:rPr kumimoji="0" lang="en-US" altLang="en-US" sz="2300" b="0" i="0" u="none" strike="noStrike" cap="none" normalizeH="0" baseline="0" dirty="0">
                <a:ln>
                  <a:noFill/>
                </a:ln>
                <a:solidFill>
                  <a:srgbClr val="A9B7C6"/>
                </a:solidFill>
                <a:effectLst/>
                <a:latin typeface="Consolas" panose="020B0609020204030204" charset="0"/>
              </a:rPr>
              <a:t>] = primes[</a:t>
            </a:r>
            <a:r>
              <a:rPr kumimoji="0" lang="en-US" altLang="en-US" sz="2300" b="0" i="0" u="none" strike="noStrike" cap="none" normalizeH="0" baseline="0" dirty="0">
                <a:ln>
                  <a:noFill/>
                </a:ln>
                <a:solidFill>
                  <a:srgbClr val="6897BB"/>
                </a:solidFill>
                <a:effectLst/>
                <a:latin typeface="Consolas" panose="020B0609020204030204" charset="0"/>
              </a:rPr>
              <a:t>1</a:t>
            </a:r>
            <a:r>
              <a:rPr kumimoji="0" lang="en-US" altLang="en-US" sz="2300" b="0" i="0" u="none" strike="noStrike" cap="none" normalizeH="0" baseline="0" dirty="0">
                <a:ln>
                  <a:noFill/>
                </a:ln>
                <a:solidFill>
                  <a:srgbClr val="A9B7C6"/>
                </a:solidFill>
                <a:effectLst/>
                <a:latin typeface="Consolas" panose="020B0609020204030204" charset="0"/>
              </a:rPr>
              <a:t>] = </a:t>
            </a:r>
            <a:r>
              <a:rPr kumimoji="0" lang="en-US" altLang="en-US" sz="2300" b="0" i="0" u="none" strike="noStrike" cap="none" normalizeH="0" baseline="0" dirty="0">
                <a:ln>
                  <a:noFill/>
                </a:ln>
                <a:solidFill>
                  <a:srgbClr val="CC7832"/>
                </a:solidFill>
                <a:effectLst/>
                <a:latin typeface="Consolas" panose="020B0609020204030204" charset="0"/>
              </a:rPr>
              <a:t>false;</a:t>
            </a:r>
            <a:br>
              <a:rPr kumimoji="0" lang="en-US" altLang="en-US" sz="2300" b="0" i="0" u="none" strike="noStrike" cap="none" normalizeH="0" baseline="0" dirty="0">
                <a:ln>
                  <a:noFill/>
                </a:ln>
                <a:solidFill>
                  <a:srgbClr val="CC7832"/>
                </a:solidFill>
                <a:effectLst/>
                <a:latin typeface="Consolas" panose="020B0609020204030204" charset="0"/>
              </a:rPr>
            </a:br>
            <a:r>
              <a:rPr kumimoji="0" lang="en-US" altLang="en-US" sz="2300" b="0" i="0" u="none" strike="noStrike" cap="none" normalizeH="0" baseline="0" dirty="0">
                <a:ln>
                  <a:noFill/>
                </a:ln>
                <a:solidFill>
                  <a:srgbClr val="CC7832"/>
                </a:solidFill>
                <a:effectLst/>
                <a:latin typeface="Consolas" panose="020B0609020204030204" charset="0"/>
              </a:rPr>
              <a:t>    for </a:t>
            </a:r>
            <a:r>
              <a:rPr kumimoji="0" lang="en-US" altLang="en-US" sz="2300" b="0" i="0" u="none" strike="noStrike" cap="none" normalizeH="0" baseline="0" dirty="0">
                <a:ln>
                  <a:noFill/>
                </a:ln>
                <a:solidFill>
                  <a:srgbClr val="A9B7C6"/>
                </a:solidFill>
                <a:effectLst/>
                <a:latin typeface="Consolas" panose="020B0609020204030204" charset="0"/>
              </a:rPr>
              <a:t>(</a:t>
            </a:r>
            <a:r>
              <a:rPr kumimoji="0" lang="en-US" altLang="en-US" sz="2300" b="0" i="0" u="none" strike="noStrike" cap="none" normalizeH="0" baseline="0" dirty="0">
                <a:ln>
                  <a:noFill/>
                </a:ln>
                <a:solidFill>
                  <a:srgbClr val="908B25"/>
                </a:solidFill>
                <a:effectLst/>
                <a:latin typeface="Consolas" panose="020B0609020204030204" charset="0"/>
              </a:rPr>
              <a:t>int </a:t>
            </a:r>
            <a:r>
              <a:rPr kumimoji="0" lang="en-US" altLang="en-US" sz="2300" b="0" i="0" u="none" strike="noStrike" cap="none" normalizeH="0" baseline="0" dirty="0" err="1">
                <a:ln>
                  <a:noFill/>
                </a:ln>
                <a:solidFill>
                  <a:srgbClr val="A9B7C6"/>
                </a:solidFill>
                <a:effectLst/>
                <a:latin typeface="Consolas" panose="020B0609020204030204" charset="0"/>
              </a:rPr>
              <a:t>i</a:t>
            </a:r>
            <a:r>
              <a:rPr kumimoji="0" lang="en-US" altLang="en-US" sz="2300" b="0" i="0" u="none" strike="noStrike" cap="none" normalizeH="0" baseline="0" dirty="0">
                <a:ln>
                  <a:noFill/>
                </a:ln>
                <a:solidFill>
                  <a:srgbClr val="A9B7C6"/>
                </a:solidFill>
                <a:effectLst/>
                <a:latin typeface="Consolas" panose="020B0609020204030204" charset="0"/>
              </a:rPr>
              <a:t> = </a:t>
            </a:r>
            <a:r>
              <a:rPr kumimoji="0" lang="en-US" altLang="en-US" sz="2300" b="0" i="0" u="none" strike="noStrike" cap="none" normalizeH="0" baseline="0" dirty="0">
                <a:ln>
                  <a:noFill/>
                </a:ln>
                <a:solidFill>
                  <a:srgbClr val="6897BB"/>
                </a:solidFill>
                <a:effectLst/>
                <a:latin typeface="Consolas" panose="020B0609020204030204" charset="0"/>
              </a:rPr>
              <a:t>2</a:t>
            </a:r>
            <a:r>
              <a:rPr kumimoji="0" lang="en-US" altLang="en-US" sz="2300" b="0" i="0" u="none" strike="noStrike" cap="none" normalizeH="0" baseline="0" dirty="0">
                <a:ln>
                  <a:noFill/>
                </a:ln>
                <a:solidFill>
                  <a:srgbClr val="CC7832"/>
                </a:solidFill>
                <a:effectLst/>
                <a:latin typeface="Consolas" panose="020B0609020204030204" charset="0"/>
              </a:rPr>
              <a:t>; </a:t>
            </a:r>
            <a:r>
              <a:rPr kumimoji="0" lang="en-US" altLang="en-US" sz="2300" b="0" i="0" u="none" strike="noStrike" cap="none" normalizeH="0" baseline="0" dirty="0" err="1">
                <a:ln>
                  <a:noFill/>
                </a:ln>
                <a:solidFill>
                  <a:srgbClr val="A9B7C6"/>
                </a:solidFill>
                <a:effectLst/>
                <a:latin typeface="Consolas" panose="020B0609020204030204" charset="0"/>
              </a:rPr>
              <a:t>i</a:t>
            </a:r>
            <a:r>
              <a:rPr kumimoji="0" lang="en-US" altLang="en-US" sz="2300" b="0" i="0" u="none" strike="noStrike" cap="none" normalizeH="0" baseline="0" dirty="0">
                <a:ln>
                  <a:noFill/>
                </a:ln>
                <a:solidFill>
                  <a:srgbClr val="A9B7C6"/>
                </a:solidFill>
                <a:effectLst/>
                <a:latin typeface="Consolas" panose="020B0609020204030204" charset="0"/>
              </a:rPr>
              <a:t>*</a:t>
            </a:r>
            <a:r>
              <a:rPr kumimoji="0" lang="en-US" altLang="en-US" sz="2300" b="0" i="0" u="none" strike="noStrike" cap="none" normalizeH="0" baseline="0" dirty="0" err="1">
                <a:ln>
                  <a:noFill/>
                </a:ln>
                <a:solidFill>
                  <a:srgbClr val="A9B7C6"/>
                </a:solidFill>
                <a:effectLst/>
                <a:latin typeface="Consolas" panose="020B0609020204030204" charset="0"/>
              </a:rPr>
              <a:t>i</a:t>
            </a:r>
            <a:r>
              <a:rPr kumimoji="0" lang="en-US" altLang="en-US" sz="2300" b="0" i="0" u="none" strike="noStrike" cap="none" normalizeH="0" baseline="0" dirty="0">
                <a:ln>
                  <a:noFill/>
                </a:ln>
                <a:solidFill>
                  <a:srgbClr val="A9B7C6"/>
                </a:solidFill>
                <a:effectLst/>
                <a:latin typeface="Consolas" panose="020B0609020204030204" charset="0"/>
              </a:rPr>
              <a:t> &lt;= n</a:t>
            </a:r>
            <a:r>
              <a:rPr kumimoji="0" lang="en-US" altLang="en-US" sz="2300" b="0" i="0" u="none" strike="noStrike" cap="none" normalizeH="0" baseline="0" dirty="0">
                <a:ln>
                  <a:noFill/>
                </a:ln>
                <a:solidFill>
                  <a:srgbClr val="CC7832"/>
                </a:solidFill>
                <a:effectLst/>
                <a:latin typeface="Consolas" panose="020B0609020204030204" charset="0"/>
              </a:rPr>
              <a:t>; </a:t>
            </a:r>
            <a:r>
              <a:rPr kumimoji="0" lang="en-US" altLang="en-US" sz="2300" b="0" i="0" u="none" strike="noStrike" cap="none" normalizeH="0" baseline="0" dirty="0" err="1">
                <a:ln>
                  <a:noFill/>
                </a:ln>
                <a:solidFill>
                  <a:srgbClr val="A9B7C6"/>
                </a:solidFill>
                <a:effectLst/>
                <a:latin typeface="Consolas" panose="020B0609020204030204" charset="0"/>
              </a:rPr>
              <a:t>i</a:t>
            </a:r>
            <a:r>
              <a:rPr kumimoji="0" lang="en-US" altLang="en-US" sz="2300" b="0" i="0" u="none" strike="noStrike" cap="none" normalizeH="0" baseline="0" dirty="0">
                <a:ln>
                  <a:noFill/>
                </a:ln>
                <a:solidFill>
                  <a:srgbClr val="A9B7C6"/>
                </a:solidFill>
                <a:effectLst/>
                <a:latin typeface="Consolas" panose="020B0609020204030204" charset="0"/>
              </a:rPr>
              <a:t>++) {</a:t>
            </a:r>
            <a:br>
              <a:rPr kumimoji="0" lang="en-US" altLang="en-US" sz="2300" b="0" i="0" u="none" strike="noStrike" cap="none" normalizeH="0" baseline="0" dirty="0">
                <a:ln>
                  <a:noFill/>
                </a:ln>
                <a:solidFill>
                  <a:srgbClr val="A9B7C6"/>
                </a:solidFill>
                <a:effectLst/>
                <a:latin typeface="Consolas" panose="020B0609020204030204" charset="0"/>
              </a:rPr>
            </a:br>
            <a:r>
              <a:rPr kumimoji="0" lang="en-US" altLang="en-US" sz="2300" b="0" i="0" u="none" strike="noStrike" cap="none" normalizeH="0" baseline="0" dirty="0">
                <a:ln>
                  <a:noFill/>
                </a:ln>
                <a:solidFill>
                  <a:srgbClr val="A9B7C6"/>
                </a:solidFill>
                <a:effectLst/>
                <a:latin typeface="Consolas" panose="020B0609020204030204" charset="0"/>
              </a:rPr>
              <a:t>        </a:t>
            </a:r>
            <a:r>
              <a:rPr kumimoji="0" lang="en-US" altLang="en-US" sz="2300" b="0" i="0" u="none" strike="noStrike" cap="none" normalizeH="0" baseline="0" dirty="0">
                <a:ln>
                  <a:noFill/>
                </a:ln>
                <a:solidFill>
                  <a:srgbClr val="CC7832"/>
                </a:solidFill>
                <a:effectLst/>
                <a:latin typeface="Consolas" panose="020B0609020204030204" charset="0"/>
              </a:rPr>
              <a:t>if </a:t>
            </a:r>
            <a:r>
              <a:rPr kumimoji="0" lang="en-US" altLang="en-US" sz="2300" b="0" i="0" u="none" strike="noStrike" cap="none" normalizeH="0" baseline="0" dirty="0">
                <a:ln>
                  <a:noFill/>
                </a:ln>
                <a:solidFill>
                  <a:srgbClr val="A9B7C6"/>
                </a:solidFill>
                <a:effectLst/>
                <a:latin typeface="Consolas" panose="020B0609020204030204" charset="0"/>
              </a:rPr>
              <a:t>(primes[</a:t>
            </a:r>
            <a:r>
              <a:rPr kumimoji="0" lang="en-US" altLang="en-US" sz="2300" b="0" i="0" u="none" strike="noStrike" cap="none" normalizeH="0" baseline="0" dirty="0" err="1">
                <a:ln>
                  <a:noFill/>
                </a:ln>
                <a:solidFill>
                  <a:srgbClr val="A9B7C6"/>
                </a:solidFill>
                <a:effectLst/>
                <a:latin typeface="Consolas" panose="020B0609020204030204" charset="0"/>
              </a:rPr>
              <a:t>i</a:t>
            </a:r>
            <a:r>
              <a:rPr kumimoji="0" lang="en-US" altLang="en-US" sz="2300" b="0" i="0" u="none" strike="noStrike" cap="none" normalizeH="0" baseline="0" dirty="0">
                <a:ln>
                  <a:noFill/>
                </a:ln>
                <a:solidFill>
                  <a:srgbClr val="A9B7C6"/>
                </a:solidFill>
                <a:effectLst/>
                <a:latin typeface="Consolas" panose="020B0609020204030204" charset="0"/>
              </a:rPr>
              <a:t>])</a:t>
            </a:r>
            <a:br>
              <a:rPr kumimoji="0" lang="en-US" altLang="en-US" sz="2300" b="0" i="0" u="none" strike="noStrike" cap="none" normalizeH="0" baseline="0" dirty="0">
                <a:ln>
                  <a:noFill/>
                </a:ln>
                <a:solidFill>
                  <a:srgbClr val="A9B7C6"/>
                </a:solidFill>
                <a:effectLst/>
                <a:latin typeface="Consolas" panose="020B0609020204030204" charset="0"/>
              </a:rPr>
            </a:br>
            <a:r>
              <a:rPr kumimoji="0" lang="en-US" altLang="en-US" sz="2300" b="0" i="0" u="none" strike="noStrike" cap="none" normalizeH="0" baseline="0" dirty="0">
                <a:ln>
                  <a:noFill/>
                </a:ln>
                <a:solidFill>
                  <a:srgbClr val="A9B7C6"/>
                </a:solidFill>
                <a:effectLst/>
                <a:latin typeface="Consolas" panose="020B0609020204030204" charset="0"/>
              </a:rPr>
              <a:t>            </a:t>
            </a:r>
            <a:r>
              <a:rPr kumimoji="0" lang="en-US" altLang="en-US" sz="2300" b="0" i="0" u="none" strike="noStrike" cap="none" normalizeH="0" baseline="0" dirty="0">
                <a:ln>
                  <a:noFill/>
                </a:ln>
                <a:solidFill>
                  <a:srgbClr val="CC7832"/>
                </a:solidFill>
                <a:effectLst/>
                <a:latin typeface="Consolas" panose="020B0609020204030204" charset="0"/>
              </a:rPr>
              <a:t>for </a:t>
            </a:r>
            <a:r>
              <a:rPr kumimoji="0" lang="en-US" altLang="en-US" sz="2300" b="0" i="0" u="none" strike="noStrike" cap="none" normalizeH="0" baseline="0" dirty="0">
                <a:ln>
                  <a:noFill/>
                </a:ln>
                <a:solidFill>
                  <a:srgbClr val="A9B7C6"/>
                </a:solidFill>
                <a:effectLst/>
                <a:latin typeface="Consolas" panose="020B0609020204030204" charset="0"/>
              </a:rPr>
              <a:t>(</a:t>
            </a:r>
            <a:r>
              <a:rPr kumimoji="0" lang="en-US" altLang="en-US" sz="2300" b="0" i="0" u="none" strike="noStrike" cap="none" normalizeH="0" baseline="0" dirty="0">
                <a:ln>
                  <a:noFill/>
                </a:ln>
                <a:solidFill>
                  <a:srgbClr val="908B25"/>
                </a:solidFill>
                <a:effectLst/>
                <a:latin typeface="Consolas" panose="020B0609020204030204" charset="0"/>
              </a:rPr>
              <a:t>int </a:t>
            </a:r>
            <a:r>
              <a:rPr kumimoji="0" lang="en-US" altLang="en-US" sz="2300" b="0" i="0" u="none" strike="noStrike" cap="none" normalizeH="0" baseline="0" dirty="0">
                <a:ln>
                  <a:noFill/>
                </a:ln>
                <a:solidFill>
                  <a:srgbClr val="A9B7C6"/>
                </a:solidFill>
                <a:effectLst/>
                <a:latin typeface="Consolas" panose="020B0609020204030204" charset="0"/>
              </a:rPr>
              <a:t>j = </a:t>
            </a:r>
            <a:r>
              <a:rPr kumimoji="0" lang="en-US" altLang="en-US" sz="2300" b="0" i="0" u="none" strike="noStrike" cap="none" normalizeH="0" baseline="0" dirty="0" err="1">
                <a:ln>
                  <a:noFill/>
                </a:ln>
                <a:solidFill>
                  <a:srgbClr val="A9B7C6"/>
                </a:solidFill>
                <a:effectLst/>
                <a:latin typeface="Consolas" panose="020B0609020204030204" charset="0"/>
              </a:rPr>
              <a:t>i</a:t>
            </a:r>
            <a:r>
              <a:rPr kumimoji="0" lang="en-US" altLang="en-US" sz="2300" b="0" i="0" u="none" strike="noStrike" cap="none" normalizeH="0" baseline="0" dirty="0">
                <a:ln>
                  <a:noFill/>
                </a:ln>
                <a:solidFill>
                  <a:srgbClr val="A9B7C6"/>
                </a:solidFill>
                <a:effectLst/>
                <a:latin typeface="Consolas" panose="020B0609020204030204" charset="0"/>
              </a:rPr>
              <a:t>*</a:t>
            </a:r>
            <a:r>
              <a:rPr kumimoji="0" lang="en-US" altLang="en-US" sz="2300" b="0" i="0" u="none" strike="noStrike" cap="none" normalizeH="0" baseline="0" dirty="0" err="1">
                <a:ln>
                  <a:noFill/>
                </a:ln>
                <a:solidFill>
                  <a:srgbClr val="A9B7C6"/>
                </a:solidFill>
                <a:effectLst/>
                <a:latin typeface="Consolas" panose="020B0609020204030204" charset="0"/>
              </a:rPr>
              <a:t>i</a:t>
            </a:r>
            <a:r>
              <a:rPr kumimoji="0" lang="en-US" altLang="en-US" sz="2300" b="0" i="0" u="none" strike="noStrike" cap="none" normalizeH="0" baseline="0" dirty="0">
                <a:ln>
                  <a:noFill/>
                </a:ln>
                <a:solidFill>
                  <a:srgbClr val="CC7832"/>
                </a:solidFill>
                <a:effectLst/>
                <a:latin typeface="Consolas" panose="020B0609020204030204" charset="0"/>
              </a:rPr>
              <a:t>; </a:t>
            </a:r>
            <a:r>
              <a:rPr kumimoji="0" lang="en-US" altLang="en-US" sz="2300" b="0" i="0" u="none" strike="noStrike" cap="none" normalizeH="0" baseline="0" dirty="0">
                <a:ln>
                  <a:noFill/>
                </a:ln>
                <a:solidFill>
                  <a:srgbClr val="A9B7C6"/>
                </a:solidFill>
                <a:effectLst/>
                <a:latin typeface="Consolas" panose="020B0609020204030204" charset="0"/>
              </a:rPr>
              <a:t>j &lt;= n</a:t>
            </a:r>
            <a:r>
              <a:rPr kumimoji="0" lang="en-US" altLang="en-US" sz="2300" b="0" i="0" u="none" strike="noStrike" cap="none" normalizeH="0" baseline="0" dirty="0">
                <a:ln>
                  <a:noFill/>
                </a:ln>
                <a:solidFill>
                  <a:srgbClr val="CC7832"/>
                </a:solidFill>
                <a:effectLst/>
                <a:latin typeface="Consolas" panose="020B0609020204030204" charset="0"/>
              </a:rPr>
              <a:t>; </a:t>
            </a:r>
            <a:r>
              <a:rPr kumimoji="0" lang="en-US" altLang="en-US" sz="2300" b="0" i="0" u="none" strike="noStrike" cap="none" normalizeH="0" baseline="0" dirty="0">
                <a:ln>
                  <a:noFill/>
                </a:ln>
                <a:solidFill>
                  <a:srgbClr val="A9B7C6"/>
                </a:solidFill>
                <a:effectLst/>
                <a:latin typeface="Consolas" panose="020B0609020204030204" charset="0"/>
              </a:rPr>
              <a:t>j += </a:t>
            </a:r>
            <a:r>
              <a:rPr kumimoji="0" lang="en-US" altLang="en-US" sz="2300" b="0" i="0" u="none" strike="noStrike" cap="none" normalizeH="0" baseline="0" dirty="0" err="1">
                <a:ln>
                  <a:noFill/>
                </a:ln>
                <a:solidFill>
                  <a:srgbClr val="A9B7C6"/>
                </a:solidFill>
                <a:effectLst/>
                <a:latin typeface="Consolas" panose="020B0609020204030204" charset="0"/>
              </a:rPr>
              <a:t>i</a:t>
            </a:r>
            <a:r>
              <a:rPr kumimoji="0" lang="en-US" altLang="en-US" sz="2300" b="0" i="0" u="none" strike="noStrike" cap="none" normalizeH="0" baseline="0" dirty="0">
                <a:ln>
                  <a:noFill/>
                </a:ln>
                <a:solidFill>
                  <a:srgbClr val="A9B7C6"/>
                </a:solidFill>
                <a:effectLst/>
                <a:latin typeface="Consolas" panose="020B0609020204030204" charset="0"/>
              </a:rPr>
              <a:t>)</a:t>
            </a:r>
            <a:br>
              <a:rPr kumimoji="0" lang="en-US" altLang="en-US" sz="2300" b="0" i="0" u="none" strike="noStrike" cap="none" normalizeH="0" baseline="0" dirty="0">
                <a:ln>
                  <a:noFill/>
                </a:ln>
                <a:solidFill>
                  <a:srgbClr val="A9B7C6"/>
                </a:solidFill>
                <a:effectLst/>
                <a:latin typeface="Consolas" panose="020B0609020204030204" charset="0"/>
              </a:rPr>
            </a:br>
            <a:r>
              <a:rPr kumimoji="0" lang="en-US" altLang="en-US" sz="2300" b="0" i="0" u="none" strike="noStrike" cap="none" normalizeH="0" baseline="0" dirty="0">
                <a:ln>
                  <a:noFill/>
                </a:ln>
                <a:solidFill>
                  <a:srgbClr val="A9B7C6"/>
                </a:solidFill>
                <a:effectLst/>
                <a:latin typeface="Consolas" panose="020B0609020204030204" charset="0"/>
              </a:rPr>
              <a:t>                primes[j] = </a:t>
            </a:r>
            <a:r>
              <a:rPr kumimoji="0" lang="en-US" altLang="en-US" sz="2300" b="0" i="0" u="none" strike="noStrike" cap="none" normalizeH="0" baseline="0" dirty="0">
                <a:ln>
                  <a:noFill/>
                </a:ln>
                <a:solidFill>
                  <a:srgbClr val="CC7832"/>
                </a:solidFill>
                <a:effectLst/>
                <a:latin typeface="Consolas" panose="020B0609020204030204" charset="0"/>
              </a:rPr>
              <a:t>false;</a:t>
            </a:r>
            <a:br>
              <a:rPr kumimoji="0" lang="en-US" altLang="en-US" sz="2300" b="0" i="0" u="none" strike="noStrike" cap="none" normalizeH="0" baseline="0" dirty="0">
                <a:ln>
                  <a:noFill/>
                </a:ln>
                <a:solidFill>
                  <a:srgbClr val="CC7832"/>
                </a:solidFill>
                <a:effectLst/>
                <a:latin typeface="Consolas" panose="020B0609020204030204" charset="0"/>
              </a:rPr>
            </a:br>
            <a:r>
              <a:rPr kumimoji="0" lang="en-US" altLang="en-US" sz="2300" b="0" i="0" u="none" strike="noStrike" cap="none" normalizeH="0" baseline="0" dirty="0">
                <a:ln>
                  <a:noFill/>
                </a:ln>
                <a:solidFill>
                  <a:srgbClr val="CC7832"/>
                </a:solidFill>
                <a:effectLst/>
                <a:latin typeface="Consolas" panose="020B0609020204030204" charset="0"/>
              </a:rPr>
              <a:t>    </a:t>
            </a:r>
            <a:r>
              <a:rPr kumimoji="0" lang="en-US" altLang="en-US" sz="2300" b="0" i="0" u="none" strike="noStrike" cap="none" normalizeH="0" baseline="0" dirty="0">
                <a:ln>
                  <a:noFill/>
                </a:ln>
                <a:solidFill>
                  <a:srgbClr val="A9B7C6"/>
                </a:solidFill>
                <a:effectLst/>
                <a:latin typeface="Consolas" panose="020B0609020204030204" charset="0"/>
              </a:rPr>
              <a:t>}</a:t>
            </a:r>
            <a:br>
              <a:rPr kumimoji="0" lang="en-US" altLang="en-US" sz="2300" b="0" i="0" u="none" strike="noStrike" cap="none" normalizeH="0" baseline="0" dirty="0">
                <a:ln>
                  <a:noFill/>
                </a:ln>
                <a:solidFill>
                  <a:srgbClr val="A9B7C6"/>
                </a:solidFill>
                <a:effectLst/>
                <a:latin typeface="Consolas" panose="020B0609020204030204" charset="0"/>
              </a:rPr>
            </a:br>
            <a:r>
              <a:rPr kumimoji="0" lang="en-US" altLang="en-US" sz="2300" b="0" i="0" u="none" strike="noStrike" cap="none" normalizeH="0" baseline="0" dirty="0">
                <a:ln>
                  <a:noFill/>
                </a:ln>
                <a:solidFill>
                  <a:srgbClr val="A9B7C6"/>
                </a:solidFill>
                <a:effectLst/>
                <a:latin typeface="Consolas" panose="020B0609020204030204" charset="0"/>
              </a:rPr>
              <a:t>}</a:t>
            </a:r>
            <a:endParaRPr kumimoji="0" lang="en-US" altLang="en-US" sz="23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Sieve of Eratosthenes – Time Complexity</a:t>
            </a:r>
            <a:endParaRPr lang="en-IN"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lgn="ctr">
                  <a:buNone/>
                </a:pPr>
                <a:r>
                  <a:rPr lang="en-IN" sz="2700" dirty="0"/>
                  <a:t>The Prime Harmonic Series is the infinite sum of the reciprocals of all prime numbers. </a:t>
                </a:r>
                <a:r>
                  <a:rPr lang="en-IN" sz="2700" dirty="0">
                    <a:hlinkClick r:id="rId1"/>
                  </a:rPr>
                  <a:t>https://bit.ly/3uTfpr0</a:t>
                </a:r>
                <a:endParaRPr lang="en-IN" sz="2700" dirty="0"/>
              </a:p>
              <a:p>
                <a:pPr marL="0" indent="0" algn="ctr">
                  <a:buNone/>
                </a:pPr>
                <a:endParaRPr lang="en-IN" sz="2700" dirty="0"/>
              </a:p>
              <a:p>
                <a:pPr marL="0" indent="0" algn="ctr">
                  <a:buNone/>
                </a:pPr>
                <a14:m>
                  <m:oMathPara xmlns:m="http://schemas.openxmlformats.org/officeDocument/2006/math">
                    <m:oMathParaPr>
                      <m:jc m:val="centerGroup"/>
                    </m:oMathParaPr>
                    <m:oMath xmlns:m="http://schemas.openxmlformats.org/officeDocument/2006/math">
                      <m:f>
                        <m:fPr>
                          <m:ctrlPr>
                            <a:rPr lang="en-IN" sz="2700" i="1" smtClean="0">
                              <a:latin typeface="Cambria Math" panose="02040503050406030204" pitchFamily="18" charset="0"/>
                            </a:rPr>
                          </m:ctrlPr>
                        </m:fPr>
                        <m:num>
                          <m:r>
                            <a:rPr lang="en-IN" sz="2700" b="0" i="1" smtClean="0">
                              <a:latin typeface="Cambria Math" panose="02040503050406030204" pitchFamily="18" charset="0"/>
                            </a:rPr>
                            <m:t>1</m:t>
                          </m:r>
                        </m:num>
                        <m:den>
                          <m:r>
                            <a:rPr lang="en-IN" sz="2700" b="0" i="1" smtClean="0">
                              <a:latin typeface="Cambria Math" panose="02040503050406030204" pitchFamily="18" charset="0"/>
                            </a:rPr>
                            <m:t>2</m:t>
                          </m:r>
                        </m:den>
                      </m:f>
                      <m:r>
                        <a:rPr lang="en-IN" sz="2700" b="0" i="1" smtClean="0">
                          <a:latin typeface="Cambria Math" panose="02040503050406030204" pitchFamily="18" charset="0"/>
                        </a:rPr>
                        <m:t>+</m:t>
                      </m:r>
                      <m:f>
                        <m:fPr>
                          <m:ctrlPr>
                            <a:rPr lang="en-IN" sz="2700" i="1">
                              <a:latin typeface="Cambria Math" panose="02040503050406030204" pitchFamily="18" charset="0"/>
                            </a:rPr>
                          </m:ctrlPr>
                        </m:fPr>
                        <m:num>
                          <m:r>
                            <a:rPr lang="en-IN" sz="2700" i="1">
                              <a:latin typeface="Cambria Math" panose="02040503050406030204" pitchFamily="18" charset="0"/>
                            </a:rPr>
                            <m:t>1</m:t>
                          </m:r>
                        </m:num>
                        <m:den>
                          <m:r>
                            <a:rPr lang="en-IN" sz="2700" b="0" i="1" smtClean="0">
                              <a:latin typeface="Cambria Math" panose="02040503050406030204" pitchFamily="18" charset="0"/>
                            </a:rPr>
                            <m:t>3</m:t>
                          </m:r>
                        </m:den>
                      </m:f>
                      <m:r>
                        <a:rPr lang="en-IN" sz="2700" b="0" i="1" smtClean="0">
                          <a:latin typeface="Cambria Math" panose="02040503050406030204" pitchFamily="18" charset="0"/>
                        </a:rPr>
                        <m:t>+</m:t>
                      </m:r>
                      <m:f>
                        <m:fPr>
                          <m:ctrlPr>
                            <a:rPr lang="en-IN" sz="2700" i="1">
                              <a:latin typeface="Cambria Math" panose="02040503050406030204" pitchFamily="18" charset="0"/>
                            </a:rPr>
                          </m:ctrlPr>
                        </m:fPr>
                        <m:num>
                          <m:r>
                            <a:rPr lang="en-IN" sz="2700" i="1">
                              <a:latin typeface="Cambria Math" panose="02040503050406030204" pitchFamily="18" charset="0"/>
                            </a:rPr>
                            <m:t>1</m:t>
                          </m:r>
                        </m:num>
                        <m:den>
                          <m:r>
                            <a:rPr lang="en-IN" sz="2700" b="0" i="1" smtClean="0">
                              <a:latin typeface="Cambria Math" panose="02040503050406030204" pitchFamily="18" charset="0"/>
                            </a:rPr>
                            <m:t>5</m:t>
                          </m:r>
                        </m:den>
                      </m:f>
                      <m:r>
                        <a:rPr lang="en-IN" sz="2700" b="0" i="1" smtClean="0">
                          <a:latin typeface="Cambria Math" panose="02040503050406030204" pitchFamily="18" charset="0"/>
                        </a:rPr>
                        <m:t>+</m:t>
                      </m:r>
                      <m:f>
                        <m:fPr>
                          <m:ctrlPr>
                            <a:rPr lang="en-IN" sz="2700" i="1">
                              <a:latin typeface="Cambria Math" panose="02040503050406030204" pitchFamily="18" charset="0"/>
                            </a:rPr>
                          </m:ctrlPr>
                        </m:fPr>
                        <m:num>
                          <m:r>
                            <a:rPr lang="en-IN" sz="2700" i="1">
                              <a:latin typeface="Cambria Math" panose="02040503050406030204" pitchFamily="18" charset="0"/>
                            </a:rPr>
                            <m:t>1</m:t>
                          </m:r>
                        </m:num>
                        <m:den>
                          <m:r>
                            <a:rPr lang="en-IN" sz="2700" b="0" i="1" smtClean="0">
                              <a:latin typeface="Cambria Math" panose="02040503050406030204" pitchFamily="18" charset="0"/>
                            </a:rPr>
                            <m:t>7</m:t>
                          </m:r>
                        </m:den>
                      </m:f>
                      <m:r>
                        <a:rPr lang="en-IN" sz="2700" b="0" i="1" smtClean="0">
                          <a:latin typeface="Cambria Math" panose="02040503050406030204" pitchFamily="18" charset="0"/>
                        </a:rPr>
                        <m:t>+…</m:t>
                      </m:r>
                    </m:oMath>
                  </m:oMathPara>
                </a14:m>
                <a:endParaRPr lang="en-IN" sz="2700" dirty="0"/>
              </a:p>
              <a:p>
                <a:pPr marL="0" indent="0">
                  <a:buNone/>
                </a:pPr>
                <a:endParaRPr lang="en-IN" sz="2700" dirty="0"/>
              </a:p>
              <a:p>
                <a:pPr marL="0" indent="0">
                  <a:buNone/>
                </a:pPr>
                <a:r>
                  <a:rPr lang="en-IN" sz="2700" dirty="0"/>
                  <a:t>The above sum comes out as </a:t>
                </a:r>
                <a14:m>
                  <m:oMath xmlns:m="http://schemas.openxmlformats.org/officeDocument/2006/math">
                    <m:func>
                      <m:funcPr>
                        <m:ctrlPr>
                          <a:rPr lang="en-IN" sz="2700" b="0" i="1" smtClean="0">
                            <a:latin typeface="Cambria Math" panose="02040503050406030204" pitchFamily="18" charset="0"/>
                          </a:rPr>
                        </m:ctrlPr>
                      </m:funcPr>
                      <m:fName>
                        <m:r>
                          <m:rPr>
                            <m:sty m:val="p"/>
                          </m:rPr>
                          <a:rPr lang="en-IN" sz="2700" b="0" i="0" smtClean="0">
                            <a:latin typeface="Cambria Math" panose="02040503050406030204" pitchFamily="18" charset="0"/>
                          </a:rPr>
                          <m:t>log</m:t>
                        </m:r>
                      </m:fName>
                      <m:e>
                        <m:func>
                          <m:funcPr>
                            <m:ctrlPr>
                              <a:rPr lang="en-IN" sz="2700" b="0" i="1" smtClean="0">
                                <a:latin typeface="Cambria Math" panose="02040503050406030204" pitchFamily="18" charset="0"/>
                              </a:rPr>
                            </m:ctrlPr>
                          </m:funcPr>
                          <m:fName>
                            <m:r>
                              <m:rPr>
                                <m:sty m:val="p"/>
                              </m:rPr>
                              <a:rPr lang="en-IN" sz="2700" b="0" i="0" smtClean="0">
                                <a:latin typeface="Cambria Math" panose="02040503050406030204" pitchFamily="18" charset="0"/>
                              </a:rPr>
                              <m:t>log</m:t>
                            </m:r>
                          </m:fName>
                          <m:e>
                            <m:r>
                              <a:rPr lang="en-IN" sz="2700" b="0" i="1" smtClean="0">
                                <a:latin typeface="Cambria Math" panose="02040503050406030204" pitchFamily="18" charset="0"/>
                              </a:rPr>
                              <m:t>𝑁</m:t>
                            </m:r>
                          </m:e>
                        </m:func>
                      </m:e>
                    </m:func>
                  </m:oMath>
                </a14:m>
                <a:r>
                  <a:rPr lang="en-IN" sz="2700" dirty="0"/>
                  <a:t> when the primes are less than </a:t>
                </a:r>
                <a14:m>
                  <m:oMath xmlns:m="http://schemas.openxmlformats.org/officeDocument/2006/math">
                    <m:r>
                      <a:rPr lang="en-IN" sz="2700" b="0" i="1" smtClean="0">
                        <a:latin typeface="Cambria Math" panose="02040503050406030204" pitchFamily="18" charset="0"/>
                      </a:rPr>
                      <m:t>𝑁</m:t>
                    </m:r>
                  </m:oMath>
                </a14:m>
                <a:r>
                  <a:rPr lang="en-IN" sz="2700" dirty="0"/>
                  <a:t>.</a:t>
                </a:r>
                <a:endParaRPr lang="en-IN" sz="2700" dirty="0"/>
              </a:p>
              <a:p>
                <a:pPr marL="0" indent="0">
                  <a:buNone/>
                </a:pPr>
                <a:endParaRPr lang="en-IN" sz="2700" dirty="0"/>
              </a:p>
              <a:p>
                <a:pPr marL="0" indent="0">
                  <a:buNone/>
                </a:pPr>
                <a:r>
                  <a:rPr lang="en-IN" sz="2700" dirty="0"/>
                  <a:t>The sieve takes approximately </a:t>
                </a:r>
                <a14:m>
                  <m:oMath xmlns:m="http://schemas.openxmlformats.org/officeDocument/2006/math">
                    <m:r>
                      <a:rPr lang="en-IN" sz="2700" b="0" i="1" smtClean="0">
                        <a:latin typeface="Cambria Math" panose="02040503050406030204" pitchFamily="18" charset="0"/>
                      </a:rPr>
                      <m:t>2</m:t>
                    </m:r>
                    <m:r>
                      <a:rPr lang="en-IN" sz="2700" b="0" i="1" smtClean="0">
                        <a:latin typeface="Cambria Math" panose="02040503050406030204" pitchFamily="18" charset="0"/>
                      </a:rPr>
                      <m:t>𝑁</m:t>
                    </m:r>
                  </m:oMath>
                </a14:m>
                <a:r>
                  <a:rPr lang="en-IN" sz="2700" dirty="0"/>
                  <a:t> iterations for </a:t>
                </a:r>
                <a14:m>
                  <m:oMath xmlns:m="http://schemas.openxmlformats.org/officeDocument/2006/math">
                    <m:r>
                      <a:rPr lang="en-IN" sz="2400" b="0" i="1" smtClean="0">
                        <a:latin typeface="Cambria Math" panose="02040503050406030204" pitchFamily="18" charset="0"/>
                      </a:rPr>
                      <m:t>𝑁</m:t>
                    </m:r>
                    <m:r>
                      <a:rPr lang="en-IN" sz="2400" b="0" i="1" smtClean="0">
                        <a:latin typeface="Cambria Math" panose="02040503050406030204" pitchFamily="18" charset="0"/>
                      </a:rPr>
                      <m:t>=</m:t>
                    </m:r>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10</m:t>
                        </m:r>
                      </m:e>
                      <m:sup>
                        <m:r>
                          <a:rPr lang="en-IN" sz="2400" b="0" i="1" smtClean="0">
                            <a:latin typeface="Cambria Math" panose="02040503050406030204" pitchFamily="18" charset="0"/>
                          </a:rPr>
                          <m:t>7</m:t>
                        </m:r>
                      </m:sup>
                    </m:sSup>
                  </m:oMath>
                </a14:m>
                <a:r>
                  <a:rPr lang="en-IN" sz="2700" dirty="0"/>
                  <a:t>.</a:t>
                </a:r>
                <a:endParaRPr lang="en-IN" sz="2700" dirty="0"/>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2"/>
                <a:stretch>
                  <a:fillRect b="7"/>
                </a:stretch>
              </a:blipFill>
            </p:spPr>
            <p:txBody>
              <a:bodyPr/>
              <a:lstStyle/>
              <a:p>
                <a:r>
                  <a:rPr lang="en-US" alt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Prime Factorization</a:t>
            </a:r>
            <a:endParaRPr lang="en-IN" dirty="0"/>
          </a:p>
        </p:txBody>
      </p:sp>
      <p:sp>
        <p:nvSpPr>
          <p:cNvPr id="3" name="Content Placeholder 2"/>
          <p:cNvSpPr>
            <a:spLocks noGrp="1"/>
          </p:cNvSpPr>
          <p:nvPr>
            <p:ph idx="1"/>
          </p:nvPr>
        </p:nvSpPr>
        <p:spPr/>
        <p:txBody>
          <a:bodyPr/>
          <a:lstStyle/>
          <a:p>
            <a:pPr marL="0" indent="0">
              <a:buNone/>
            </a:pPr>
            <a:r>
              <a:rPr lang="en-IN" dirty="0"/>
              <a:t>Prime Factorization is finding all the prime factors of a given number.</a:t>
            </a:r>
            <a:endParaRPr lang="en-IN" dirty="0"/>
          </a:p>
          <a:p>
            <a:pPr marL="0" indent="0">
              <a:buNone/>
            </a:pPr>
            <a:endParaRPr lang="en-IN" dirty="0"/>
          </a:p>
          <a:p>
            <a:pPr marL="0" indent="0">
              <a:buNone/>
            </a:pPr>
            <a:r>
              <a:rPr lang="en-IN" dirty="0"/>
              <a:t>There are multiple ways to factor primes, such as:</a:t>
            </a:r>
            <a:endParaRPr lang="en-IN" dirty="0"/>
          </a:p>
          <a:p>
            <a:r>
              <a:rPr lang="en-IN" dirty="0"/>
              <a:t>Trial Division</a:t>
            </a:r>
            <a:endParaRPr lang="en-IN" dirty="0"/>
          </a:p>
          <a:p>
            <a:r>
              <a:rPr lang="en-IN" dirty="0"/>
              <a:t>Wheel Factorization</a:t>
            </a:r>
            <a:endParaRPr lang="en-IN" dirty="0"/>
          </a:p>
          <a:p>
            <a:r>
              <a:rPr lang="en-IN" dirty="0"/>
              <a:t>Sieve method (precomputation)</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4369</Words>
  <Application>WPS Presentation</Application>
  <PresentationFormat>Widescreen</PresentationFormat>
  <Paragraphs>138</Paragraphs>
  <Slides>17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SimSun</vt:lpstr>
      <vt:lpstr>Wingdings</vt:lpstr>
      <vt:lpstr>Consolas</vt:lpstr>
      <vt:lpstr>Cambria Math</vt:lpstr>
      <vt:lpstr>Calibri Light</vt:lpstr>
      <vt:lpstr>Calibri</vt:lpstr>
      <vt:lpstr>Microsoft YaHei</vt:lpstr>
      <vt:lpstr>Arial Unicode MS</vt:lpstr>
      <vt:lpstr>Office Theme</vt:lpstr>
      <vt:lpstr>Number Theory 1</vt:lpstr>
      <vt:lpstr>Goal:</vt:lpstr>
      <vt:lpstr>Primality Testing</vt:lpstr>
      <vt:lpstr>Primality Testing – Code</vt:lpstr>
      <vt:lpstr>Square Root Method Proof</vt:lpstr>
      <vt:lpstr>Sieve of Eratosthenes</vt:lpstr>
      <vt:lpstr>Sieve of Eratosthenes – Code</vt:lpstr>
      <vt:lpstr>Sieve of Eratosthenes – Time Complexity</vt:lpstr>
      <vt:lpstr>Prime Factorization</vt:lpstr>
      <vt:lpstr>Prime Factorization – Trial Division</vt:lpstr>
      <vt:lpstr>Prime Factorization – Trial Division Code</vt:lpstr>
      <vt:lpstr>Modular Arithmetic</vt:lpstr>
      <vt:lpstr>Modular Arithmetic – Addition and Subtraction</vt:lpstr>
      <vt:lpstr>Binary Exponentiation</vt:lpstr>
      <vt:lpstr>Problems</vt:lpstr>
      <vt:lpstr>Resources</vt:lpstr>
      <vt:lpstr>Thanks for watching!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Number Theory 1</dc:title>
  <dc:creator>Srivaths P</dc:creator>
  <cp:lastModifiedBy>sriva</cp:lastModifiedBy>
  <cp:revision>88</cp:revision>
  <dcterms:created xsi:type="dcterms:W3CDTF">2022-07-16T18:45:00Z</dcterms:created>
  <dcterms:modified xsi:type="dcterms:W3CDTF">2022-09-18T09:30:05Z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816949E4BBF7400A885EF8D6F9FD1E05</vt:lpwstr>
  </property>
  <property fmtid="{D5CDD505-2E9C-101B-9397-08002B2CF9AE}" pid="3" name="KSOProductBuildVer">
    <vt:lpwstr>1033-11.2.0.11306</vt:lpwstr>
  </property>
</Properties>
</file>