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da1b7951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da1b7951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b1b9bf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b1b9bf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b1b9bff4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b1b9bff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1b9bff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4b1b9bff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dechef.com/problems/KPATHQ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odechef.com/problems/SHAD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odechef.com/problems/CA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codechef.com/problems/UPDO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4575" y="1981725"/>
            <a:ext cx="8520600" cy="19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Trees Problem Solving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3"/>
          <p:cNvSpPr txBox="1"/>
          <p:nvPr/>
        </p:nvSpPr>
        <p:spPr>
          <a:xfrm>
            <a:off x="6119575" y="3797050"/>
            <a:ext cx="277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-Priyansh Agarwal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1: </a:t>
            </a:r>
            <a:r>
              <a:rPr lang="en" sz="4500" u="sng">
                <a:solidFill>
                  <a:schemeClr val="hlink"/>
                </a:solidFill>
                <a:hlinkClick r:id="rId3"/>
              </a:rPr>
              <a:t>Link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2: </a:t>
            </a:r>
            <a:r>
              <a:rPr lang="en" sz="4500" u="sng">
                <a:solidFill>
                  <a:schemeClr val="hlink"/>
                </a:solidFill>
                <a:hlinkClick r:id="rId3"/>
              </a:rPr>
              <a:t>Link</a:t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3: </a:t>
            </a:r>
            <a:r>
              <a:rPr lang="en" sz="4500" u="sng">
                <a:solidFill>
                  <a:schemeClr val="hlink"/>
                </a:solidFill>
                <a:hlinkClick r:id="rId3"/>
              </a:rPr>
              <a:t>Link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546025" y="462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Problem 4: </a:t>
            </a:r>
            <a:r>
              <a:rPr lang="en" sz="4500" u="sng">
                <a:solidFill>
                  <a:schemeClr val="hlink"/>
                </a:solidFill>
                <a:hlinkClick r:id="rId3"/>
              </a:rPr>
              <a:t>Link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