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9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76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9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1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2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2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81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7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4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0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5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3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8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Adaptive Delta Modulation (ADM)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An Advanced Technique in Digital Signal Processing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• Addresses limitations of standard Delta Modulation (DM)</a:t>
            </a:r>
          </a:p>
          <a:p>
            <a:pPr>
              <a:defRPr sz="1800"/>
            </a:pPr>
            <a:r>
              <a:t>• Adaptive step size reduces slope overload and granular noise</a:t>
            </a:r>
          </a:p>
          <a:p>
            <a:pPr>
              <a:defRPr sz="1800"/>
            </a:pPr>
            <a:r>
              <a:t>• Efficient for dynamic signal variations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ADM is an efficient alternative to standard DM</a:t>
            </a:r>
          </a:p>
          <a:p>
            <a:pPr>
              <a:defRPr sz="1800"/>
            </a:pPr>
            <a:r>
              <a:t>• Provides better signal fidelity and dynamic adaptability</a:t>
            </a:r>
          </a:p>
          <a:p>
            <a:pPr>
              <a:defRPr sz="1800"/>
            </a:pPr>
            <a:r>
              <a:t>• Suitable for modern communication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Introduction to 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ADM dynamically adjusts step size based on signal variations</a:t>
            </a:r>
          </a:p>
          <a:p>
            <a:pPr>
              <a:defRPr sz="1800"/>
            </a:pPr>
            <a:r>
              <a:t>• Designed to overcome limitations of standard DM</a:t>
            </a:r>
          </a:p>
          <a:p>
            <a:pPr>
              <a:defRPr sz="1800"/>
            </a:pPr>
            <a:r>
              <a:t>• Used in voice and data communication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7EF65-5075-13DC-28B1-467B01969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614362"/>
            <a:ext cx="67246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2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Step size increases for rapid signal changes</a:t>
            </a:r>
          </a:p>
          <a:p>
            <a:pPr>
              <a:defRPr sz="1800"/>
            </a:pPr>
            <a:r>
              <a:t>• Step size decreases for slow signal changes</a:t>
            </a:r>
          </a:p>
          <a:p>
            <a:pPr>
              <a:defRPr sz="1800"/>
            </a:pPr>
            <a:r>
              <a:t>• Tracks the signal with better accuracy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Transmitter in 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Encodes signal with variable step size</a:t>
            </a:r>
          </a:p>
          <a:p>
            <a:pPr>
              <a:defRPr sz="1800"/>
            </a:pPr>
            <a:r>
              <a:t>• Step size is adjusted based on past quantizer outputs</a:t>
            </a:r>
          </a:p>
          <a:p>
            <a:pPr>
              <a:defRPr sz="1800"/>
            </a:pPr>
            <a:r>
              <a:t>• Reduces quantization error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Receiver in 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Uses step size control logic to mirror transmitter</a:t>
            </a:r>
          </a:p>
          <a:p>
            <a:pPr>
              <a:defRPr sz="1800"/>
            </a:pPr>
            <a:r>
              <a:t>• Accumulator reconstructs the signal</a:t>
            </a:r>
          </a:p>
          <a:p>
            <a:pPr>
              <a:defRPr sz="1800"/>
            </a:pPr>
            <a:r>
              <a:t>• Low-pass filter smoothens the output waveform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1EF20-7377-6B66-6EAB-6063EAD1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809625"/>
            <a:ext cx="67246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Advantages of 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Improved Signal-to-Noise Ratio (SNR)</a:t>
            </a:r>
          </a:p>
          <a:p>
            <a:pPr>
              <a:defRPr sz="1800"/>
            </a:pPr>
            <a:r>
              <a:t>• Wider dynamic range</a:t>
            </a:r>
          </a:p>
          <a:p>
            <a:pPr>
              <a:defRPr sz="1800"/>
            </a:pPr>
            <a:r>
              <a:t>• Better performance in low-bandwidth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/>
            </a:pPr>
            <a:r>
              <a:t>Applications of ADM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Voice communication systems</a:t>
            </a:r>
          </a:p>
          <a:p>
            <a:pPr>
              <a:defRPr sz="1800"/>
            </a:pPr>
            <a:r>
              <a:t>• Wireless systems</a:t>
            </a:r>
          </a:p>
          <a:p>
            <a:pPr>
              <a:defRPr sz="1800"/>
            </a:pPr>
            <a:r>
              <a:t>• Data transmission over limited bandwidth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876</TotalTime>
  <Words>201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Adaptive Delta Modulation (ADM)</vt:lpstr>
      <vt:lpstr>Introduction to ADM</vt:lpstr>
      <vt:lpstr>PowerPoint Presentation</vt:lpstr>
      <vt:lpstr>Working Principle</vt:lpstr>
      <vt:lpstr>Transmitter in ADM</vt:lpstr>
      <vt:lpstr>Receiver in ADM</vt:lpstr>
      <vt:lpstr>PowerPoint Presentation</vt:lpstr>
      <vt:lpstr>Advantages of ADM</vt:lpstr>
      <vt:lpstr>Applications of ADM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Kumkum Kaushik</cp:lastModifiedBy>
  <cp:revision>3</cp:revision>
  <dcterms:created xsi:type="dcterms:W3CDTF">2013-01-27T09:14:16Z</dcterms:created>
  <dcterms:modified xsi:type="dcterms:W3CDTF">2025-01-02T23:36:25Z</dcterms:modified>
  <cp:category/>
</cp:coreProperties>
</file>