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3373B2E-E3DF-461A-B2DA-08DEBD37E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myproject_tableau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CB4EF43-F178-41BD-8A5F-7296C6003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27-11-2022 6.52.46 PM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3856-2472-4F4F-BC55-7232AB16D25A}"/>
              </a:ext>
            </a:extLst>
          </p:cNvPr>
          <p:cNvSpPr txBox="1"/>
          <p:nvPr/>
        </p:nvSpPr>
        <p:spPr>
          <a:xfrm>
            <a:off x="10019764" y="6211669"/>
            <a:ext cx="20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made by</a:t>
            </a:r>
          </a:p>
          <a:p>
            <a:r>
              <a:rPr lang="en-IN" dirty="0"/>
              <a:t>Bharat </a:t>
            </a:r>
            <a:r>
              <a:rPr lang="en-IN" dirty="0" err="1"/>
              <a:t>Sonone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imary Dashboard">
            <a:extLst>
              <a:ext uri="{FF2B5EF4-FFF2-40B4-BE49-F238E27FC236}">
                <a16:creationId xmlns:a16="http://schemas.microsoft.com/office/drawing/2014/main" id="{6C965710-2E26-4ADB-A396-10626C4E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econdary Dashboard">
            <a:extLst>
              <a:ext uri="{FF2B5EF4-FFF2-40B4-BE49-F238E27FC236}">
                <a16:creationId xmlns:a16="http://schemas.microsoft.com/office/drawing/2014/main" id="{E703D36E-349F-47FB-9041-D59BBC1CF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enter Type Measurment">
            <a:extLst>
              <a:ext uri="{FF2B5EF4-FFF2-40B4-BE49-F238E27FC236}">
                <a16:creationId xmlns:a16="http://schemas.microsoft.com/office/drawing/2014/main" id="{1C8E7246-A58F-4F9C-9557-ECA6A7A39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61987"/>
            <a:ext cx="9163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">
            <a:extLst>
              <a:ext uri="{FF2B5EF4-FFF2-40B4-BE49-F238E27FC236}">
                <a16:creationId xmlns:a16="http://schemas.microsoft.com/office/drawing/2014/main" id="{64D1C8A8-ECE2-4E0C-8F6D-ADA7A721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2">
            <a:extLst>
              <a:ext uri="{FF2B5EF4-FFF2-40B4-BE49-F238E27FC236}">
                <a16:creationId xmlns:a16="http://schemas.microsoft.com/office/drawing/2014/main" id="{EF4A764A-3102-4185-B012-C3D14E7F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3">
            <a:extLst>
              <a:ext uri="{FF2B5EF4-FFF2-40B4-BE49-F238E27FC236}">
                <a16:creationId xmlns:a16="http://schemas.microsoft.com/office/drawing/2014/main" id="{1449334A-3059-46DC-874C-C456E7FB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4">
            <a:extLst>
              <a:ext uri="{FF2B5EF4-FFF2-40B4-BE49-F238E27FC236}">
                <a16:creationId xmlns:a16="http://schemas.microsoft.com/office/drawing/2014/main" id="{799A8B4F-F3E9-4F0B-B21A-F3F670F81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5">
            <a:extLst>
              <a:ext uri="{FF2B5EF4-FFF2-40B4-BE49-F238E27FC236}">
                <a16:creationId xmlns:a16="http://schemas.microsoft.com/office/drawing/2014/main" id="{2F01D718-55C8-458B-ADD3-D5B5D481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6">
            <a:extLst>
              <a:ext uri="{FF2B5EF4-FFF2-40B4-BE49-F238E27FC236}">
                <a16:creationId xmlns:a16="http://schemas.microsoft.com/office/drawing/2014/main" id="{77EFB3DB-7E4D-4B58-A7A4-BF644D16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7">
            <a:extLst>
              <a:ext uri="{FF2B5EF4-FFF2-40B4-BE49-F238E27FC236}">
                <a16:creationId xmlns:a16="http://schemas.microsoft.com/office/drawing/2014/main" id="{90998996-BD1F-41B5-8C82-EB015547B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rders Per Week">
            <a:extLst>
              <a:ext uri="{FF2B5EF4-FFF2-40B4-BE49-F238E27FC236}">
                <a16:creationId xmlns:a16="http://schemas.microsoft.com/office/drawing/2014/main" id="{CBBD4057-0F52-4229-8F6F-B497A0AC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61987"/>
            <a:ext cx="9163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FEEE-5DD2-4724-BF26-8638E293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F925-7082-439E-9718-9B306576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Observation’s are made in detailed view as follows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order and Sales are for Italian Cuisine. Beverages are most ordered.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is used Dashboard and Story is made for impactful visualization.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is Mostly made by Continental Followed by Italian.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sales are for center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Type_A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category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For Sales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Type_A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up trending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upwards. Forecasting is made for each measure values as number of orders profit.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profit is forecasted for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type_A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static of 5,764025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Charts ,Parameters and Filters have been used For better Visualization multilevel dashboard story have been use for impact</a:t>
            </a:r>
          </a:p>
        </p:txBody>
      </p:sp>
    </p:spTree>
    <p:extLst>
      <p:ext uri="{BB962C8B-B14F-4D97-AF65-F5344CB8AC3E}">
        <p14:creationId xmlns:p14="http://schemas.microsoft.com/office/powerpoint/2010/main" val="16999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rders per Cuisine">
            <a:extLst>
              <a:ext uri="{FF2B5EF4-FFF2-40B4-BE49-F238E27FC236}">
                <a16:creationId xmlns:a16="http://schemas.microsoft.com/office/drawing/2014/main" id="{D8E961DE-DAA7-4E45-8F30-AFC0C0F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333500"/>
            <a:ext cx="9163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tegory Measurment">
            <a:extLst>
              <a:ext uri="{FF2B5EF4-FFF2-40B4-BE49-F238E27FC236}">
                <a16:creationId xmlns:a16="http://schemas.microsoft.com/office/drawing/2014/main" id="{90FB6B74-269E-46C7-9F31-C40595CCA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333500"/>
            <a:ext cx="9163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N Category">
            <a:extLst>
              <a:ext uri="{FF2B5EF4-FFF2-40B4-BE49-F238E27FC236}">
                <a16:creationId xmlns:a16="http://schemas.microsoft.com/office/drawing/2014/main" id="{4330473B-DE27-498B-B20E-5D91CDA9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200275"/>
            <a:ext cx="7743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Cuisine">
            <a:extLst>
              <a:ext uri="{FF2B5EF4-FFF2-40B4-BE49-F238E27FC236}">
                <a16:creationId xmlns:a16="http://schemas.microsoft.com/office/drawing/2014/main" id="{9EE7539A-7113-429E-8791-F632D4B0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61987"/>
            <a:ext cx="9163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enter Type Measurments">
            <a:extLst>
              <a:ext uri="{FF2B5EF4-FFF2-40B4-BE49-F238E27FC236}">
                <a16:creationId xmlns:a16="http://schemas.microsoft.com/office/drawing/2014/main" id="{4B8B2E21-A14E-4635-B633-171706BD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519237"/>
            <a:ext cx="91725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enter Type Analysis">
            <a:extLst>
              <a:ext uri="{FF2B5EF4-FFF2-40B4-BE49-F238E27FC236}">
                <a16:creationId xmlns:a16="http://schemas.microsoft.com/office/drawing/2014/main" id="{1F8D0B5C-A4D1-4201-B01D-2FFE7490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66750"/>
            <a:ext cx="9563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atics report center wise">
            <a:extLst>
              <a:ext uri="{FF2B5EF4-FFF2-40B4-BE49-F238E27FC236}">
                <a16:creationId xmlns:a16="http://schemas.microsoft.com/office/drawing/2014/main" id="{7B8B6AB9-5743-45FD-86DD-6FD58C0D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42950"/>
            <a:ext cx="77438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132</Words>
  <Application>Microsoft Office PowerPoint</Application>
  <PresentationFormat>Widescreen</PresentationFormat>
  <Paragraphs>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myproject_tableau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myproject_tableau</dc:title>
  <dc:creator/>
  <cp:lastModifiedBy>User</cp:lastModifiedBy>
  <cp:revision>2</cp:revision>
  <dcterms:created xsi:type="dcterms:W3CDTF">2022-11-27T13:23:05Z</dcterms:created>
  <dcterms:modified xsi:type="dcterms:W3CDTF">2022-11-27T14:43:22Z</dcterms:modified>
</cp:coreProperties>
</file>