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85" r:id="rId4"/>
    <p:sldId id="258" r:id="rId5"/>
    <p:sldId id="260" r:id="rId6"/>
    <p:sldId id="270" r:id="rId7"/>
    <p:sldId id="271" r:id="rId8"/>
    <p:sldId id="272" r:id="rId9"/>
    <p:sldId id="277" r:id="rId10"/>
    <p:sldId id="278" r:id="rId11"/>
    <p:sldId id="280" r:id="rId12"/>
    <p:sldId id="279" r:id="rId13"/>
    <p:sldId id="275" r:id="rId14"/>
    <p:sldId id="281" r:id="rId15"/>
    <p:sldId id="282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5" r:id="rId33"/>
    <p:sldId id="296" r:id="rId34"/>
    <p:sldId id="297" r:id="rId35"/>
    <p:sldId id="298" r:id="rId36"/>
    <p:sldId id="262" r:id="rId37"/>
    <p:sldId id="29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D7889-879A-4DE7-8642-B3E70BE6F938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31022-F5EA-4170-BB44-35804FE2B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2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2F76-5F17-4080-8EBB-F110049E784A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3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D191-88C4-459F-B398-703733376953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4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B4CA-DD5A-4976-AA26-79E8B72C551F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EFF-675A-4687-AE41-F8E8CAF8BB82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9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E11A-DE2A-4CE1-A538-D0B1F0142D4B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9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A33D-19E6-471E-BDE5-42B96AE96ABE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9495-4833-4B0F-AC39-6A4306B3F559}" type="datetime1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5BAF-3360-442F-84CB-B10F2AE018A0}" type="datetime1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4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36A-0AB7-4760-99A0-D96D5853AABA}" type="datetime1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6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D8C3E9-C1AD-4AD6-AC7B-960586B0720D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6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525-7C7B-43B9-9B36-6A7E00F8FB92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9F368F-C992-4030-9929-2ECE3AB538AA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8D61B8-9B04-4147-8C99-849D523CFD1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0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C8B1-65DB-44B4-ACB2-27B8FF11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D5F40-E52E-429C-BE8C-B9C23F131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0" y="4325112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Bharatesh Basavaraju</a:t>
            </a:r>
          </a:p>
        </p:txBody>
      </p:sp>
    </p:spTree>
    <p:extLst>
      <p:ext uri="{BB962C8B-B14F-4D97-AF65-F5344CB8AC3E}">
        <p14:creationId xmlns:p14="http://schemas.microsoft.com/office/powerpoint/2010/main" val="115713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Logical operators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86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&lt;  &gt;=  &lt;=  &amp;&amp;  ||  ! ==  !=  ===  !==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logical operators automatically convert types: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&lt; "7" is true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== 42.0 is true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"5.0" == 5 is true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 and !== are strict equality tests; checks both type and value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"5.0" === 5 is false</a:t>
            </a: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190500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type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457325" y="1808385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value can be used as a 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values: 0, 0.0,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"", null, and undefined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"truthy" values: anything else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 value into a Boolean explicitly: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Boolean(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if/else statement (same as Java)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9270" y="3552825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(condition)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38300" y="196215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structure to java's if/else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almost anything as a condition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loop (same as Java)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2385348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sum = 0;</a:t>
            </a:r>
          </a:p>
          <a:p>
            <a:r>
              <a:rPr lang="nn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(var i = 0; i &lt; 100; i++) {</a:t>
            </a:r>
          </a:p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sum = sum + i;</a:t>
            </a:r>
          </a:p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	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057471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= "hello";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s2 = "";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(var i = 0; i &lt; s1.length; i++)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s2 += s1.charAt(i) + s1.charAt(i);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s2 stores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hheelllloo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679964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loops (same as Java)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523543" cy="365125"/>
          </a:xfrm>
        </p:spPr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2255088"/>
            <a:ext cx="805815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(condition)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924050" y="4895850"/>
            <a:ext cx="9467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and continue keywords also behave as in Java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523153"/>
            <a:ext cx="805815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(condition);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Popup boxes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9780" y="2297251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alert("message"); // message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confirm("message"); // returns true or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prompt("message"); // returns user input string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05747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37" y="4114201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BC0C-9D5D-4909-B786-8269C6F4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Conversions</a:t>
            </a:r>
            <a:br>
              <a:rPr lang="en-IN" b="1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Conversion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77BF-DE62-4EDE-9281-4230D66E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855259"/>
            <a:ext cx="10058400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conversion happens when we need the string form of a value.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console.log(value) does it to show the value.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call the String(value) function to convert a value to a string.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conversion is mostly obvious.</a:t>
            </a:r>
          </a:p>
          <a:p>
            <a:pPr marL="0" indent="0" algn="just">
              <a:buNone/>
            </a:pPr>
            <a:r>
              <a:rPr lang="en-US" altLang="en-US" sz="2800" dirty="0">
                <a:solidFill>
                  <a:srgbClr val="3131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becomes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"false"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becomes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"null"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DD95-B427-4732-8BFA-EB983CE7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7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C6C5-05FC-4FE4-822E-934A6EEB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B067-2151-4AFE-BD86-C94F4A9E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862237"/>
            <a:ext cx="10058400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conversion happens in mathematical functions and expressions automatically.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when division / is applied to non-numbers: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"6"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3, strings are converted to numbers.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Number(value)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 to explicitly convert a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 number: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string is not a valid number, the result of such a conversion is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2C84-2D01-421D-8A68-7E7FE4F7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3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693D-4E1A-4715-AC9B-18D482F7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Conversion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8DDC-20FD-46C8-AADA-FF1823F4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conversion is the simplest one.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happens in logical operations but can also be performed explicitly with a call to Boolean(value).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 rule: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that are intuitively “empty”, like 0, an empty string, null, undefined,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become false.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values become true.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73190-8777-42E6-A115-C284517E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1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BAE5-69F4-4686-BC6E-93FC2AAC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6781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5606-E12B-4969-AB81-CAF0826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6231"/>
            <a:ext cx="1005840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the main “building blocks” of the program. They allow the code to be called many times without repetition.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function is executed when "something" invokes it (calls it).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Quite often we need to perform a similar action in many places of the script.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need to show a nice-looking message when a visitor logs in, logs out and maybe somewhere else.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much the same as a Procedure or a Subroutine, in other programming languages.</a:t>
            </a:r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4D24-075A-4CBA-9890-4A2C8EE4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9033" y="6492875"/>
            <a:ext cx="1312025" cy="365125"/>
          </a:xfrm>
        </p:spPr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3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2018-E83B-4DD4-9A51-BD90E0C7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58A2-96EB-49FA-986C-7AD31411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lightweight/dynamic programming language ("scripting language")</a:t>
            </a:r>
          </a:p>
          <a:p>
            <a:pPr lvl="1"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make web pages interactive.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dynamic text into HTML (ex: user name).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to events (ex: page load user click).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standard .</a:t>
            </a:r>
          </a:p>
          <a:p>
            <a:pPr marL="320675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6090-6C55-4F66-8AE3-244C002C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8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ADE1-7132-4AFD-BDE0-1D8DA12C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Syntax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E8FB-C85F-4BAD-924E-59B291CC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function is defined with the function keyword, followed by a name, followed by parentheses ().</a:t>
            </a:r>
          </a:p>
          <a:p>
            <a:r>
              <a:rPr lang="en-US" sz="2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parameter1, parameter2, parameter3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en-US" sz="2800" b="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to be executed</a:t>
            </a:r>
            <a:br>
              <a:rPr lang="en-US" sz="28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listed inside the parentheses () in the function definition.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received by the function when it is invoked.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21C8-8FA5-4926-881F-3A2ACA8E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7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FF9B-6B66-4035-9BE7-E6F2A583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and Outer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E839-DD49-4D4F-822E-16CF6B00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variable: 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variable declared inside a function is only visible inside that function.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3131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uter variable: A variable declared outside a function.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has full access to the outer variable. It can modify it as well.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outer variable is only used if there’s no local one.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same-named variable is declared inside the function then it </a:t>
            </a:r>
            <a:r>
              <a:rPr lang="en-US" sz="2800" b="0" i="1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shadows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outer one.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82F61-EA31-4A57-B95D-33AA242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4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3897-6E52-457B-AD9A-09EE5E51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0A5F-8317-42D4-A446-C2408B90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outside of any function are called global.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are visible from any function (unless shadowed by locals).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a good practice to minimize the use of global variables.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3DEE7-54E1-4006-B910-3F836821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5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3143-1ADF-4B01-B8DD-6F846E2A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7C0A-8620-4BE9-A712-00D4A085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is called, but an argument is not provided, then the corresponding value becomes undefined.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a default parameter is evaluated every time the function is called without the respective parameter.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makes sense to assign default values for parameters not in the function declaration, but at a later stage.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check if the parameter is passed during the function execution, by comparing it with undefined.</a:t>
            </a:r>
          </a:p>
          <a:p>
            <a:pPr algn="just"/>
            <a:endParaRPr lang="en-US" sz="2800" dirty="0">
              <a:solidFill>
                <a:srgbClr val="3131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F87E9-601F-49C9-A230-F6A7E3B1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5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1E6-2627-4238-ADCF-FEC4F668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328302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AF59-0985-4A36-9B2B-FA4900EC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79059"/>
            <a:ext cx="10448925" cy="442171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can return a value back into the calling code as the result.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many occurrences of return in a single function.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with an empty return or without it returns undefined.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function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doNothing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 empty */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doNothing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===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true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doNothing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doNothing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===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true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37624-2286-4EAE-A77F-2A4EEA0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0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313E-A3B0-4E64-9EDA-7E49147E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8A68-11A9-419D-B65E-F979B3FA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actions. So their name is usually a verb.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brief, as accurate as possible and describe what the function does, so that someone reading the code gets an indication of what the function does.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809D9-6716-4821-A958-85F08672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3A9CA-F591-4F70-A31A-48C7FC88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140908"/>
            <a:ext cx="9537590" cy="18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2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DE4A-56A3-4304-B8A1-7C57B00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A6C4-4AE1-466A-B3B6-B79BF72A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create a new function in the middle of any expression.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3131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3131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a variable </a:t>
            </a:r>
            <a:r>
              <a:rPr lang="en-US" sz="2800" b="0" i="0" dirty="0" err="1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getting a value, the new function, created as function() { alert("Hello"); }.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function creation happens in the context of the assignment expression (to the right side of =), this is a Function Expression.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3131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3131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63BD3-0C2F-4058-A2A9-B006CF90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AD759-37BC-4D9B-AEBD-0BD37805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24187"/>
            <a:ext cx="3429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ACD9-2892-45CE-8F38-1A040769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49B3-7261-4258-9A36-82105CC5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a function is a value, so we can deal with it as a value.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we can work with it like with other kinds of values.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copy a function to another variable:	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DB6D0-35D6-458B-BB25-5DF71438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5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595A-521A-4926-B2A8-EA75E720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8BCF-D07B-4BA8-A181-8B740BB1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callback is a function passed as an argument to another function.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pass a function as an argument, remember not to use parenthesis.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Callbacks make sure that a function is not going to run before a task is completed but will run right after the task has completed.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1DB74-2391-4BBA-9199-45C8ECE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18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0DC6-8B77-4F70-BE86-88C703A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 vs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D0B4-285A-4D41-AFA8-8DFA48AE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rgbClr val="3131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b="1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yntax</a:t>
            </a:r>
            <a:endParaRPr lang="en-US" sz="2800" b="1" i="1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Declaration:</a:t>
            </a:r>
            <a:r>
              <a:rPr lang="en-US" sz="280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function, declared as a separate statement.	</a:t>
            </a:r>
          </a:p>
          <a:p>
            <a:r>
              <a:rPr lang="en-US" sz="2800" i="1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Expression:</a:t>
            </a:r>
            <a:r>
              <a:rPr lang="en-US" sz="280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function, created inside an expression or inside another syntax construct.</a:t>
            </a:r>
          </a:p>
          <a:p>
            <a:r>
              <a:rPr lang="en-US" sz="2800" b="1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r>
              <a:rPr lang="en-US" sz="280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 </a:t>
            </a:r>
            <a:r>
              <a:rPr lang="en-US" sz="280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created when the execution reaches it and is usable only from that moment.</a:t>
            </a:r>
          </a:p>
          <a:p>
            <a:r>
              <a:rPr lang="en-US" sz="280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 </a:t>
            </a:r>
            <a:r>
              <a:rPr lang="en-US" sz="280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called earlier than it is defined.</a:t>
            </a:r>
          </a:p>
          <a:p>
            <a:endParaRPr lang="en-US" sz="2800" dirty="0">
              <a:solidFill>
                <a:srgbClr val="3131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>
              <a:solidFill>
                <a:srgbClr val="3131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049D-639D-46A0-B176-CB2C1358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3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EFB5-6FC3-4702-A44D-E62F966D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called JavaScript?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FDA0-1746-4290-9FE0-FAFAFE96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JavaScript was created, it initially had another name: “</a:t>
            </a:r>
            <a:r>
              <a:rPr lang="en-US" sz="2800" b="0" i="0" dirty="0" err="1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Java was very popular at that time, so it was decided that positioning a new language as a “younger brother” of Java would help.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as it evolved, JavaScript became a fully independent language with its own specification called </a:t>
            </a:r>
            <a:r>
              <a:rPr lang="en-US" sz="2800" b="0" i="0" u="none" strike="noStrike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now it has no relation to Java at all.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B146-5565-45CB-81D5-6F047B23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50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CE64-A176-4CFD-A9FF-1BFCEAC6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46E8-54A6-4CFD-9D3E-81EF7BA0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were introduced in ES6.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allow us to write shorter function syntax: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3131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etter than Function Expressions.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called “arrow functions”, because it looks like this:</a:t>
            </a:r>
            <a:endParaRPr lang="en-IN" sz="2800" dirty="0">
              <a:solidFill>
                <a:srgbClr val="3131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arg1, arg2, ..., </a:t>
            </a:r>
            <a:r>
              <a:rPr lang="en-US" sz="2800" b="0" i="0" dirty="0" err="1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a function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accepts arguments arg1..argN, then evaluates the expression on the right side with their use and returns its result.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5D628-29DA-437D-82AD-C9B213A5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1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321A-1222-4893-AD6B-7F387394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77CB-D555-47F9-B064-1637D7C7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/* This arrow function is a shorter form of: 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sum = function(a, b) { 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a + b; 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 */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sum(1,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FD39A-A9D7-49D7-9D86-9DBFE6B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36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8000-B964-40C5-8D66-6B07522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078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B6E4-0477-4D1C-856D-E75A0404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45709"/>
            <a:ext cx="10058400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have only one argument, then parentheses around parameters can be omitted, making that even shorter.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3131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0" i="0" dirty="0"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double = n =&gt; n * 2;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double(3)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need a more complex function, with multiple expressions and statements. In that case, we can enclose them in curly braces.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difference is that curly braces require a return within them to return a value.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D2BCB-1390-4428-AEFA-31EDDD5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0260"/>
            <a:ext cx="1312025" cy="365125"/>
          </a:xfrm>
        </p:spPr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22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4EF-0564-4684-BA5F-C75C5A59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ADF-0EA3-41A8-80B5-2BFF9DF8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are special: they don’t have their own ‘this’.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reference ‘this’ from such a function, it’s taken from the outer “normal” function.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regular functions the ‘this’ keyword represented the object that called the function.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use the arrow function inside the object, it inherits the ‘this’ value from the enclosing lexical scope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D569-C482-478F-B21E-447B9F6D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81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CD40-EA93-49A5-8C20-DC51A192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Immediately-invoked Function Expression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DBC-F50E-47F3-8808-B622CBB4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99395" cy="4497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Immediately-invoked Function Expression is a way to execute functions immediately, as soon as they are created.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(function()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/* */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})()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IIFEs can be defined with arrow functions as well: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})()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EFD3-5110-4EE6-B300-A786E15A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82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9699-3395-4BB8-B35B-436C6C7B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to Use an IIFE?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1254-6580-4AED-ACE3-17474E61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use cases for IIFEs are: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Avoids polluting the global scope or conflict with other's JavaScript code which have objects/functions/variables with same name.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private variables and functions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functions in loops	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F6271-6DAD-4930-A46E-301EC897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29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D30C-E5F5-43F9-9692-4323C48E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F036-7BDE-4D67-8198-BBB9B99C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https://javascript.info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https://www.w3schools.com/js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https://www.tutorialsteacher.com/javascript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22D28-E1B8-4BC4-9AE2-231F6451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43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9739-3483-43EE-A0A9-B134A25A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0B4F-36B1-400A-A8E7-F997983B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9D9ED-E5D7-42F0-8D64-00CB6CE2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5B29-C41B-49FC-9DA9-370BBCF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Java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0817-A975-4519-BF6B-D3C64172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 a multi-platform, object-oriented, and network-centric, programming language whereas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language that helps you create interactive web pages.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is a strongly typed language while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weakly typed language.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has a file extension “.Java,” whereas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file extension “.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Java, you write code once and run it on almost any computing platform, on the other hand,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interpreted language.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E798-24BD-4418-AD24-880ACD73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9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E6F5-CE43-4CAF-9C7E-98426249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86478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tag should be placed in HTML page's head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code is stored in a separate 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code can be placed directly in the HTML file's body or head.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C7E70-2A87-44DC-85CF-52EF0BE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61B8-9B04-4147-8C99-849D523CFD13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4147A3-EE83-4B38-8BFB-3101515D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to a JavaScript file: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27379-E1C4-4421-9384-95FA6B7EB107}"/>
              </a:ext>
            </a:extLst>
          </p:cNvPr>
          <p:cNvSpPr txBox="1"/>
          <p:nvPr/>
        </p:nvSpPr>
        <p:spPr>
          <a:xfrm>
            <a:off x="1304925" y="4534373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="filename" type="text/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3957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55622" y="1899674"/>
            <a:ext cx="9207628" cy="289921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 (case sensitive)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does have types ("loosely typed")</a:t>
            </a:r>
          </a:p>
          <a:p>
            <a:pPr marL="201168" lvl="1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Boolean, String, Array, Function, Null, Undefined, Object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find out a variable's type by calling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798888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expression;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52909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"Client";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= 32;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weight = 76.4;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type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17497" y="2062116"/>
            <a:ext cx="9502903" cy="268133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and real numbers are the same type (no int vs. Double).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operators: + - * / % ++ -- = += -= *= /= %=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precedence to java.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operators auto-convert types: "2" * 3 is 6.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9300" y="4825275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enrollment = 99;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medianGrade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2.8;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credits = 5 + 4 + (2 * 3);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(same as Java)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43025" y="2000249"/>
            <a:ext cx="9448800" cy="24860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to Java's comment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syntaxes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&lt;!-- comment --&gt;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Java/JS: /* comment */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Java/JS: // comment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2773" y="4749163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single-line comment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multi-line comment */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545102" cy="145075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values: null and undefined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505952" cy="365125"/>
          </a:xfrm>
        </p:spPr>
        <p:txBody>
          <a:bodyPr>
            <a:normAutofit/>
          </a:bodyPr>
          <a:lstStyle/>
          <a:p>
            <a:pPr algn="just"/>
            <a:fld id="{CC76F15A-3445-4ED0-A4DF-DE4BBF06AE1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0680" y="3733503"/>
            <a:ext cx="935853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at this point in the code,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benson's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undefined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97280" y="2006263"/>
            <a:ext cx="997077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 : has not been declared, does not exist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: exists, but was specifically assigned an empty or null value</a:t>
            </a: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669</TotalTime>
  <Words>2360</Words>
  <Application>Microsoft Office PowerPoint</Application>
  <PresentationFormat>Widescreen</PresentationFormat>
  <Paragraphs>300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Algerian</vt:lpstr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Javascript</vt:lpstr>
      <vt:lpstr>What is Javascript?</vt:lpstr>
      <vt:lpstr>Why is it called JavaScript?</vt:lpstr>
      <vt:lpstr>Javascript vs Java</vt:lpstr>
      <vt:lpstr>Linking to a JavaScript file:  script</vt:lpstr>
      <vt:lpstr>Variables</vt:lpstr>
      <vt:lpstr>Number type</vt:lpstr>
      <vt:lpstr>Comments (same as Java)</vt:lpstr>
      <vt:lpstr> Special values: null and undefined</vt:lpstr>
      <vt:lpstr> Logical operators</vt:lpstr>
      <vt:lpstr>Boolean type</vt:lpstr>
      <vt:lpstr> if/else statement (same as Java)</vt:lpstr>
      <vt:lpstr> for loop (same as Java)</vt:lpstr>
      <vt:lpstr>while loops (same as Java) </vt:lpstr>
      <vt:lpstr>Popup boxes</vt:lpstr>
      <vt:lpstr>Type Conversions String Conversion</vt:lpstr>
      <vt:lpstr>Numeric Conversion</vt:lpstr>
      <vt:lpstr>Boolean Conversion</vt:lpstr>
      <vt:lpstr>Functions</vt:lpstr>
      <vt:lpstr>JavaScript Function Syntax</vt:lpstr>
      <vt:lpstr>Local and Outer variables</vt:lpstr>
      <vt:lpstr>Global variables</vt:lpstr>
      <vt:lpstr>Default parameters</vt:lpstr>
      <vt:lpstr>Returning a value</vt:lpstr>
      <vt:lpstr>Naming a function</vt:lpstr>
      <vt:lpstr>Function Expression</vt:lpstr>
      <vt:lpstr>Function is a value</vt:lpstr>
      <vt:lpstr>Callback functions</vt:lpstr>
      <vt:lpstr>Function Expression vs Function Declaration</vt:lpstr>
      <vt:lpstr>Arrow function</vt:lpstr>
      <vt:lpstr>Arrow function</vt:lpstr>
      <vt:lpstr>Arrow function</vt:lpstr>
      <vt:lpstr>Arrow function</vt:lpstr>
      <vt:lpstr>Immediately-invoked Function Expression</vt:lpstr>
      <vt:lpstr>When to Use an IIFE?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Basavaraju, Bharatesh</dc:creator>
  <cp:lastModifiedBy>Basavaraju, Bharatesh</cp:lastModifiedBy>
  <cp:revision>66</cp:revision>
  <dcterms:created xsi:type="dcterms:W3CDTF">2022-05-24T03:27:42Z</dcterms:created>
  <dcterms:modified xsi:type="dcterms:W3CDTF">2022-05-25T09:23:03Z</dcterms:modified>
</cp:coreProperties>
</file>