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8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28EE-03E7-4609-938A-1AD041F8E0E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9C577AF-C16C-4B2D-8769-89A52700A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80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28EE-03E7-4609-938A-1AD041F8E0E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C577AF-C16C-4B2D-8769-89A52700A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66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28EE-03E7-4609-938A-1AD041F8E0E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C577AF-C16C-4B2D-8769-89A52700AAC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8331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28EE-03E7-4609-938A-1AD041F8E0E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C577AF-C16C-4B2D-8769-89A52700A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075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28EE-03E7-4609-938A-1AD041F8E0E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C577AF-C16C-4B2D-8769-89A52700AAC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5855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28EE-03E7-4609-938A-1AD041F8E0E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C577AF-C16C-4B2D-8769-89A52700A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190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28EE-03E7-4609-938A-1AD041F8E0E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77AF-C16C-4B2D-8769-89A52700A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572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28EE-03E7-4609-938A-1AD041F8E0E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77AF-C16C-4B2D-8769-89A52700A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38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28EE-03E7-4609-938A-1AD041F8E0E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77AF-C16C-4B2D-8769-89A52700A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09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28EE-03E7-4609-938A-1AD041F8E0E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C577AF-C16C-4B2D-8769-89A52700A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465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28EE-03E7-4609-938A-1AD041F8E0E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9C577AF-C16C-4B2D-8769-89A52700A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48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28EE-03E7-4609-938A-1AD041F8E0E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9C577AF-C16C-4B2D-8769-89A52700A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9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28EE-03E7-4609-938A-1AD041F8E0E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77AF-C16C-4B2D-8769-89A52700A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52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28EE-03E7-4609-938A-1AD041F8E0E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77AF-C16C-4B2D-8769-89A52700A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74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28EE-03E7-4609-938A-1AD041F8E0E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77AF-C16C-4B2D-8769-89A52700A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03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28EE-03E7-4609-938A-1AD041F8E0E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C577AF-C16C-4B2D-8769-89A52700A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04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D28EE-03E7-4609-938A-1AD041F8E0E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9C577AF-C16C-4B2D-8769-89A52700A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83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ir.org/view?paper=JETIR2404C7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3DF734-D319-0CA5-DB6E-B484C3357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120" y="65314"/>
            <a:ext cx="8911884" cy="123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1" rIns="68580" bIns="34291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63">
              <a:tabLst>
                <a:tab pos="128581" algn="l"/>
              </a:tabLst>
            </a:pPr>
            <a:r>
              <a:rPr lang="en-US" altLang="en-US" sz="2000" b="1" dirty="0">
                <a:solidFill>
                  <a:srgbClr val="3333CC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SDM COLLEGE OF ENGINEERING AND TECHNOLOGY,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85763">
              <a:tabLst>
                <a:tab pos="128581" algn="l"/>
              </a:tabLst>
            </a:pPr>
            <a:r>
              <a:rPr lang="en-US" altLang="en-US" sz="2000" b="1" dirty="0">
                <a:solidFill>
                  <a:srgbClr val="3333CC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Dharwad-580002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85763">
              <a:tabLst>
                <a:tab pos="128581" algn="l"/>
              </a:tabLst>
            </a:pPr>
            <a:r>
              <a:rPr lang="en-US" altLang="en-US" sz="1100" b="1" dirty="0">
                <a:solidFill>
                  <a:srgbClr val="004C1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(An autonomous Institution affiliated to</a:t>
            </a:r>
            <a:endParaRPr lang="en-US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85763">
              <a:tabLst>
                <a:tab pos="128581" algn="l"/>
              </a:tabLst>
            </a:pPr>
            <a:r>
              <a:rPr lang="en-US" altLang="en-US" sz="1100" b="1" dirty="0">
                <a:solidFill>
                  <a:srgbClr val="004C1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Visvesvaraya Technological University, Belagavi – 590018)</a:t>
            </a:r>
            <a:endParaRPr lang="en-US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85763">
              <a:tabLst>
                <a:tab pos="128581" algn="l"/>
              </a:tabLst>
            </a:pPr>
            <a:endParaRPr lang="en-US" altLang="en-US" sz="13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F04690-F62E-FAC7-183E-8E6A7E5FA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513" y="65315"/>
            <a:ext cx="1285687" cy="112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5168F464-488D-A63D-09D6-0A722838354A}"/>
              </a:ext>
            </a:extLst>
          </p:cNvPr>
          <p:cNvSpPr txBox="1"/>
          <p:nvPr/>
        </p:nvSpPr>
        <p:spPr>
          <a:xfrm>
            <a:off x="1640056" y="1370614"/>
            <a:ext cx="8911884" cy="11798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63" eaLnBrk="0" fontAlgn="base" hangingPunct="0">
              <a:spcBef>
                <a:spcPts val="12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85763" eaLnBrk="0" fontAlgn="base" hangingPunct="0">
              <a:spcBef>
                <a:spcPts val="120"/>
              </a:spcBef>
              <a:spcAft>
                <a:spcPct val="0"/>
              </a:spcAft>
            </a:pPr>
            <a:r>
              <a:rPr lang="en-US" altLang="en-US" sz="15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Major Project Phase-2 on</a:t>
            </a:r>
          </a:p>
          <a:p>
            <a:pPr algn="ctr" defTabSz="685763" eaLnBrk="0" fontAlgn="base" hangingPunct="0">
              <a:spcBef>
                <a:spcPts val="120"/>
              </a:spcBef>
              <a:spcAft>
                <a:spcPct val="0"/>
              </a:spcAft>
            </a:pPr>
            <a:r>
              <a:rPr lang="en-US" altLang="en-US" sz="3600" b="1">
                <a:solidFill>
                  <a:srgbClr val="8064A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“Traffic Signs Recognition”</a:t>
            </a:r>
            <a:endParaRPr lang="en-US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9">
            <a:extLst>
              <a:ext uri="{FF2B5EF4-FFF2-40B4-BE49-F238E27FC236}">
                <a16:creationId xmlns:a16="http://schemas.microsoft.com/office/drawing/2014/main" id="{9D288909-B764-1851-8623-44C60C49D2BF}"/>
              </a:ext>
            </a:extLst>
          </p:cNvPr>
          <p:cNvSpPr txBox="1"/>
          <p:nvPr/>
        </p:nvSpPr>
        <p:spPr>
          <a:xfrm>
            <a:off x="2920998" y="2799450"/>
            <a:ext cx="7432042" cy="436177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</a:t>
            </a:r>
            <a:r>
              <a:rPr lang="en-US" sz="1600" b="1" u="sng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by</a:t>
            </a:r>
          </a:p>
          <a:p>
            <a:pPr algn="ctr"/>
            <a:endParaRPr lang="en-US" sz="147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 </a:t>
            </a:r>
            <a:r>
              <a:rPr lang="en-US" sz="1700" b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Anirudh Gudisagar                               USN:2SD20CS016</a:t>
            </a:r>
            <a:endParaRPr lang="en-US" sz="17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700" b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Bharatesh Nagaraj Labhagond            USN:2SD20CS031</a:t>
            </a:r>
            <a:endParaRPr lang="en-US" sz="17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700" b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Rajesh Pawar            	                     USN:2SD20CS083 </a:t>
            </a:r>
            <a:endParaRPr lang="en-US" sz="17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700" b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Sharanabasava             </a:t>
            </a:r>
            <a:r>
              <a:rPr lang="en-US" sz="17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</a:t>
            </a:r>
            <a:r>
              <a:rPr lang="en-US" sz="1700" b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USN:2SD20CS098</a:t>
            </a:r>
            <a:endParaRPr lang="en-US" sz="17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1477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Students of 8</a:t>
            </a:r>
            <a:r>
              <a:rPr lang="en-IN" sz="16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Semester CSE Department</a:t>
            </a:r>
          </a:p>
          <a:p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Division: B</a:t>
            </a:r>
          </a:p>
          <a:p>
            <a:endParaRPr lang="en-IN" sz="147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Under the guidance of</a:t>
            </a:r>
          </a:p>
          <a:p>
            <a:pPr>
              <a:lnSpc>
                <a:spcPct val="150000"/>
              </a:lnSpc>
            </a:pPr>
            <a:r>
              <a:rPr lang="en-IN" sz="1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</a:t>
            </a:r>
            <a:r>
              <a:rPr lang="en-IN" sz="1600" b="1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Prof. Sharada H N</a:t>
            </a:r>
          </a:p>
          <a:p>
            <a:pPr>
              <a:lnSpc>
                <a:spcPct val="150000"/>
              </a:lnSpc>
            </a:pPr>
            <a:r>
              <a:rPr lang="en-IN" sz="1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 , SDMCET, Dharwad-02.</a:t>
            </a:r>
          </a:p>
          <a:p>
            <a:pPr>
              <a:lnSpc>
                <a:spcPct val="150000"/>
              </a:lnSpc>
            </a:pPr>
            <a:r>
              <a:rPr lang="en-IN" sz="1600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Academic Year 2023-2024</a:t>
            </a:r>
            <a:br>
              <a:rPr lang="en-IN" sz="1600" b="1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1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</a:t>
            </a:r>
            <a:endParaRPr lang="en-IN" sz="147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4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AA920-57B7-F9C0-95EE-6AC6DD0A5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943" y="536562"/>
            <a:ext cx="8911687" cy="106245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</a:t>
            </a:r>
            <a:r>
              <a:rPr lang="en-US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3FFB6B-870D-74B1-F05F-4EB0A887B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3157" y="1867711"/>
            <a:ext cx="9831455" cy="4043511"/>
          </a:xfrm>
        </p:spPr>
        <p:txBody>
          <a:bodyPr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Auranuch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Lorskul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Jackrit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Suthalkorn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“Traffic Sign Recognition Using Neural Network on OpenCV: Towards Intelligent Vehicle/Driver Assistance System”,2017.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Citali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Gamez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Serma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Yassine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Ruichek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Senior member, IEEE, “Traffic Signs Detection and Classification for European Urban Environments”. 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Abdul Mannan, Kashif Javed, Atta Ur Rehman, Haroon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A.Babri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Serosh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Noon. “Classification of Degraded Traffic Signs Using Flexible Mixture Model and Transfer Learning”.</a:t>
            </a:r>
          </a:p>
        </p:txBody>
      </p:sp>
    </p:spTree>
    <p:extLst>
      <p:ext uri="{BB962C8B-B14F-4D97-AF65-F5344CB8AC3E}">
        <p14:creationId xmlns:p14="http://schemas.microsoft.com/office/powerpoint/2010/main" val="238944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091A7-D51E-5AAF-8CAD-7BA1EACC4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419" y="575473"/>
            <a:ext cx="8911687" cy="1068502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Annexure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14384-F357-A7FA-A538-EACACABF6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1719" y="1880681"/>
            <a:ext cx="9354799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Published paper in Journal of Emerging Technologies and Innovative Research.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Paper Link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186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CFE9F-102A-C0A8-9738-B4974BBEE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166" y="2607782"/>
            <a:ext cx="8911687" cy="1642435"/>
          </a:xfrm>
        </p:spPr>
        <p:txBody>
          <a:bodyPr>
            <a:noAutofit/>
          </a:bodyPr>
          <a:lstStyle/>
          <a:p>
            <a:pPr algn="ctr"/>
            <a:r>
              <a:rPr lang="en-US" sz="8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176052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4D11-C992-2676-3BB7-12CE6E65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26833"/>
            <a:ext cx="8911687" cy="1280890"/>
          </a:xfrm>
        </p:spPr>
        <p:txBody>
          <a:bodyPr/>
          <a:lstStyle/>
          <a:p>
            <a:pPr algn="ctr"/>
            <a:r>
              <a:rPr lang="en-IN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73020-A3BF-571D-0B38-2CF67D31D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889" y="1614790"/>
            <a:ext cx="9714723" cy="5009745"/>
          </a:xfrm>
        </p:spPr>
        <p:txBody>
          <a:bodyPr>
            <a:normAutofit/>
          </a:bodyPr>
          <a:lstStyle/>
          <a:p>
            <a:pPr marL="274320" indent="-274320">
              <a:buSzPts val="2210"/>
              <a:buFont typeface="Noto Sans Symbols"/>
              <a:buChar char="⮚"/>
            </a:pP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 signs classification is a problem one is going to inevitably face in many real world applications, such as self-driving car algorithms, driving assistance software or even road maintenance.</a:t>
            </a:r>
            <a:endParaRPr lang="en" sz="28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ts val="2210"/>
            </a:pPr>
            <a:endParaRPr lang="en" sz="28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0" indent="-274320">
              <a:buSzPts val="2210"/>
              <a:buFont typeface="Noto Sans Symbols"/>
              <a:buChar char="⮚"/>
            </a:pPr>
            <a:r>
              <a:rPr lang="en" sz="2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Self-driving cars need traffic sign recognition in order to properly parse and understand the roadway.</a:t>
            </a:r>
          </a:p>
          <a:p>
            <a:pPr lvl="0">
              <a:buSzPts val="2210"/>
            </a:pPr>
            <a:endParaRPr lang="en" sz="28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0" indent="-274320">
              <a:buSzPts val="2210"/>
              <a:buFont typeface="Noto Sans Symbols"/>
              <a:buChar char="⮚"/>
            </a:pPr>
            <a:r>
              <a:rPr lang="en" sz="2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 of automatically recognizing the traffic signs motivates to build “smarter cars i.e Self driving cars”.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850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E477-9098-FC85-BDC9-6B60B505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65744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9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br>
              <a:rPr lang="en-IN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0D2E8-2CEB-3C6A-968B-5E948FAB2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720" y="2133600"/>
            <a:ext cx="9553892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real-time traffic sign detection and recognition system using Neural Networks to enhance driving safety and comfort, supporting drivers and autonomous vehicles alike.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17943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DED0-55B5-F6A2-8603-AC4729D8C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8942" y="556016"/>
            <a:ext cx="8911687" cy="1280890"/>
          </a:xfrm>
        </p:spPr>
        <p:txBody>
          <a:bodyPr/>
          <a:lstStyle/>
          <a:p>
            <a:r>
              <a:rPr lang="en-IN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Objectives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5806E-8927-0F49-9E00-57C81B3BF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960" y="2133600"/>
            <a:ext cx="9919652" cy="3777622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analyse existing Traffic Sign Recognition systems.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detect and recognize traffic signs in real-time.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build a higher robust and faster model to provide the      	necessary accuracy in recognition of traffic signs.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049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12BD-438E-3BA7-6AB1-1C03F90E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121" y="485193"/>
            <a:ext cx="9601196" cy="1623526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mage Pre-Processing Strategy</a:t>
            </a:r>
            <a:br>
              <a:rPr lang="en-IN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EB01A-57F1-E925-CDE4-26CB669E9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237"/>
            <a:ext cx="10515600" cy="48985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1A99BF-59CB-3607-7A9A-023E8FC06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574" y="1590590"/>
            <a:ext cx="2886478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A7FCB-52C6-7E68-A0E6-C25E464B0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4473"/>
            <a:ext cx="10515600" cy="5869053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986483-A42B-41C7-FC50-B35D415A5EDF}"/>
              </a:ext>
            </a:extLst>
          </p:cNvPr>
          <p:cNvGrpSpPr/>
          <p:nvPr/>
        </p:nvGrpSpPr>
        <p:grpSpPr>
          <a:xfrm>
            <a:off x="2311348" y="307910"/>
            <a:ext cx="8845576" cy="6606023"/>
            <a:chOff x="237744" y="0"/>
            <a:chExt cx="4420764" cy="340169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D0B444-9727-CAF0-1B34-0746DB429381}"/>
                </a:ext>
              </a:extLst>
            </p:cNvPr>
            <p:cNvSpPr/>
            <p:nvPr/>
          </p:nvSpPr>
          <p:spPr>
            <a:xfrm>
              <a:off x="237744" y="0"/>
              <a:ext cx="50673" cy="22438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>
                  <a:solidFill>
                    <a:srgbClr val="221F1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Shape 13504">
              <a:extLst>
                <a:ext uri="{FF2B5EF4-FFF2-40B4-BE49-F238E27FC236}">
                  <a16:creationId xmlns:a16="http://schemas.microsoft.com/office/drawing/2014/main" id="{CCDACC16-CB31-A87C-57E3-78E8559AF873}"/>
                </a:ext>
              </a:extLst>
            </p:cNvPr>
            <p:cNvSpPr/>
            <p:nvPr/>
          </p:nvSpPr>
          <p:spPr>
            <a:xfrm>
              <a:off x="4610100" y="411634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3" name="Shape 13508">
              <a:extLst>
                <a:ext uri="{FF2B5EF4-FFF2-40B4-BE49-F238E27FC236}">
                  <a16:creationId xmlns:a16="http://schemas.microsoft.com/office/drawing/2014/main" id="{9F7C083F-0DF8-219B-609B-203C108BE7C3}"/>
                </a:ext>
              </a:extLst>
            </p:cNvPr>
            <p:cNvSpPr/>
            <p:nvPr/>
          </p:nvSpPr>
          <p:spPr>
            <a:xfrm>
              <a:off x="4610100" y="2607718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1DCBCCB-66D0-2BC5-AA9C-ED353A31A15E}"/>
                </a:ext>
              </a:extLst>
            </p:cNvPr>
            <p:cNvSpPr/>
            <p:nvPr/>
          </p:nvSpPr>
          <p:spPr>
            <a:xfrm>
              <a:off x="4616196" y="2500427"/>
              <a:ext cx="42312" cy="18735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079C769-30D9-0F65-47F6-99945888E97C}"/>
                </a:ext>
              </a:extLst>
            </p:cNvPr>
            <p:cNvSpPr/>
            <p:nvPr/>
          </p:nvSpPr>
          <p:spPr>
            <a:xfrm>
              <a:off x="2308101" y="2617018"/>
              <a:ext cx="42312" cy="18735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2C1FB8-6863-FC22-CCBF-FBA7BE78ED22}"/>
                </a:ext>
              </a:extLst>
            </p:cNvPr>
            <p:cNvSpPr/>
            <p:nvPr/>
          </p:nvSpPr>
          <p:spPr>
            <a:xfrm>
              <a:off x="993496" y="3214337"/>
              <a:ext cx="1539384" cy="18735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en-IN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3D59002-AFD9-C4F3-AA98-DF6F057E2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360" y="925575"/>
            <a:ext cx="4709347" cy="58064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AE1D526-687E-531C-C1B8-26189D41BDF0}"/>
              </a:ext>
            </a:extLst>
          </p:cNvPr>
          <p:cNvSpPr txBox="1"/>
          <p:nvPr/>
        </p:nvSpPr>
        <p:spPr>
          <a:xfrm>
            <a:off x="4226324" y="188841"/>
            <a:ext cx="44552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18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2CCA-B254-92E5-DA51-1529565F3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418" y="503460"/>
            <a:ext cx="8911687" cy="859250"/>
          </a:xfrm>
        </p:spPr>
        <p:txBody>
          <a:bodyPr/>
          <a:lstStyle/>
          <a:p>
            <a:r>
              <a:rPr lang="en-US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</a:t>
            </a:r>
            <a:r>
              <a:rPr lang="en-US" sz="4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Phase-1 </a:t>
            </a:r>
            <a:r>
              <a:rPr lang="en-US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Results: 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A093A6-2DD4-ED38-B673-AD388FF45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40" y="1717040"/>
            <a:ext cx="3324369" cy="37782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EE5DB6-A09C-EC97-66B0-3FEEE0874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524" y="1717040"/>
            <a:ext cx="3324369" cy="3778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74552F-4A8A-033A-C14D-52C91CE0AA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0" y="1717040"/>
            <a:ext cx="3688080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0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4BCD-1DE0-F66E-C204-E20A214F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957" y="594928"/>
            <a:ext cx="8911687" cy="75765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	</a:t>
            </a:r>
            <a:r>
              <a:rPr lang="en-US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     </a:t>
            </a:r>
            <a:r>
              <a:rPr lang="en-US" sz="49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Phase-2 </a:t>
            </a:r>
            <a:r>
              <a:rPr lang="en-US" sz="49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Results: </a:t>
            </a:r>
            <a:endParaRPr lang="en-IN" sz="4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78C585-0D31-2995-6F76-E06781677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2313304"/>
            <a:ext cx="3301365" cy="2878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D7EFFE-9B60-65D3-9CAF-AD617B77D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62" y="2313304"/>
            <a:ext cx="3267075" cy="2878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5A9974-4582-7E5E-F20D-ED50F33E1E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405" y="2313304"/>
            <a:ext cx="3449320" cy="2878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2977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DBF2-46CC-A8EE-A177-15A37DD8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777" y="507379"/>
            <a:ext cx="8911687" cy="106245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</a:t>
            </a:r>
            <a:r>
              <a:rPr lang="en-US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C732A-1705-3A1F-ED81-23977FD6F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5440" y="2133600"/>
            <a:ext cx="9889172" cy="3777622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automatic traffic sign detection and recognition system integrates advanced techniques, primarily convolutional neural networks (CNNs), to enhance driving safety and comfort.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this project, the aim is to mitigate road accidents by alerting drivers about upcoming traffic signs.</a:t>
            </a:r>
          </a:p>
        </p:txBody>
      </p:sp>
    </p:spTree>
    <p:extLst>
      <p:ext uri="{BB962C8B-B14F-4D97-AF65-F5344CB8AC3E}">
        <p14:creationId xmlns:p14="http://schemas.microsoft.com/office/powerpoint/2010/main" val="41356788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147</TotalTime>
  <Words>415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Gothic</vt:lpstr>
      <vt:lpstr>Noto Sans Symbols</vt:lpstr>
      <vt:lpstr>Times New Roman</vt:lpstr>
      <vt:lpstr>Wingdings</vt:lpstr>
      <vt:lpstr>Wingdings 3</vt:lpstr>
      <vt:lpstr>Wisp</vt:lpstr>
      <vt:lpstr>PowerPoint Presentation</vt:lpstr>
      <vt:lpstr>Introduction</vt:lpstr>
      <vt:lpstr>Problem Statement </vt:lpstr>
      <vt:lpstr>             Objectives</vt:lpstr>
      <vt:lpstr>Image Pre-Processing Strategy </vt:lpstr>
      <vt:lpstr>PowerPoint Presentation</vt:lpstr>
      <vt:lpstr>                  Phase-1 Results: </vt:lpstr>
      <vt:lpstr>           Phase-2 Results: </vt:lpstr>
      <vt:lpstr>                          Conclusion</vt:lpstr>
      <vt:lpstr>                          References</vt:lpstr>
      <vt:lpstr>Annexure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Project VII Semester</dc:title>
  <dc:creator>USER</dc:creator>
  <cp:lastModifiedBy>BHARATESH LABHAGOND</cp:lastModifiedBy>
  <cp:revision>13</cp:revision>
  <dcterms:created xsi:type="dcterms:W3CDTF">2023-11-24T14:11:40Z</dcterms:created>
  <dcterms:modified xsi:type="dcterms:W3CDTF">2024-05-01T18:49:48Z</dcterms:modified>
</cp:coreProperties>
</file>