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  <p:sldId id="265" r:id="rId9"/>
    <p:sldId id="267" r:id="rId10"/>
    <p:sldId id="268" r:id="rId11"/>
    <p:sldId id="270" r:id="rId12"/>
    <p:sldId id="271" r:id="rId13"/>
    <p:sldId id="273" r:id="rId14"/>
    <p:sldId id="274" r:id="rId15"/>
    <p:sldId id="275" r:id="rId16"/>
    <p:sldId id="276" r:id="rId17"/>
    <p:sldId id="277" r:id="rId18"/>
    <p:sldId id="272" r:id="rId19"/>
    <p:sldId id="27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yna Siletska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792" y="1179576"/>
            <a:ext cx="11347704" cy="3072384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Home Credit Default </a:t>
            </a:r>
            <a:b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Risk Prediction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5131" y="4841388"/>
            <a:ext cx="3828525" cy="709020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BHARATESHA N S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83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463" y="352134"/>
            <a:ext cx="7848665" cy="1010322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463" y="1170432"/>
            <a:ext cx="8946541" cy="48859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is a supervised learning algorithm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creates forest and make it random based on bagging technique.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It aggregate Classification tree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Build a model performing the Model Evaluation technique.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44" y="4032504"/>
            <a:ext cx="3616452" cy="2579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917" y="4032505"/>
            <a:ext cx="3501746" cy="257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5084" y="4032504"/>
            <a:ext cx="3977640" cy="257975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52044" y="3285027"/>
            <a:ext cx="3616452" cy="6766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i) Classification Report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074152" y="3285027"/>
            <a:ext cx="3848572" cy="6766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iii) ROC Curve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05917" y="3371087"/>
            <a:ext cx="3501746" cy="6766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ii) Confusion Matrix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1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1600200"/>
            <a:ext cx="4556824" cy="996696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 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752344"/>
            <a:ext cx="9055672" cy="43281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is a technique for evaluating ML models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several ML models on subsets of the available input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them on the complementary subset of the data.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cross-validation, there are high chances that we can detect over-fitting with ease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51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7300" y="397854"/>
            <a:ext cx="6952553" cy="101032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8176"/>
            <a:ext cx="9147112" cy="48402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Male and Female highest barrower is Female.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can see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figure(1) more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200k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Female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borrower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Compare to Male ,Female are more difficulty to repay the loan as shown below figure(2)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336407"/>
            <a:ext cx="4472113" cy="23912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742" y="4302162"/>
            <a:ext cx="4205694" cy="245973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03311" y="3734873"/>
            <a:ext cx="4472113" cy="4347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377742" y="3660290"/>
            <a:ext cx="4205694" cy="5093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48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61288"/>
            <a:ext cx="8946541" cy="53766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Most of the clients  barrower is laborers.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of the clients are IT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HR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4" y="2112264"/>
            <a:ext cx="10410918" cy="459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8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987552"/>
            <a:ext cx="8946541" cy="52608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annual family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income Managers are economically stable and Cleaning staff are least stable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073072"/>
            <a:ext cx="9747504" cy="46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3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923544"/>
            <a:ext cx="8946541" cy="53248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education type there are more loans taken by those with secondary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081212"/>
            <a:ext cx="7202703" cy="43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9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69848"/>
            <a:ext cx="8946541" cy="50779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Businessman's having the highest income amount and less income amount is unemployed. And Businessman are likely repay the loan.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2157984"/>
            <a:ext cx="8799652" cy="458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14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914400"/>
            <a:ext cx="8946541" cy="53339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728216"/>
            <a:ext cx="9399050" cy="472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1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2867" y="388710"/>
            <a:ext cx="7583489" cy="1156626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Improvement Area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608" y="1545336"/>
            <a:ext cx="9458008" cy="430072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we used Missing values imputation by mean and mode.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problem we can predict the null values, may be that gives the best result.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outliers and Removing the outliers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Exploratory data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for much more insight.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model building if  use hyper parameter tuning we might get good accuracy.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feature selection method getting  which columns is most important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to predict the values.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project used only machine learning algorithms, we can use Deep Learning also.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75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695" y="278982"/>
            <a:ext cx="7135433" cy="107433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Helpful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usiness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856" y="1115568"/>
            <a:ext cx="9613456" cy="48127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is a technology that helps businesses effectively gain insights from raw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specifically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can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used to iteratively learn from a given data set, understand patterns, behaviors, etc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can help companies convert their data into value-adding insights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Humans cannot evaluate information and run many potential scenarios at the size and speed required to take the best course of action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will let you analyze the data related to past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interpret them. Therefore, based on the new and different data you will be able make better predictions of outcomes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sanctioning loan may be take more time by human but ML Model it will take less time to predict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19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553302"/>
            <a:ext cx="9404723" cy="1147482"/>
          </a:xfrm>
        </p:spPr>
        <p:txBody>
          <a:bodyPr/>
          <a:lstStyle/>
          <a:p>
            <a:r>
              <a:rPr lang="en-IN" b="1" dirty="0" smtClean="0"/>
              <a:t>         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00784"/>
            <a:ext cx="9083104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model to predict how capable each applicant is of repaying a loan, so that sanctioning loan only for the applicants who are likely to repay the loan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applicant data we have to predict “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two values.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 value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means loan is repayed, value 1 means loan is not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repayed.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a Model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classification accuracy measures,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problem statement.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5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9463" y="3154680"/>
            <a:ext cx="9404723" cy="1405192"/>
          </a:xfrm>
        </p:spPr>
        <p:txBody>
          <a:bodyPr anchor="ctr"/>
          <a:lstStyle/>
          <a:p>
            <a:r>
              <a:rPr lang="en-IN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87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372" y="452718"/>
            <a:ext cx="9404723" cy="882306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ABOUT DATASET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016" y="2316544"/>
            <a:ext cx="10043224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project , an Home Credit Default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 dataset has been picked, which is available on Kaggle website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website two files picked application_train.csv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application_test.csv.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application_train.csv data contains records of 307511 and 94 fields like  SK_ID_CURR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TARGET, NAME_CONTRACT_TYPE,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CODE_GENDER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CNT_CHILDREN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OCCUPATION_TYPE , .….. etc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application_test.csv data contains records of 48744 and field of 93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here TARGET field not  their ,need to predict 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0040" y="1645920"/>
            <a:ext cx="4462272" cy="6706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DATA SOURCE 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1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407" y="964782"/>
            <a:ext cx="9404723" cy="140053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744" y="2235798"/>
            <a:ext cx="10043224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selected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python3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our analytics tool 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 used for this project Jupyter Notebook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include many packages such as pandas , numpy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seaborn , matplotlib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Scikit-Learn 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XGBoost ,… etc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 for this project such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Logistic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,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SGDClassifier,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Random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Extreme Gradient Boosting , Gradient Boosting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K-Nearest Neighbors , Decision Tree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36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TextBox 527">
            <a:extLst>
              <a:ext uri="{FF2B5EF4-FFF2-40B4-BE49-F238E27FC236}">
                <a16:creationId xmlns="" xmlns:a16="http://schemas.microsoft.com/office/drawing/2014/main" id="{111F4CD7-B91C-49FD-A3C7-6763523A7315}"/>
              </a:ext>
            </a:extLst>
          </p:cNvPr>
          <p:cNvSpPr txBox="1"/>
          <p:nvPr/>
        </p:nvSpPr>
        <p:spPr>
          <a:xfrm>
            <a:off x="2188267" y="2106920"/>
            <a:ext cx="1377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a-ET" sz="2800" spc="0" baseline="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STEP</a:t>
            </a:r>
            <a:r>
              <a:rPr lang="en-US" sz="2800" spc="0" baseline="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-2</a:t>
            </a:r>
            <a:endParaRPr lang="aa-ET" sz="2800" spc="0" baseline="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  <a:rtl val="0"/>
            </a:endParaRPr>
          </a:p>
        </p:txBody>
      </p:sp>
      <p:sp>
        <p:nvSpPr>
          <p:cNvPr id="529" name="TextBox 528">
            <a:extLst>
              <a:ext uri="{FF2B5EF4-FFF2-40B4-BE49-F238E27FC236}">
                <a16:creationId xmlns="" xmlns:a16="http://schemas.microsoft.com/office/drawing/2014/main" id="{153A8321-15AE-4F5E-9464-602BC55037A0}"/>
              </a:ext>
            </a:extLst>
          </p:cNvPr>
          <p:cNvSpPr txBox="1"/>
          <p:nvPr/>
        </p:nvSpPr>
        <p:spPr>
          <a:xfrm>
            <a:off x="7894314" y="4050476"/>
            <a:ext cx="1322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a-ET" sz="2800" spc="0" baseline="0" dirty="0" smtClean="0">
                <a:solidFill>
                  <a:srgbClr val="90C14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STEP</a:t>
            </a:r>
            <a:r>
              <a:rPr lang="en-US" sz="2800" spc="0" baseline="0" dirty="0" smtClean="0">
                <a:solidFill>
                  <a:srgbClr val="90C14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-3</a:t>
            </a:r>
            <a:endParaRPr lang="aa-ET" sz="2800" spc="0" baseline="0" dirty="0">
              <a:solidFill>
                <a:srgbClr val="90C148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  <a:rtl val="0"/>
            </a:endParaRPr>
          </a:p>
        </p:txBody>
      </p:sp>
      <p:sp>
        <p:nvSpPr>
          <p:cNvPr id="530" name="TextBox 529">
            <a:extLst>
              <a:ext uri="{FF2B5EF4-FFF2-40B4-BE49-F238E27FC236}">
                <a16:creationId xmlns="" xmlns:a16="http://schemas.microsoft.com/office/drawing/2014/main" id="{74034796-E5CA-4830-B6D7-4A6E6A8A81E7}"/>
              </a:ext>
            </a:extLst>
          </p:cNvPr>
          <p:cNvSpPr txBox="1"/>
          <p:nvPr/>
        </p:nvSpPr>
        <p:spPr>
          <a:xfrm>
            <a:off x="5853796" y="4796534"/>
            <a:ext cx="1369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a-ET" sz="2800" spc="0" baseline="0" dirty="0" smtClean="0">
                <a:solidFill>
                  <a:srgbClr val="4ABDE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STEP</a:t>
            </a:r>
            <a:r>
              <a:rPr lang="en-US" sz="2800" spc="0" baseline="0" dirty="0" smtClean="0">
                <a:solidFill>
                  <a:srgbClr val="4ABDE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-1</a:t>
            </a:r>
            <a:endParaRPr lang="aa-ET" sz="2800" spc="0" baseline="0" dirty="0">
              <a:solidFill>
                <a:srgbClr val="4ABDE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  <a:rtl val="0"/>
            </a:endParaRPr>
          </a:p>
        </p:txBody>
      </p:sp>
      <p:sp>
        <p:nvSpPr>
          <p:cNvPr id="531" name="TextBox 530">
            <a:extLst>
              <a:ext uri="{FF2B5EF4-FFF2-40B4-BE49-F238E27FC236}">
                <a16:creationId xmlns="" xmlns:a16="http://schemas.microsoft.com/office/drawing/2014/main" id="{9235F5A9-9B2B-4EC9-8481-700A0A1DF7AE}"/>
              </a:ext>
            </a:extLst>
          </p:cNvPr>
          <p:cNvSpPr txBox="1"/>
          <p:nvPr/>
        </p:nvSpPr>
        <p:spPr>
          <a:xfrm>
            <a:off x="5990665" y="712597"/>
            <a:ext cx="1329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a-ET" sz="2800" spc="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STEP</a:t>
            </a:r>
            <a:r>
              <a:rPr lang="en-US" sz="2800" spc="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-4</a:t>
            </a:r>
            <a:endParaRPr lang="aa-ET" sz="2800" spc="0" baseline="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  <a:rtl val="0"/>
            </a:endParaRPr>
          </a:p>
        </p:txBody>
      </p:sp>
      <p:sp>
        <p:nvSpPr>
          <p:cNvPr id="4102" name="TextBox 384">
            <a:extLst>
              <a:ext uri="{FF2B5EF4-FFF2-40B4-BE49-F238E27FC236}">
                <a16:creationId xmlns="" xmlns:a16="http://schemas.microsoft.com/office/drawing/2014/main" id="{4995619B-4B17-459D-9B03-4EB544641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9808" y="5490627"/>
            <a:ext cx="171555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aa-ET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the data and Analyzing the data</a:t>
            </a:r>
            <a:endParaRPr lang="aa-ET" altLang="aa-ET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099E6AC9-846B-4313-A81B-994365E96893}"/>
              </a:ext>
            </a:extLst>
          </p:cNvPr>
          <p:cNvSpPr txBox="1"/>
          <p:nvPr/>
        </p:nvSpPr>
        <p:spPr>
          <a:xfrm>
            <a:off x="9942544" y="2278371"/>
            <a:ext cx="1433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a-ET" sz="2800" spc="0" baseline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STEP</a:t>
            </a:r>
            <a:r>
              <a:rPr lang="en-US" sz="2800" spc="0" baseline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-5</a:t>
            </a:r>
            <a:endParaRPr lang="aa-ET" sz="2800" spc="0" baseline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  <a:rtl val="0"/>
            </a:endParaRPr>
          </a:p>
        </p:txBody>
      </p:sp>
      <p:sp>
        <p:nvSpPr>
          <p:cNvPr id="157" name="TextBox 384">
            <a:extLst>
              <a:ext uri="{FF2B5EF4-FFF2-40B4-BE49-F238E27FC236}">
                <a16:creationId xmlns="" xmlns:a16="http://schemas.microsoft.com/office/drawing/2014/main" id="{50CB2DE5-DD3C-4977-9128-D2BB76D5F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0759" y="4725249"/>
            <a:ext cx="18917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/>
            <a:r>
              <a:rPr lang="en-US" altLang="aa-ET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  <a:endParaRPr lang="aa-ET" altLang="aa-ET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TextBox 385">
            <a:extLst>
              <a:ext uri="{FF2B5EF4-FFF2-40B4-BE49-F238E27FC236}">
                <a16:creationId xmlns="" xmlns:a16="http://schemas.microsoft.com/office/drawing/2014/main" id="{6D238A54-FCE1-4D87-B077-CAE152CA5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8534" y="2867531"/>
            <a:ext cx="19839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/>
            <a:r>
              <a:rPr lang="en-US" altLang="aa-ET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lang="aa-ET" altLang="aa-ET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TextBox 384">
            <a:extLst>
              <a:ext uri="{FF2B5EF4-FFF2-40B4-BE49-F238E27FC236}">
                <a16:creationId xmlns="" xmlns:a16="http://schemas.microsoft.com/office/drawing/2014/main" id="{8975005A-FD0C-4ACF-B61C-F75BA08A1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046" y="2621932"/>
            <a:ext cx="23707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aa-ET" altLang="aa-ET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="" xmlns:a16="http://schemas.microsoft.com/office/drawing/2014/main" id="{93212DD5-4A77-406E-9C14-5DC1D12D9FA0}"/>
              </a:ext>
            </a:extLst>
          </p:cNvPr>
          <p:cNvSpPr/>
          <p:nvPr/>
        </p:nvSpPr>
        <p:spPr>
          <a:xfrm>
            <a:off x="262013" y="1781875"/>
            <a:ext cx="10679888" cy="4820208"/>
          </a:xfrm>
          <a:custGeom>
            <a:avLst/>
            <a:gdLst>
              <a:gd name="connsiteX0" fmla="*/ 10426181 w 10679888"/>
              <a:gd name="connsiteY0" fmla="*/ 146422 h 4820208"/>
              <a:gd name="connsiteX1" fmla="*/ 10172549 w 10679888"/>
              <a:gd name="connsiteY1" fmla="*/ 0 h 4820208"/>
              <a:gd name="connsiteX2" fmla="*/ 10172549 w 10679888"/>
              <a:gd name="connsiteY2" fmla="*/ 203918 h 4820208"/>
              <a:gd name="connsiteX3" fmla="*/ 5244899 w 10679888"/>
              <a:gd name="connsiteY3" fmla="*/ 456341 h 4820208"/>
              <a:gd name="connsiteX4" fmla="*/ 7617116 w 10679888"/>
              <a:gd name="connsiteY4" fmla="*/ 1563572 h 4820208"/>
              <a:gd name="connsiteX5" fmla="*/ 1834959 w 10679888"/>
              <a:gd name="connsiteY5" fmla="*/ 2071063 h 4820208"/>
              <a:gd name="connsiteX6" fmla="*/ 4126259 w 10679888"/>
              <a:gd name="connsiteY6" fmla="*/ 3132131 h 4820208"/>
              <a:gd name="connsiteX7" fmla="*/ 0 w 10679888"/>
              <a:gd name="connsiteY7" fmla="*/ 3408957 h 4820208"/>
              <a:gd name="connsiteX8" fmla="*/ 0 w 10679888"/>
              <a:gd name="connsiteY8" fmla="*/ 4715724 h 4820208"/>
              <a:gd name="connsiteX9" fmla="*/ 5310479 w 10679888"/>
              <a:gd name="connsiteY9" fmla="*/ 4054861 h 4820208"/>
              <a:gd name="connsiteX10" fmla="*/ 3080679 w 10679888"/>
              <a:gd name="connsiteY10" fmla="*/ 2463561 h 4820208"/>
              <a:gd name="connsiteX11" fmla="*/ 7832517 w 10679888"/>
              <a:gd name="connsiteY11" fmla="*/ 2194063 h 4820208"/>
              <a:gd name="connsiteX12" fmla="*/ 6927618 w 10679888"/>
              <a:gd name="connsiteY12" fmla="*/ 981964 h 4820208"/>
              <a:gd name="connsiteX13" fmla="*/ 10172625 w 10679888"/>
              <a:gd name="connsiteY13" fmla="*/ 364091 h 4820208"/>
              <a:gd name="connsiteX14" fmla="*/ 10172625 w 10679888"/>
              <a:gd name="connsiteY14" fmla="*/ 585688 h 4820208"/>
              <a:gd name="connsiteX15" fmla="*/ 10426256 w 10679888"/>
              <a:gd name="connsiteY15" fmla="*/ 439266 h 4820208"/>
              <a:gd name="connsiteX16" fmla="*/ 10679889 w 10679888"/>
              <a:gd name="connsiteY16" fmla="*/ 292844 h 4820208"/>
              <a:gd name="connsiteX17" fmla="*/ 10426181 w 10679888"/>
              <a:gd name="connsiteY17" fmla="*/ 146422 h 482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679888" h="4820208">
                <a:moveTo>
                  <a:pt x="10426181" y="146422"/>
                </a:moveTo>
                <a:lnTo>
                  <a:pt x="10172549" y="0"/>
                </a:lnTo>
                <a:lnTo>
                  <a:pt x="10172549" y="203918"/>
                </a:lnTo>
                <a:cubicBezTo>
                  <a:pt x="9214384" y="141662"/>
                  <a:pt x="6061023" y="79104"/>
                  <a:pt x="5244899" y="456341"/>
                </a:cubicBezTo>
                <a:cubicBezTo>
                  <a:pt x="4280085" y="902331"/>
                  <a:pt x="6877602" y="1292034"/>
                  <a:pt x="7617116" y="1563572"/>
                </a:cubicBezTo>
                <a:cubicBezTo>
                  <a:pt x="8783655" y="1991807"/>
                  <a:pt x="3111354" y="1625072"/>
                  <a:pt x="1834959" y="2071063"/>
                </a:cubicBezTo>
                <a:cubicBezTo>
                  <a:pt x="330923" y="2596535"/>
                  <a:pt x="2729810" y="2824932"/>
                  <a:pt x="4126259" y="3132131"/>
                </a:cubicBezTo>
                <a:cubicBezTo>
                  <a:pt x="5042265" y="3333631"/>
                  <a:pt x="3711170" y="4070198"/>
                  <a:pt x="0" y="3408957"/>
                </a:cubicBezTo>
                <a:lnTo>
                  <a:pt x="0" y="4715724"/>
                </a:lnTo>
                <a:cubicBezTo>
                  <a:pt x="0" y="4715724"/>
                  <a:pt x="4187834" y="5208180"/>
                  <a:pt x="5310479" y="4054861"/>
                </a:cubicBezTo>
                <a:cubicBezTo>
                  <a:pt x="6433122" y="2901542"/>
                  <a:pt x="2896103" y="2702233"/>
                  <a:pt x="3080679" y="2463561"/>
                </a:cubicBezTo>
                <a:cubicBezTo>
                  <a:pt x="3265180" y="2224813"/>
                  <a:pt x="7104714" y="2241586"/>
                  <a:pt x="7832517" y="2194063"/>
                </a:cubicBezTo>
                <a:cubicBezTo>
                  <a:pt x="9247325" y="2101813"/>
                  <a:pt x="9539489" y="1486659"/>
                  <a:pt x="6927618" y="981964"/>
                </a:cubicBezTo>
                <a:cubicBezTo>
                  <a:pt x="5220721" y="652099"/>
                  <a:pt x="6165589" y="280227"/>
                  <a:pt x="10172625" y="364091"/>
                </a:cubicBezTo>
                <a:lnTo>
                  <a:pt x="10172625" y="585688"/>
                </a:lnTo>
                <a:lnTo>
                  <a:pt x="10426256" y="439266"/>
                </a:lnTo>
                <a:lnTo>
                  <a:pt x="10679889" y="292844"/>
                </a:lnTo>
                <a:lnTo>
                  <a:pt x="10426181" y="146422"/>
                </a:lnTo>
                <a:close/>
              </a:path>
            </a:pathLst>
          </a:custGeom>
          <a:solidFill>
            <a:srgbClr val="484848"/>
          </a:solidFill>
          <a:ln w="75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4" name="Graphic 67">
            <a:extLst>
              <a:ext uri="{FF2B5EF4-FFF2-40B4-BE49-F238E27FC236}">
                <a16:creationId xmlns="" xmlns:a16="http://schemas.microsoft.com/office/drawing/2014/main" id="{6BCE205B-1238-4288-8D01-9EB09AADCE49}"/>
              </a:ext>
            </a:extLst>
          </p:cNvPr>
          <p:cNvGrpSpPr/>
          <p:nvPr/>
        </p:nvGrpSpPr>
        <p:grpSpPr>
          <a:xfrm>
            <a:off x="275228" y="2058542"/>
            <a:ext cx="10210296" cy="4031741"/>
            <a:chOff x="-26615" y="1504752"/>
            <a:chExt cx="10210296" cy="4031741"/>
          </a:xfrm>
          <a:solidFill>
            <a:srgbClr val="F2F2F2"/>
          </a:solidFill>
        </p:grpSpPr>
        <p:sp>
          <p:nvSpPr>
            <p:cNvPr id="95" name="Freeform: Shape 94">
              <a:extLst>
                <a:ext uri="{FF2B5EF4-FFF2-40B4-BE49-F238E27FC236}">
                  <a16:creationId xmlns="" xmlns:a16="http://schemas.microsoft.com/office/drawing/2014/main" id="{7E445224-5B4A-480C-9E1B-277140325749}"/>
                </a:ext>
              </a:extLst>
            </p:cNvPr>
            <p:cNvSpPr/>
            <p:nvPr/>
          </p:nvSpPr>
          <p:spPr>
            <a:xfrm>
              <a:off x="-26615" y="5319198"/>
              <a:ext cx="111619" cy="54025"/>
            </a:xfrm>
            <a:custGeom>
              <a:avLst/>
              <a:gdLst>
                <a:gd name="connsiteX0" fmla="*/ 92709 w 111619"/>
                <a:gd name="connsiteY0" fmla="*/ 54026 h 54025"/>
                <a:gd name="connsiteX1" fmla="*/ 88780 w 111619"/>
                <a:gd name="connsiteY1" fmla="*/ 53572 h 54025"/>
                <a:gd name="connsiteX2" fmla="*/ 14738 w 111619"/>
                <a:gd name="connsiteY2" fmla="*/ 37329 h 54025"/>
                <a:gd name="connsiteX3" fmla="*/ 459 w 111619"/>
                <a:gd name="connsiteY3" fmla="*/ 14738 h 54025"/>
                <a:gd name="connsiteX4" fmla="*/ 23049 w 111619"/>
                <a:gd name="connsiteY4" fmla="*/ 459 h 54025"/>
                <a:gd name="connsiteX5" fmla="*/ 96638 w 111619"/>
                <a:gd name="connsiteY5" fmla="*/ 16552 h 54025"/>
                <a:gd name="connsiteX6" fmla="*/ 111220 w 111619"/>
                <a:gd name="connsiteY6" fmla="*/ 38915 h 54025"/>
                <a:gd name="connsiteX7" fmla="*/ 92709 w 111619"/>
                <a:gd name="connsiteY7" fmla="*/ 54026 h 5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619" h="54025">
                  <a:moveTo>
                    <a:pt x="92709" y="54026"/>
                  </a:moveTo>
                  <a:cubicBezTo>
                    <a:pt x="91425" y="54026"/>
                    <a:pt x="90065" y="53875"/>
                    <a:pt x="88780" y="53572"/>
                  </a:cubicBezTo>
                  <a:cubicBezTo>
                    <a:pt x="64150" y="48359"/>
                    <a:pt x="39218" y="42920"/>
                    <a:pt x="14738" y="37329"/>
                  </a:cubicBezTo>
                  <a:cubicBezTo>
                    <a:pt x="4539" y="35062"/>
                    <a:pt x="-1808" y="24938"/>
                    <a:pt x="459" y="14738"/>
                  </a:cubicBezTo>
                  <a:cubicBezTo>
                    <a:pt x="2801" y="4539"/>
                    <a:pt x="12925" y="-1808"/>
                    <a:pt x="23049" y="459"/>
                  </a:cubicBezTo>
                  <a:cubicBezTo>
                    <a:pt x="47377" y="5974"/>
                    <a:pt x="72159" y="11414"/>
                    <a:pt x="96638" y="16552"/>
                  </a:cubicBezTo>
                  <a:cubicBezTo>
                    <a:pt x="106838" y="18743"/>
                    <a:pt x="113335" y="28716"/>
                    <a:pt x="111220" y="38915"/>
                  </a:cubicBezTo>
                  <a:cubicBezTo>
                    <a:pt x="109331" y="47982"/>
                    <a:pt x="101473" y="54026"/>
                    <a:pt x="92709" y="54026"/>
                  </a:cubicBezTo>
                  <a:close/>
                </a:path>
              </a:pathLst>
            </a:custGeom>
            <a:solidFill>
              <a:srgbClr val="F2F2F2"/>
            </a:solidFill>
            <a:ln w="7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="" xmlns:a16="http://schemas.microsoft.com/office/drawing/2014/main" id="{2B96DD83-F3B4-40B3-B264-179370901E19}"/>
                </a:ext>
              </a:extLst>
            </p:cNvPr>
            <p:cNvSpPr/>
            <p:nvPr/>
          </p:nvSpPr>
          <p:spPr>
            <a:xfrm>
              <a:off x="195878" y="1504752"/>
              <a:ext cx="9766927" cy="4031741"/>
            </a:xfrm>
            <a:custGeom>
              <a:avLst/>
              <a:gdLst>
                <a:gd name="connsiteX0" fmla="*/ 1620781 w 9766927"/>
                <a:gd name="connsiteY0" fmla="*/ 4031742 h 4031741"/>
                <a:gd name="connsiteX1" fmla="*/ 1526113 w 9766927"/>
                <a:gd name="connsiteY1" fmla="*/ 4031364 h 4031741"/>
                <a:gd name="connsiteX2" fmla="*/ 1507376 w 9766927"/>
                <a:gd name="connsiteY2" fmla="*/ 4012325 h 4031741"/>
                <a:gd name="connsiteX3" fmla="*/ 1526264 w 9766927"/>
                <a:gd name="connsiteY3" fmla="*/ 3993587 h 4031741"/>
                <a:gd name="connsiteX4" fmla="*/ 1526415 w 9766927"/>
                <a:gd name="connsiteY4" fmla="*/ 3993587 h 4031741"/>
                <a:gd name="connsiteX5" fmla="*/ 1677824 w 9766927"/>
                <a:gd name="connsiteY5" fmla="*/ 3993890 h 4031741"/>
                <a:gd name="connsiteX6" fmla="*/ 1677899 w 9766927"/>
                <a:gd name="connsiteY6" fmla="*/ 3993890 h 4031741"/>
                <a:gd name="connsiteX7" fmla="*/ 1696788 w 9766927"/>
                <a:gd name="connsiteY7" fmla="*/ 4012702 h 4031741"/>
                <a:gd name="connsiteX8" fmla="*/ 1677975 w 9766927"/>
                <a:gd name="connsiteY8" fmla="*/ 4031666 h 4031741"/>
                <a:gd name="connsiteX9" fmla="*/ 1620781 w 9766927"/>
                <a:gd name="connsiteY9" fmla="*/ 4031742 h 4031741"/>
                <a:gd name="connsiteX10" fmla="*/ 1829686 w 9766927"/>
                <a:gd name="connsiteY10" fmla="*/ 4029777 h 4031741"/>
                <a:gd name="connsiteX11" fmla="*/ 1810797 w 9766927"/>
                <a:gd name="connsiteY11" fmla="*/ 4011267 h 4031741"/>
                <a:gd name="connsiteX12" fmla="*/ 1829308 w 9766927"/>
                <a:gd name="connsiteY12" fmla="*/ 3992001 h 4031741"/>
                <a:gd name="connsiteX13" fmla="*/ 1980943 w 9766927"/>
                <a:gd name="connsiteY13" fmla="*/ 3988072 h 4031741"/>
                <a:gd name="connsiteX14" fmla="*/ 2000436 w 9766927"/>
                <a:gd name="connsiteY14" fmla="*/ 4006356 h 4031741"/>
                <a:gd name="connsiteX15" fmla="*/ 1982152 w 9766927"/>
                <a:gd name="connsiteY15" fmla="*/ 4025848 h 4031741"/>
                <a:gd name="connsiteX16" fmla="*/ 1829988 w 9766927"/>
                <a:gd name="connsiteY16" fmla="*/ 4029777 h 4031741"/>
                <a:gd name="connsiteX17" fmla="*/ 1829686 w 9766927"/>
                <a:gd name="connsiteY17" fmla="*/ 4029777 h 4031741"/>
                <a:gd name="connsiteX18" fmla="*/ 1374705 w 9766927"/>
                <a:gd name="connsiteY18" fmla="*/ 4028946 h 4031741"/>
                <a:gd name="connsiteX19" fmla="*/ 1374251 w 9766927"/>
                <a:gd name="connsiteY19" fmla="*/ 4028946 h 4031741"/>
                <a:gd name="connsiteX20" fmla="*/ 1222465 w 9766927"/>
                <a:gd name="connsiteY20" fmla="*/ 4024413 h 4031741"/>
                <a:gd name="connsiteX21" fmla="*/ 1204332 w 9766927"/>
                <a:gd name="connsiteY21" fmla="*/ 4004845 h 4031741"/>
                <a:gd name="connsiteX22" fmla="*/ 1223901 w 9766927"/>
                <a:gd name="connsiteY22" fmla="*/ 3986712 h 4031741"/>
                <a:gd name="connsiteX23" fmla="*/ 1375082 w 9766927"/>
                <a:gd name="connsiteY23" fmla="*/ 3991245 h 4031741"/>
                <a:gd name="connsiteX24" fmla="*/ 1393517 w 9766927"/>
                <a:gd name="connsiteY24" fmla="*/ 4010587 h 4031741"/>
                <a:gd name="connsiteX25" fmla="*/ 1374705 w 9766927"/>
                <a:gd name="connsiteY25" fmla="*/ 4028946 h 4031741"/>
                <a:gd name="connsiteX26" fmla="*/ 2133107 w 9766927"/>
                <a:gd name="connsiteY26" fmla="*/ 4019880 h 4031741"/>
                <a:gd name="connsiteX27" fmla="*/ 2114219 w 9766927"/>
                <a:gd name="connsiteY27" fmla="*/ 4001898 h 4031741"/>
                <a:gd name="connsiteX28" fmla="*/ 2132200 w 9766927"/>
                <a:gd name="connsiteY28" fmla="*/ 3982179 h 4031741"/>
                <a:gd name="connsiteX29" fmla="*/ 2283382 w 9766927"/>
                <a:gd name="connsiteY29" fmla="*/ 3974170 h 4031741"/>
                <a:gd name="connsiteX30" fmla="*/ 2303404 w 9766927"/>
                <a:gd name="connsiteY30" fmla="*/ 3991925 h 4031741"/>
                <a:gd name="connsiteX31" fmla="*/ 2285649 w 9766927"/>
                <a:gd name="connsiteY31" fmla="*/ 4011871 h 4031741"/>
                <a:gd name="connsiteX32" fmla="*/ 2133938 w 9766927"/>
                <a:gd name="connsiteY32" fmla="*/ 4019880 h 4031741"/>
                <a:gd name="connsiteX33" fmla="*/ 2133107 w 9766927"/>
                <a:gd name="connsiteY33" fmla="*/ 4019880 h 4031741"/>
                <a:gd name="connsiteX34" fmla="*/ 1071812 w 9766927"/>
                <a:gd name="connsiteY34" fmla="*/ 4017613 h 4031741"/>
                <a:gd name="connsiteX35" fmla="*/ 1070830 w 9766927"/>
                <a:gd name="connsiteY35" fmla="*/ 4017613 h 4031741"/>
                <a:gd name="connsiteX36" fmla="*/ 919270 w 9766927"/>
                <a:gd name="connsiteY36" fmla="*/ 4008471 h 4031741"/>
                <a:gd name="connsiteX37" fmla="*/ 901742 w 9766927"/>
                <a:gd name="connsiteY37" fmla="*/ 3988374 h 4031741"/>
                <a:gd name="connsiteX38" fmla="*/ 921839 w 9766927"/>
                <a:gd name="connsiteY38" fmla="*/ 3970846 h 4031741"/>
                <a:gd name="connsiteX39" fmla="*/ 1072794 w 9766927"/>
                <a:gd name="connsiteY39" fmla="*/ 3979912 h 4031741"/>
                <a:gd name="connsiteX40" fmla="*/ 1090700 w 9766927"/>
                <a:gd name="connsiteY40" fmla="*/ 3999783 h 4031741"/>
                <a:gd name="connsiteX41" fmla="*/ 1071812 w 9766927"/>
                <a:gd name="connsiteY41" fmla="*/ 4017613 h 4031741"/>
                <a:gd name="connsiteX42" fmla="*/ 2435773 w 9766927"/>
                <a:gd name="connsiteY42" fmla="*/ 4001747 h 4031741"/>
                <a:gd name="connsiteX43" fmla="*/ 2416960 w 9766927"/>
                <a:gd name="connsiteY43" fmla="*/ 3984219 h 4031741"/>
                <a:gd name="connsiteX44" fmla="*/ 2434413 w 9766927"/>
                <a:gd name="connsiteY44" fmla="*/ 3963970 h 4031741"/>
                <a:gd name="connsiteX45" fmla="*/ 2585293 w 9766927"/>
                <a:gd name="connsiteY45" fmla="*/ 3951731 h 4031741"/>
                <a:gd name="connsiteX46" fmla="*/ 2605767 w 9766927"/>
                <a:gd name="connsiteY46" fmla="*/ 3968882 h 4031741"/>
                <a:gd name="connsiteX47" fmla="*/ 2588617 w 9766927"/>
                <a:gd name="connsiteY47" fmla="*/ 3989356 h 4031741"/>
                <a:gd name="connsiteX48" fmla="*/ 2437208 w 9766927"/>
                <a:gd name="connsiteY48" fmla="*/ 4001596 h 4031741"/>
                <a:gd name="connsiteX49" fmla="*/ 2435773 w 9766927"/>
                <a:gd name="connsiteY49" fmla="*/ 4001747 h 4031741"/>
                <a:gd name="connsiteX50" fmla="*/ 769524 w 9766927"/>
                <a:gd name="connsiteY50" fmla="*/ 3996987 h 4031741"/>
                <a:gd name="connsiteX51" fmla="*/ 767937 w 9766927"/>
                <a:gd name="connsiteY51" fmla="*/ 3996912 h 4031741"/>
                <a:gd name="connsiteX52" fmla="*/ 616756 w 9766927"/>
                <a:gd name="connsiteY52" fmla="*/ 3982783 h 4031741"/>
                <a:gd name="connsiteX53" fmla="*/ 599907 w 9766927"/>
                <a:gd name="connsiteY53" fmla="*/ 3962082 h 4031741"/>
                <a:gd name="connsiteX54" fmla="*/ 620609 w 9766927"/>
                <a:gd name="connsiteY54" fmla="*/ 3945233 h 4031741"/>
                <a:gd name="connsiteX55" fmla="*/ 771111 w 9766927"/>
                <a:gd name="connsiteY55" fmla="*/ 3959286 h 4031741"/>
                <a:gd name="connsiteX56" fmla="*/ 788337 w 9766927"/>
                <a:gd name="connsiteY56" fmla="*/ 3979686 h 4031741"/>
                <a:gd name="connsiteX57" fmla="*/ 769524 w 9766927"/>
                <a:gd name="connsiteY57" fmla="*/ 3996987 h 4031741"/>
                <a:gd name="connsiteX58" fmla="*/ 2737910 w 9766927"/>
                <a:gd name="connsiteY58" fmla="*/ 3975077 h 4031741"/>
                <a:gd name="connsiteX59" fmla="*/ 2719173 w 9766927"/>
                <a:gd name="connsiteY59" fmla="*/ 3958153 h 4031741"/>
                <a:gd name="connsiteX60" fmla="*/ 2736021 w 9766927"/>
                <a:gd name="connsiteY60" fmla="*/ 3937451 h 4031741"/>
                <a:gd name="connsiteX61" fmla="*/ 2886447 w 9766927"/>
                <a:gd name="connsiteY61" fmla="*/ 3920754 h 4031741"/>
                <a:gd name="connsiteX62" fmla="*/ 2907451 w 9766927"/>
                <a:gd name="connsiteY62" fmla="*/ 3937300 h 4031741"/>
                <a:gd name="connsiteX63" fmla="*/ 2890905 w 9766927"/>
                <a:gd name="connsiteY63" fmla="*/ 3958304 h 4031741"/>
                <a:gd name="connsiteX64" fmla="*/ 2739874 w 9766927"/>
                <a:gd name="connsiteY64" fmla="*/ 3975001 h 4031741"/>
                <a:gd name="connsiteX65" fmla="*/ 2737910 w 9766927"/>
                <a:gd name="connsiteY65" fmla="*/ 3975077 h 4031741"/>
                <a:gd name="connsiteX66" fmla="*/ 468143 w 9766927"/>
                <a:gd name="connsiteY66" fmla="*/ 3966237 h 4031741"/>
                <a:gd name="connsiteX67" fmla="*/ 465876 w 9766927"/>
                <a:gd name="connsiteY67" fmla="*/ 3966086 h 4031741"/>
                <a:gd name="connsiteX68" fmla="*/ 315299 w 9766927"/>
                <a:gd name="connsiteY68" fmla="*/ 3946442 h 4031741"/>
                <a:gd name="connsiteX69" fmla="*/ 299206 w 9766927"/>
                <a:gd name="connsiteY69" fmla="*/ 3925136 h 4031741"/>
                <a:gd name="connsiteX70" fmla="*/ 320512 w 9766927"/>
                <a:gd name="connsiteY70" fmla="*/ 3909044 h 4031741"/>
                <a:gd name="connsiteX71" fmla="*/ 470334 w 9766927"/>
                <a:gd name="connsiteY71" fmla="*/ 3928536 h 4031741"/>
                <a:gd name="connsiteX72" fmla="*/ 486804 w 9766927"/>
                <a:gd name="connsiteY72" fmla="*/ 3949540 h 4031741"/>
                <a:gd name="connsiteX73" fmla="*/ 468143 w 9766927"/>
                <a:gd name="connsiteY73" fmla="*/ 3966237 h 4031741"/>
                <a:gd name="connsiteX74" fmla="*/ 3039065 w 9766927"/>
                <a:gd name="connsiteY74" fmla="*/ 3939340 h 4031741"/>
                <a:gd name="connsiteX75" fmla="*/ 3020403 w 9766927"/>
                <a:gd name="connsiteY75" fmla="*/ 3922945 h 4031741"/>
                <a:gd name="connsiteX76" fmla="*/ 3036571 w 9766927"/>
                <a:gd name="connsiteY76" fmla="*/ 3901715 h 4031741"/>
                <a:gd name="connsiteX77" fmla="*/ 3186318 w 9766927"/>
                <a:gd name="connsiteY77" fmla="*/ 3880182 h 4031741"/>
                <a:gd name="connsiteX78" fmla="*/ 3207850 w 9766927"/>
                <a:gd name="connsiteY78" fmla="*/ 3895973 h 4031741"/>
                <a:gd name="connsiteX79" fmla="*/ 3192060 w 9766927"/>
                <a:gd name="connsiteY79" fmla="*/ 3917506 h 4031741"/>
                <a:gd name="connsiteX80" fmla="*/ 3041633 w 9766927"/>
                <a:gd name="connsiteY80" fmla="*/ 3939114 h 4031741"/>
                <a:gd name="connsiteX81" fmla="*/ 3039065 w 9766927"/>
                <a:gd name="connsiteY81" fmla="*/ 3939340 h 4031741"/>
                <a:gd name="connsiteX82" fmla="*/ 168197 w 9766927"/>
                <a:gd name="connsiteY82" fmla="*/ 3924003 h 4031741"/>
                <a:gd name="connsiteX83" fmla="*/ 165175 w 9766927"/>
                <a:gd name="connsiteY83" fmla="*/ 3923776 h 4031741"/>
                <a:gd name="connsiteX84" fmla="*/ 15428 w 9766927"/>
                <a:gd name="connsiteY84" fmla="*/ 3897786 h 4031741"/>
                <a:gd name="connsiteX85" fmla="*/ 318 w 9766927"/>
                <a:gd name="connsiteY85" fmla="*/ 3875724 h 4031741"/>
                <a:gd name="connsiteX86" fmla="*/ 22304 w 9766927"/>
                <a:gd name="connsiteY86" fmla="*/ 3860614 h 4031741"/>
                <a:gd name="connsiteX87" fmla="*/ 171219 w 9766927"/>
                <a:gd name="connsiteY87" fmla="*/ 3886453 h 4031741"/>
                <a:gd name="connsiteX88" fmla="*/ 186858 w 9766927"/>
                <a:gd name="connsiteY88" fmla="*/ 3908137 h 4031741"/>
                <a:gd name="connsiteX89" fmla="*/ 168197 w 9766927"/>
                <a:gd name="connsiteY89" fmla="*/ 3924003 h 4031741"/>
                <a:gd name="connsiteX90" fmla="*/ 3338859 w 9766927"/>
                <a:gd name="connsiteY90" fmla="*/ 3893555 h 4031741"/>
                <a:gd name="connsiteX91" fmla="*/ 3320273 w 9766927"/>
                <a:gd name="connsiteY91" fmla="*/ 3877840 h 4031741"/>
                <a:gd name="connsiteX92" fmla="*/ 3335686 w 9766927"/>
                <a:gd name="connsiteY92" fmla="*/ 3856005 h 4031741"/>
                <a:gd name="connsiteX93" fmla="*/ 3484526 w 9766927"/>
                <a:gd name="connsiteY93" fmla="*/ 3828957 h 4031741"/>
                <a:gd name="connsiteX94" fmla="*/ 3506663 w 9766927"/>
                <a:gd name="connsiteY94" fmla="*/ 3843916 h 4031741"/>
                <a:gd name="connsiteX95" fmla="*/ 3491704 w 9766927"/>
                <a:gd name="connsiteY95" fmla="*/ 3866054 h 4031741"/>
                <a:gd name="connsiteX96" fmla="*/ 3342108 w 9766927"/>
                <a:gd name="connsiteY96" fmla="*/ 3893253 h 4031741"/>
                <a:gd name="connsiteX97" fmla="*/ 3338859 w 9766927"/>
                <a:gd name="connsiteY97" fmla="*/ 3893555 h 4031741"/>
                <a:gd name="connsiteX98" fmla="*/ 3636614 w 9766927"/>
                <a:gd name="connsiteY98" fmla="*/ 3836059 h 4031741"/>
                <a:gd name="connsiteX99" fmla="*/ 3618179 w 9766927"/>
                <a:gd name="connsiteY99" fmla="*/ 3821175 h 4031741"/>
                <a:gd name="connsiteX100" fmla="*/ 3632686 w 9766927"/>
                <a:gd name="connsiteY100" fmla="*/ 3798736 h 4031741"/>
                <a:gd name="connsiteX101" fmla="*/ 3780014 w 9766927"/>
                <a:gd name="connsiteY101" fmla="*/ 3764964 h 4031741"/>
                <a:gd name="connsiteX102" fmla="*/ 3802831 w 9766927"/>
                <a:gd name="connsiteY102" fmla="*/ 3778865 h 4031741"/>
                <a:gd name="connsiteX103" fmla="*/ 3788929 w 9766927"/>
                <a:gd name="connsiteY103" fmla="*/ 3801682 h 4031741"/>
                <a:gd name="connsiteX104" fmla="*/ 3640619 w 9766927"/>
                <a:gd name="connsiteY104" fmla="*/ 3835681 h 4031741"/>
                <a:gd name="connsiteX105" fmla="*/ 3636614 w 9766927"/>
                <a:gd name="connsiteY105" fmla="*/ 3836059 h 4031741"/>
                <a:gd name="connsiteX106" fmla="*/ 3931196 w 9766927"/>
                <a:gd name="connsiteY106" fmla="*/ 3764132 h 4031741"/>
                <a:gd name="connsiteX107" fmla="*/ 3912988 w 9766927"/>
                <a:gd name="connsiteY107" fmla="*/ 3750231 h 4031741"/>
                <a:gd name="connsiteX108" fmla="*/ 3926209 w 9766927"/>
                <a:gd name="connsiteY108" fmla="*/ 3727036 h 4031741"/>
                <a:gd name="connsiteX109" fmla="*/ 4071045 w 9766927"/>
                <a:gd name="connsiteY109" fmla="*/ 3684424 h 4031741"/>
                <a:gd name="connsiteX110" fmla="*/ 4094693 w 9766927"/>
                <a:gd name="connsiteY110" fmla="*/ 3696739 h 4031741"/>
                <a:gd name="connsiteX111" fmla="*/ 4082302 w 9766927"/>
                <a:gd name="connsiteY111" fmla="*/ 3720387 h 4031741"/>
                <a:gd name="connsiteX112" fmla="*/ 3936182 w 9766927"/>
                <a:gd name="connsiteY112" fmla="*/ 3763377 h 4031741"/>
                <a:gd name="connsiteX113" fmla="*/ 3931196 w 9766927"/>
                <a:gd name="connsiteY113" fmla="*/ 3764132 h 4031741"/>
                <a:gd name="connsiteX114" fmla="*/ 4220338 w 9766927"/>
                <a:gd name="connsiteY114" fmla="*/ 3672789 h 4031741"/>
                <a:gd name="connsiteX115" fmla="*/ 4202583 w 9766927"/>
                <a:gd name="connsiteY115" fmla="*/ 3660322 h 4031741"/>
                <a:gd name="connsiteX116" fmla="*/ 4213840 w 9766927"/>
                <a:gd name="connsiteY116" fmla="*/ 3636145 h 4031741"/>
                <a:gd name="connsiteX117" fmla="*/ 4353841 w 9766927"/>
                <a:gd name="connsiteY117" fmla="*/ 3580841 h 4031741"/>
                <a:gd name="connsiteX118" fmla="*/ 4378697 w 9766927"/>
                <a:gd name="connsiteY118" fmla="*/ 3590738 h 4031741"/>
                <a:gd name="connsiteX119" fmla="*/ 4368800 w 9766927"/>
                <a:gd name="connsiteY119" fmla="*/ 3615595 h 4031741"/>
                <a:gd name="connsiteX120" fmla="*/ 4226760 w 9766927"/>
                <a:gd name="connsiteY120" fmla="*/ 3671731 h 4031741"/>
                <a:gd name="connsiteX121" fmla="*/ 4220338 w 9766927"/>
                <a:gd name="connsiteY121" fmla="*/ 3672789 h 4031741"/>
                <a:gd name="connsiteX122" fmla="*/ 4498222 w 9766927"/>
                <a:gd name="connsiteY122" fmla="*/ 3551828 h 4031741"/>
                <a:gd name="connsiteX123" fmla="*/ 4481525 w 9766927"/>
                <a:gd name="connsiteY123" fmla="*/ 3541780 h 4031741"/>
                <a:gd name="connsiteX124" fmla="*/ 4489383 w 9766927"/>
                <a:gd name="connsiteY124" fmla="*/ 3516243 h 4031741"/>
                <a:gd name="connsiteX125" fmla="*/ 4616917 w 9766927"/>
                <a:gd name="connsiteY125" fmla="*/ 3438952 h 4031741"/>
                <a:gd name="connsiteX126" fmla="*/ 4643209 w 9766927"/>
                <a:gd name="connsiteY126" fmla="*/ 3443560 h 4031741"/>
                <a:gd name="connsiteX127" fmla="*/ 4638600 w 9766927"/>
                <a:gd name="connsiteY127" fmla="*/ 3469853 h 4031741"/>
                <a:gd name="connsiteX128" fmla="*/ 4507062 w 9766927"/>
                <a:gd name="connsiteY128" fmla="*/ 3549562 h 4031741"/>
                <a:gd name="connsiteX129" fmla="*/ 4498222 w 9766927"/>
                <a:gd name="connsiteY129" fmla="*/ 3551828 h 4031741"/>
                <a:gd name="connsiteX130" fmla="*/ 4742410 w 9766927"/>
                <a:gd name="connsiteY130" fmla="*/ 3375034 h 4031741"/>
                <a:gd name="connsiteX131" fmla="*/ 4729642 w 9766927"/>
                <a:gd name="connsiteY131" fmla="*/ 3370047 h 4031741"/>
                <a:gd name="connsiteX132" fmla="*/ 4728508 w 9766927"/>
                <a:gd name="connsiteY132" fmla="*/ 3343377 h 4031741"/>
                <a:gd name="connsiteX133" fmla="*/ 4789404 w 9766927"/>
                <a:gd name="connsiteY133" fmla="*/ 3256416 h 4031741"/>
                <a:gd name="connsiteX134" fmla="*/ 4802399 w 9766927"/>
                <a:gd name="connsiteY134" fmla="*/ 3223021 h 4031741"/>
                <a:gd name="connsiteX135" fmla="*/ 4825745 w 9766927"/>
                <a:gd name="connsiteY135" fmla="*/ 3210026 h 4031741"/>
                <a:gd name="connsiteX136" fmla="*/ 4838740 w 9766927"/>
                <a:gd name="connsiteY136" fmla="*/ 3233372 h 4031741"/>
                <a:gd name="connsiteX137" fmla="*/ 4823403 w 9766927"/>
                <a:gd name="connsiteY137" fmla="*/ 3272962 h 4031741"/>
                <a:gd name="connsiteX138" fmla="*/ 4756387 w 9766927"/>
                <a:gd name="connsiteY138" fmla="*/ 3368839 h 4031741"/>
                <a:gd name="connsiteX139" fmla="*/ 4742410 w 9766927"/>
                <a:gd name="connsiteY139" fmla="*/ 3375034 h 4031741"/>
                <a:gd name="connsiteX140" fmla="*/ 4798017 w 9766927"/>
                <a:gd name="connsiteY140" fmla="*/ 3105083 h 4031741"/>
                <a:gd name="connsiteX141" fmla="*/ 4782076 w 9766927"/>
                <a:gd name="connsiteY141" fmla="*/ 3096394 h 4031741"/>
                <a:gd name="connsiteX142" fmla="*/ 4679172 w 9766927"/>
                <a:gd name="connsiteY142" fmla="*/ 2998628 h 4031741"/>
                <a:gd name="connsiteX143" fmla="*/ 4674110 w 9766927"/>
                <a:gd name="connsiteY143" fmla="*/ 2972411 h 4031741"/>
                <a:gd name="connsiteX144" fmla="*/ 4700327 w 9766927"/>
                <a:gd name="connsiteY144" fmla="*/ 2967349 h 4031741"/>
                <a:gd name="connsiteX145" fmla="*/ 4813883 w 9766927"/>
                <a:gd name="connsiteY145" fmla="*/ 3076070 h 4031741"/>
                <a:gd name="connsiteX146" fmla="*/ 4808217 w 9766927"/>
                <a:gd name="connsiteY146" fmla="*/ 3102136 h 4031741"/>
                <a:gd name="connsiteX147" fmla="*/ 4798017 w 9766927"/>
                <a:gd name="connsiteY147" fmla="*/ 3105083 h 4031741"/>
                <a:gd name="connsiteX148" fmla="*/ 4557078 w 9766927"/>
                <a:gd name="connsiteY148" fmla="*/ 2928666 h 4031741"/>
                <a:gd name="connsiteX149" fmla="*/ 4549145 w 9766927"/>
                <a:gd name="connsiteY149" fmla="*/ 2926928 h 4031741"/>
                <a:gd name="connsiteX150" fmla="*/ 4410052 w 9766927"/>
                <a:gd name="connsiteY150" fmla="*/ 2869961 h 4031741"/>
                <a:gd name="connsiteX151" fmla="*/ 4398794 w 9766927"/>
                <a:gd name="connsiteY151" fmla="*/ 2845709 h 4031741"/>
                <a:gd name="connsiteX152" fmla="*/ 4423047 w 9766927"/>
                <a:gd name="connsiteY152" fmla="*/ 2834451 h 4031741"/>
                <a:gd name="connsiteX153" fmla="*/ 4565087 w 9766927"/>
                <a:gd name="connsiteY153" fmla="*/ 2892627 h 4031741"/>
                <a:gd name="connsiteX154" fmla="*/ 4574304 w 9766927"/>
                <a:gd name="connsiteY154" fmla="*/ 2917711 h 4031741"/>
                <a:gd name="connsiteX155" fmla="*/ 4557078 w 9766927"/>
                <a:gd name="connsiteY155" fmla="*/ 2928666 h 4031741"/>
                <a:gd name="connsiteX156" fmla="*/ 4272470 w 9766927"/>
                <a:gd name="connsiteY156" fmla="*/ 2822665 h 4031741"/>
                <a:gd name="connsiteX157" fmla="*/ 4266879 w 9766927"/>
                <a:gd name="connsiteY157" fmla="*/ 2821834 h 4031741"/>
                <a:gd name="connsiteX158" fmla="*/ 4121590 w 9766927"/>
                <a:gd name="connsiteY158" fmla="*/ 2779449 h 4031741"/>
                <a:gd name="connsiteX159" fmla="*/ 4108368 w 9766927"/>
                <a:gd name="connsiteY159" fmla="*/ 2756254 h 4031741"/>
                <a:gd name="connsiteX160" fmla="*/ 4131563 w 9766927"/>
                <a:gd name="connsiteY160" fmla="*/ 2743032 h 4031741"/>
                <a:gd name="connsiteX161" fmla="*/ 4278060 w 9766927"/>
                <a:gd name="connsiteY161" fmla="*/ 2785720 h 4031741"/>
                <a:gd name="connsiteX162" fmla="*/ 4290527 w 9766927"/>
                <a:gd name="connsiteY162" fmla="*/ 2809368 h 4031741"/>
                <a:gd name="connsiteX163" fmla="*/ 4272470 w 9766927"/>
                <a:gd name="connsiteY163" fmla="*/ 2822665 h 4031741"/>
                <a:gd name="connsiteX164" fmla="*/ 3979550 w 9766927"/>
                <a:gd name="connsiteY164" fmla="*/ 2741597 h 4031741"/>
                <a:gd name="connsiteX165" fmla="*/ 3974941 w 9766927"/>
                <a:gd name="connsiteY165" fmla="*/ 2740992 h 4031741"/>
                <a:gd name="connsiteX166" fmla="*/ 3827537 w 9766927"/>
                <a:gd name="connsiteY166" fmla="*/ 2705331 h 4031741"/>
                <a:gd name="connsiteX167" fmla="*/ 3813484 w 9766927"/>
                <a:gd name="connsiteY167" fmla="*/ 2682665 h 4031741"/>
                <a:gd name="connsiteX168" fmla="*/ 3836150 w 9766927"/>
                <a:gd name="connsiteY168" fmla="*/ 2668537 h 4031741"/>
                <a:gd name="connsiteX169" fmla="*/ 3984159 w 9766927"/>
                <a:gd name="connsiteY169" fmla="*/ 2704349 h 4031741"/>
                <a:gd name="connsiteX170" fmla="*/ 3997909 w 9766927"/>
                <a:gd name="connsiteY170" fmla="*/ 2727241 h 4031741"/>
                <a:gd name="connsiteX171" fmla="*/ 3979550 w 9766927"/>
                <a:gd name="connsiteY171" fmla="*/ 2741597 h 4031741"/>
                <a:gd name="connsiteX172" fmla="*/ 3683760 w 9766927"/>
                <a:gd name="connsiteY172" fmla="*/ 2672163 h 4031741"/>
                <a:gd name="connsiteX173" fmla="*/ 3679604 w 9766927"/>
                <a:gd name="connsiteY173" fmla="*/ 2671710 h 4031741"/>
                <a:gd name="connsiteX174" fmla="*/ 3531293 w 9766927"/>
                <a:gd name="connsiteY174" fmla="*/ 2639222 h 4031741"/>
                <a:gd name="connsiteX175" fmla="*/ 3516787 w 9766927"/>
                <a:gd name="connsiteY175" fmla="*/ 2616783 h 4031741"/>
                <a:gd name="connsiteX176" fmla="*/ 3539226 w 9766927"/>
                <a:gd name="connsiteY176" fmla="*/ 2602277 h 4031741"/>
                <a:gd name="connsiteX177" fmla="*/ 3687764 w 9766927"/>
                <a:gd name="connsiteY177" fmla="*/ 2634840 h 4031741"/>
                <a:gd name="connsiteX178" fmla="*/ 3702119 w 9766927"/>
                <a:gd name="connsiteY178" fmla="*/ 2657355 h 4031741"/>
                <a:gd name="connsiteX179" fmla="*/ 3683760 w 9766927"/>
                <a:gd name="connsiteY179" fmla="*/ 2672163 h 4031741"/>
                <a:gd name="connsiteX180" fmla="*/ 3386760 w 9766927"/>
                <a:gd name="connsiteY180" fmla="*/ 2607792 h 4031741"/>
                <a:gd name="connsiteX181" fmla="*/ 3382831 w 9766927"/>
                <a:gd name="connsiteY181" fmla="*/ 2607339 h 4031741"/>
                <a:gd name="connsiteX182" fmla="*/ 3234218 w 9766927"/>
                <a:gd name="connsiteY182" fmla="*/ 2575757 h 4031741"/>
                <a:gd name="connsiteX183" fmla="*/ 3219712 w 9766927"/>
                <a:gd name="connsiteY183" fmla="*/ 2553318 h 4031741"/>
                <a:gd name="connsiteX184" fmla="*/ 3242152 w 9766927"/>
                <a:gd name="connsiteY184" fmla="*/ 2538812 h 4031741"/>
                <a:gd name="connsiteX185" fmla="*/ 3390764 w 9766927"/>
                <a:gd name="connsiteY185" fmla="*/ 2570393 h 4031741"/>
                <a:gd name="connsiteX186" fmla="*/ 3405271 w 9766927"/>
                <a:gd name="connsiteY186" fmla="*/ 2592832 h 4031741"/>
                <a:gd name="connsiteX187" fmla="*/ 3386760 w 9766927"/>
                <a:gd name="connsiteY187" fmla="*/ 2607792 h 4031741"/>
                <a:gd name="connsiteX188" fmla="*/ 3089534 w 9766927"/>
                <a:gd name="connsiteY188" fmla="*/ 2544252 h 4031741"/>
                <a:gd name="connsiteX189" fmla="*/ 3085530 w 9766927"/>
                <a:gd name="connsiteY189" fmla="*/ 2543798 h 4031741"/>
                <a:gd name="connsiteX190" fmla="*/ 2936992 w 9766927"/>
                <a:gd name="connsiteY190" fmla="*/ 2511008 h 4031741"/>
                <a:gd name="connsiteX191" fmla="*/ 2922713 w 9766927"/>
                <a:gd name="connsiteY191" fmla="*/ 2488418 h 4031741"/>
                <a:gd name="connsiteX192" fmla="*/ 2945303 w 9766927"/>
                <a:gd name="connsiteY192" fmla="*/ 2474138 h 4031741"/>
                <a:gd name="connsiteX193" fmla="*/ 3093538 w 9766927"/>
                <a:gd name="connsiteY193" fmla="*/ 2506853 h 4031741"/>
                <a:gd name="connsiteX194" fmla="*/ 3107969 w 9766927"/>
                <a:gd name="connsiteY194" fmla="*/ 2529292 h 4031741"/>
                <a:gd name="connsiteX195" fmla="*/ 3089534 w 9766927"/>
                <a:gd name="connsiteY195" fmla="*/ 2544252 h 4031741"/>
                <a:gd name="connsiteX196" fmla="*/ 2793139 w 9766927"/>
                <a:gd name="connsiteY196" fmla="*/ 2477236 h 4031741"/>
                <a:gd name="connsiteX197" fmla="*/ 2788757 w 9766927"/>
                <a:gd name="connsiteY197" fmla="*/ 2476707 h 4031741"/>
                <a:gd name="connsiteX198" fmla="*/ 2640900 w 9766927"/>
                <a:gd name="connsiteY198" fmla="*/ 2439988 h 4031741"/>
                <a:gd name="connsiteX199" fmla="*/ 2627376 w 9766927"/>
                <a:gd name="connsiteY199" fmla="*/ 2416945 h 4031741"/>
                <a:gd name="connsiteX200" fmla="*/ 2650419 w 9766927"/>
                <a:gd name="connsiteY200" fmla="*/ 2403421 h 4031741"/>
                <a:gd name="connsiteX201" fmla="*/ 2797521 w 9766927"/>
                <a:gd name="connsiteY201" fmla="*/ 2439988 h 4031741"/>
                <a:gd name="connsiteX202" fmla="*/ 2811499 w 9766927"/>
                <a:gd name="connsiteY202" fmla="*/ 2462730 h 4031741"/>
                <a:gd name="connsiteX203" fmla="*/ 2793139 w 9766927"/>
                <a:gd name="connsiteY203" fmla="*/ 2477236 h 4031741"/>
                <a:gd name="connsiteX204" fmla="*/ 2499086 w 9766927"/>
                <a:gd name="connsiteY204" fmla="*/ 2400399 h 4031741"/>
                <a:gd name="connsiteX205" fmla="*/ 2493798 w 9766927"/>
                <a:gd name="connsiteY205" fmla="*/ 2399643 h 4031741"/>
                <a:gd name="connsiteX206" fmla="*/ 2347980 w 9766927"/>
                <a:gd name="connsiteY206" fmla="*/ 2353707 h 4031741"/>
                <a:gd name="connsiteX207" fmla="*/ 2336270 w 9766927"/>
                <a:gd name="connsiteY207" fmla="*/ 2329681 h 4031741"/>
                <a:gd name="connsiteX208" fmla="*/ 2360295 w 9766927"/>
                <a:gd name="connsiteY208" fmla="*/ 2317970 h 4031741"/>
                <a:gd name="connsiteX209" fmla="*/ 2504375 w 9766927"/>
                <a:gd name="connsiteY209" fmla="*/ 2363378 h 4031741"/>
                <a:gd name="connsiteX210" fmla="*/ 2517219 w 9766927"/>
                <a:gd name="connsiteY210" fmla="*/ 2386799 h 4031741"/>
                <a:gd name="connsiteX211" fmla="*/ 2499086 w 9766927"/>
                <a:gd name="connsiteY211" fmla="*/ 2400399 h 4031741"/>
                <a:gd name="connsiteX212" fmla="*/ 2212438 w 9766927"/>
                <a:gd name="connsiteY212" fmla="*/ 2299988 h 4031741"/>
                <a:gd name="connsiteX213" fmla="*/ 2204807 w 9766927"/>
                <a:gd name="connsiteY213" fmla="*/ 2298402 h 4031741"/>
                <a:gd name="connsiteX214" fmla="*/ 2068283 w 9766927"/>
                <a:gd name="connsiteY214" fmla="*/ 2225191 h 4031741"/>
                <a:gd name="connsiteX215" fmla="*/ 2063296 w 9766927"/>
                <a:gd name="connsiteY215" fmla="*/ 2198974 h 4031741"/>
                <a:gd name="connsiteX216" fmla="*/ 2089513 w 9766927"/>
                <a:gd name="connsiteY216" fmla="*/ 2193987 h 4031741"/>
                <a:gd name="connsiteX217" fmla="*/ 2219993 w 9766927"/>
                <a:gd name="connsiteY217" fmla="*/ 2263874 h 4031741"/>
                <a:gd name="connsiteX218" fmla="*/ 2229664 w 9766927"/>
                <a:gd name="connsiteY218" fmla="*/ 2288731 h 4031741"/>
                <a:gd name="connsiteX219" fmla="*/ 2212438 w 9766927"/>
                <a:gd name="connsiteY219" fmla="*/ 2299988 h 4031741"/>
                <a:gd name="connsiteX220" fmla="*/ 1978979 w 9766927"/>
                <a:gd name="connsiteY220" fmla="*/ 2119643 h 4031741"/>
                <a:gd name="connsiteX221" fmla="*/ 1961450 w 9766927"/>
                <a:gd name="connsiteY221" fmla="*/ 2107781 h 4031741"/>
                <a:gd name="connsiteX222" fmla="*/ 1950873 w 9766927"/>
                <a:gd name="connsiteY222" fmla="*/ 2053836 h 4031741"/>
                <a:gd name="connsiteX223" fmla="*/ 1950949 w 9766927"/>
                <a:gd name="connsiteY223" fmla="*/ 2049152 h 4031741"/>
                <a:gd name="connsiteX224" fmla="*/ 2012902 w 9766927"/>
                <a:gd name="connsiteY224" fmla="*/ 1965741 h 4031741"/>
                <a:gd name="connsiteX225" fmla="*/ 2038817 w 9766927"/>
                <a:gd name="connsiteY225" fmla="*/ 1972315 h 4031741"/>
                <a:gd name="connsiteX226" fmla="*/ 2032244 w 9766927"/>
                <a:gd name="connsiteY226" fmla="*/ 1998229 h 4031741"/>
                <a:gd name="connsiteX227" fmla="*/ 1988725 w 9766927"/>
                <a:gd name="connsiteY227" fmla="*/ 2050361 h 4031741"/>
                <a:gd name="connsiteX228" fmla="*/ 1988649 w 9766927"/>
                <a:gd name="connsiteY228" fmla="*/ 2053836 h 4031741"/>
                <a:gd name="connsiteX229" fmla="*/ 1996582 w 9766927"/>
                <a:gd name="connsiteY229" fmla="*/ 2093804 h 4031741"/>
                <a:gd name="connsiteX230" fmla="*/ 1986081 w 9766927"/>
                <a:gd name="connsiteY230" fmla="*/ 2118359 h 4031741"/>
                <a:gd name="connsiteX231" fmla="*/ 1978979 w 9766927"/>
                <a:gd name="connsiteY231" fmla="*/ 2119643 h 4031741"/>
                <a:gd name="connsiteX232" fmla="*/ 2164008 w 9766927"/>
                <a:gd name="connsiteY232" fmla="*/ 1948742 h 4031741"/>
                <a:gd name="connsiteX233" fmla="*/ 2145725 w 9766927"/>
                <a:gd name="connsiteY233" fmla="*/ 1934462 h 4031741"/>
                <a:gd name="connsiteX234" fmla="*/ 2159475 w 9766927"/>
                <a:gd name="connsiteY234" fmla="*/ 1911570 h 4031741"/>
                <a:gd name="connsiteX235" fmla="*/ 2310355 w 9766927"/>
                <a:gd name="connsiteY235" fmla="*/ 1881726 h 4031741"/>
                <a:gd name="connsiteX236" fmla="*/ 2331963 w 9766927"/>
                <a:gd name="connsiteY236" fmla="*/ 1897441 h 4031741"/>
                <a:gd name="connsiteX237" fmla="*/ 2316248 w 9766927"/>
                <a:gd name="connsiteY237" fmla="*/ 1919050 h 4031741"/>
                <a:gd name="connsiteX238" fmla="*/ 2168617 w 9766927"/>
                <a:gd name="connsiteY238" fmla="*/ 1948213 h 4031741"/>
                <a:gd name="connsiteX239" fmla="*/ 2164008 w 9766927"/>
                <a:gd name="connsiteY239" fmla="*/ 1948742 h 4031741"/>
                <a:gd name="connsiteX240" fmla="*/ 2464105 w 9766927"/>
                <a:gd name="connsiteY240" fmla="*/ 1899179 h 4031741"/>
                <a:gd name="connsiteX241" fmla="*/ 2445368 w 9766927"/>
                <a:gd name="connsiteY241" fmla="*/ 1882406 h 4031741"/>
                <a:gd name="connsiteX242" fmla="*/ 2461990 w 9766927"/>
                <a:gd name="connsiteY242" fmla="*/ 1861554 h 4031741"/>
                <a:gd name="connsiteX243" fmla="*/ 2613852 w 9766927"/>
                <a:gd name="connsiteY243" fmla="*/ 1846670 h 4031741"/>
                <a:gd name="connsiteX244" fmla="*/ 2634251 w 9766927"/>
                <a:gd name="connsiteY244" fmla="*/ 1863896 h 4031741"/>
                <a:gd name="connsiteX245" fmla="*/ 2617025 w 9766927"/>
                <a:gd name="connsiteY245" fmla="*/ 1884295 h 4031741"/>
                <a:gd name="connsiteX246" fmla="*/ 2466221 w 9766927"/>
                <a:gd name="connsiteY246" fmla="*/ 1899028 h 4031741"/>
                <a:gd name="connsiteX247" fmla="*/ 2464105 w 9766927"/>
                <a:gd name="connsiteY247" fmla="*/ 1899179 h 4031741"/>
                <a:gd name="connsiteX248" fmla="*/ 2766998 w 9766927"/>
                <a:gd name="connsiteY248" fmla="*/ 1873038 h 4031741"/>
                <a:gd name="connsiteX249" fmla="*/ 2748185 w 9766927"/>
                <a:gd name="connsiteY249" fmla="*/ 1855358 h 4031741"/>
                <a:gd name="connsiteX250" fmla="*/ 2765789 w 9766927"/>
                <a:gd name="connsiteY250" fmla="*/ 1835261 h 4031741"/>
                <a:gd name="connsiteX251" fmla="*/ 2917726 w 9766927"/>
                <a:gd name="connsiteY251" fmla="*/ 1826346 h 4031741"/>
                <a:gd name="connsiteX252" fmla="*/ 2937597 w 9766927"/>
                <a:gd name="connsiteY252" fmla="*/ 1844252 h 4031741"/>
                <a:gd name="connsiteX253" fmla="*/ 2919691 w 9766927"/>
                <a:gd name="connsiteY253" fmla="*/ 1864122 h 4031741"/>
                <a:gd name="connsiteX254" fmla="*/ 2768207 w 9766927"/>
                <a:gd name="connsiteY254" fmla="*/ 1872962 h 4031741"/>
                <a:gd name="connsiteX255" fmla="*/ 2766998 w 9766927"/>
                <a:gd name="connsiteY255" fmla="*/ 1873038 h 4031741"/>
                <a:gd name="connsiteX256" fmla="*/ 3070495 w 9766927"/>
                <a:gd name="connsiteY256" fmla="*/ 1857096 h 4031741"/>
                <a:gd name="connsiteX257" fmla="*/ 3051607 w 9766927"/>
                <a:gd name="connsiteY257" fmla="*/ 1838963 h 4031741"/>
                <a:gd name="connsiteX258" fmla="*/ 3069739 w 9766927"/>
                <a:gd name="connsiteY258" fmla="*/ 1819319 h 4031741"/>
                <a:gd name="connsiteX259" fmla="*/ 3221676 w 9766927"/>
                <a:gd name="connsiteY259" fmla="*/ 1813729 h 4031741"/>
                <a:gd name="connsiteX260" fmla="*/ 3241169 w 9766927"/>
                <a:gd name="connsiteY260" fmla="*/ 1832012 h 4031741"/>
                <a:gd name="connsiteX261" fmla="*/ 3222885 w 9766927"/>
                <a:gd name="connsiteY261" fmla="*/ 1851505 h 4031741"/>
                <a:gd name="connsiteX262" fmla="*/ 3071250 w 9766927"/>
                <a:gd name="connsiteY262" fmla="*/ 1857096 h 4031741"/>
                <a:gd name="connsiteX263" fmla="*/ 3070495 w 9766927"/>
                <a:gd name="connsiteY263" fmla="*/ 1857096 h 4031741"/>
                <a:gd name="connsiteX264" fmla="*/ 3374143 w 9766927"/>
                <a:gd name="connsiteY264" fmla="*/ 1847047 h 4031741"/>
                <a:gd name="connsiteX265" fmla="*/ 3355255 w 9766927"/>
                <a:gd name="connsiteY265" fmla="*/ 1828688 h 4031741"/>
                <a:gd name="connsiteX266" fmla="*/ 3373614 w 9766927"/>
                <a:gd name="connsiteY266" fmla="*/ 1809346 h 4031741"/>
                <a:gd name="connsiteX267" fmla="*/ 3525551 w 9766927"/>
                <a:gd name="connsiteY267" fmla="*/ 1805720 h 4031741"/>
                <a:gd name="connsiteX268" fmla="*/ 3544817 w 9766927"/>
                <a:gd name="connsiteY268" fmla="*/ 1824230 h 4031741"/>
                <a:gd name="connsiteX269" fmla="*/ 3526307 w 9766927"/>
                <a:gd name="connsiteY269" fmla="*/ 1843497 h 4031741"/>
                <a:gd name="connsiteX270" fmla="*/ 3374596 w 9766927"/>
                <a:gd name="connsiteY270" fmla="*/ 1847123 h 4031741"/>
                <a:gd name="connsiteX271" fmla="*/ 3374143 w 9766927"/>
                <a:gd name="connsiteY271" fmla="*/ 1847047 h 4031741"/>
                <a:gd name="connsiteX272" fmla="*/ 3677791 w 9766927"/>
                <a:gd name="connsiteY272" fmla="*/ 1840550 h 4031741"/>
                <a:gd name="connsiteX273" fmla="*/ 3658902 w 9766927"/>
                <a:gd name="connsiteY273" fmla="*/ 1821964 h 4031741"/>
                <a:gd name="connsiteX274" fmla="*/ 3677489 w 9766927"/>
                <a:gd name="connsiteY274" fmla="*/ 1802773 h 4031741"/>
                <a:gd name="connsiteX275" fmla="*/ 3829350 w 9766927"/>
                <a:gd name="connsiteY275" fmla="*/ 1800507 h 4031741"/>
                <a:gd name="connsiteX276" fmla="*/ 3848465 w 9766927"/>
                <a:gd name="connsiteY276" fmla="*/ 1819168 h 4031741"/>
                <a:gd name="connsiteX277" fmla="*/ 3829804 w 9766927"/>
                <a:gd name="connsiteY277" fmla="*/ 1838283 h 4031741"/>
                <a:gd name="connsiteX278" fmla="*/ 3678018 w 9766927"/>
                <a:gd name="connsiteY278" fmla="*/ 1840550 h 4031741"/>
                <a:gd name="connsiteX279" fmla="*/ 3677791 w 9766927"/>
                <a:gd name="connsiteY279" fmla="*/ 1840550 h 4031741"/>
                <a:gd name="connsiteX280" fmla="*/ 3981439 w 9766927"/>
                <a:gd name="connsiteY280" fmla="*/ 1836470 h 4031741"/>
                <a:gd name="connsiteX281" fmla="*/ 3962550 w 9766927"/>
                <a:gd name="connsiteY281" fmla="*/ 1817808 h 4031741"/>
                <a:gd name="connsiteX282" fmla="*/ 3981212 w 9766927"/>
                <a:gd name="connsiteY282" fmla="*/ 1798693 h 4031741"/>
                <a:gd name="connsiteX283" fmla="*/ 4133074 w 9766927"/>
                <a:gd name="connsiteY283" fmla="*/ 1797258 h 4031741"/>
                <a:gd name="connsiteX284" fmla="*/ 4133225 w 9766927"/>
                <a:gd name="connsiteY284" fmla="*/ 1797258 h 4031741"/>
                <a:gd name="connsiteX285" fmla="*/ 4152113 w 9766927"/>
                <a:gd name="connsiteY285" fmla="*/ 1815995 h 4031741"/>
                <a:gd name="connsiteX286" fmla="*/ 4133376 w 9766927"/>
                <a:gd name="connsiteY286" fmla="*/ 1835034 h 4031741"/>
                <a:gd name="connsiteX287" fmla="*/ 3981590 w 9766927"/>
                <a:gd name="connsiteY287" fmla="*/ 1836470 h 4031741"/>
                <a:gd name="connsiteX288" fmla="*/ 3981439 w 9766927"/>
                <a:gd name="connsiteY288" fmla="*/ 1836470 h 4031741"/>
                <a:gd name="connsiteX289" fmla="*/ 4285087 w 9766927"/>
                <a:gd name="connsiteY289" fmla="*/ 1833901 h 4031741"/>
                <a:gd name="connsiteX290" fmla="*/ 4266199 w 9766927"/>
                <a:gd name="connsiteY290" fmla="*/ 1815164 h 4031741"/>
                <a:gd name="connsiteX291" fmla="*/ 4284936 w 9766927"/>
                <a:gd name="connsiteY291" fmla="*/ 1796125 h 4031741"/>
                <a:gd name="connsiteX292" fmla="*/ 4436798 w 9766927"/>
                <a:gd name="connsiteY292" fmla="*/ 1795218 h 4031741"/>
                <a:gd name="connsiteX293" fmla="*/ 4436873 w 9766927"/>
                <a:gd name="connsiteY293" fmla="*/ 1795218 h 4031741"/>
                <a:gd name="connsiteX294" fmla="*/ 4455762 w 9766927"/>
                <a:gd name="connsiteY294" fmla="*/ 1814031 h 4031741"/>
                <a:gd name="connsiteX295" fmla="*/ 4436949 w 9766927"/>
                <a:gd name="connsiteY295" fmla="*/ 1832995 h 4031741"/>
                <a:gd name="connsiteX296" fmla="*/ 4285163 w 9766927"/>
                <a:gd name="connsiteY296" fmla="*/ 1833901 h 4031741"/>
                <a:gd name="connsiteX297" fmla="*/ 4285087 w 9766927"/>
                <a:gd name="connsiteY297" fmla="*/ 1833901 h 4031741"/>
                <a:gd name="connsiteX298" fmla="*/ 4588659 w 9766927"/>
                <a:gd name="connsiteY298" fmla="*/ 1832239 h 4031741"/>
                <a:gd name="connsiteX299" fmla="*/ 4569771 w 9766927"/>
                <a:gd name="connsiteY299" fmla="*/ 1813426 h 4031741"/>
                <a:gd name="connsiteX300" fmla="*/ 4588584 w 9766927"/>
                <a:gd name="connsiteY300" fmla="*/ 1794462 h 4031741"/>
                <a:gd name="connsiteX301" fmla="*/ 4740370 w 9766927"/>
                <a:gd name="connsiteY301" fmla="*/ 1793782 h 4031741"/>
                <a:gd name="connsiteX302" fmla="*/ 4740446 w 9766927"/>
                <a:gd name="connsiteY302" fmla="*/ 1793782 h 4031741"/>
                <a:gd name="connsiteX303" fmla="*/ 4759334 w 9766927"/>
                <a:gd name="connsiteY303" fmla="*/ 1812595 h 4031741"/>
                <a:gd name="connsiteX304" fmla="*/ 4740521 w 9766927"/>
                <a:gd name="connsiteY304" fmla="*/ 1831559 h 4031741"/>
                <a:gd name="connsiteX305" fmla="*/ 4588735 w 9766927"/>
                <a:gd name="connsiteY305" fmla="*/ 1832239 h 4031741"/>
                <a:gd name="connsiteX306" fmla="*/ 4588659 w 9766927"/>
                <a:gd name="connsiteY306" fmla="*/ 1832239 h 4031741"/>
                <a:gd name="connsiteX307" fmla="*/ 4892081 w 9766927"/>
                <a:gd name="connsiteY307" fmla="*/ 1830955 h 4031741"/>
                <a:gd name="connsiteX308" fmla="*/ 4873193 w 9766927"/>
                <a:gd name="connsiteY308" fmla="*/ 1812142 h 4031741"/>
                <a:gd name="connsiteX309" fmla="*/ 4892005 w 9766927"/>
                <a:gd name="connsiteY309" fmla="*/ 1793178 h 4031741"/>
                <a:gd name="connsiteX310" fmla="*/ 5044094 w 9766927"/>
                <a:gd name="connsiteY310" fmla="*/ 1792574 h 4031741"/>
                <a:gd name="connsiteX311" fmla="*/ 5044169 w 9766927"/>
                <a:gd name="connsiteY311" fmla="*/ 1792574 h 4031741"/>
                <a:gd name="connsiteX312" fmla="*/ 5063058 w 9766927"/>
                <a:gd name="connsiteY312" fmla="*/ 1811386 h 4031741"/>
                <a:gd name="connsiteX313" fmla="*/ 5044245 w 9766927"/>
                <a:gd name="connsiteY313" fmla="*/ 1830350 h 4031741"/>
                <a:gd name="connsiteX314" fmla="*/ 4892157 w 9766927"/>
                <a:gd name="connsiteY314" fmla="*/ 1830955 h 4031741"/>
                <a:gd name="connsiteX315" fmla="*/ 4892081 w 9766927"/>
                <a:gd name="connsiteY315" fmla="*/ 1830955 h 4031741"/>
                <a:gd name="connsiteX316" fmla="*/ 5195955 w 9766927"/>
                <a:gd name="connsiteY316" fmla="*/ 1829670 h 4031741"/>
                <a:gd name="connsiteX317" fmla="*/ 5177067 w 9766927"/>
                <a:gd name="connsiteY317" fmla="*/ 1810858 h 4031741"/>
                <a:gd name="connsiteX318" fmla="*/ 5195880 w 9766927"/>
                <a:gd name="connsiteY318" fmla="*/ 1791894 h 4031741"/>
                <a:gd name="connsiteX319" fmla="*/ 5347666 w 9766927"/>
                <a:gd name="connsiteY319" fmla="*/ 1791063 h 4031741"/>
                <a:gd name="connsiteX320" fmla="*/ 5366706 w 9766927"/>
                <a:gd name="connsiteY320" fmla="*/ 1809800 h 4031741"/>
                <a:gd name="connsiteX321" fmla="*/ 5347968 w 9766927"/>
                <a:gd name="connsiteY321" fmla="*/ 1828839 h 4031741"/>
                <a:gd name="connsiteX322" fmla="*/ 5196182 w 9766927"/>
                <a:gd name="connsiteY322" fmla="*/ 1829670 h 4031741"/>
                <a:gd name="connsiteX323" fmla="*/ 5195955 w 9766927"/>
                <a:gd name="connsiteY323" fmla="*/ 1829670 h 4031741"/>
                <a:gd name="connsiteX324" fmla="*/ 5499528 w 9766927"/>
                <a:gd name="connsiteY324" fmla="*/ 1827781 h 4031741"/>
                <a:gd name="connsiteX325" fmla="*/ 5480640 w 9766927"/>
                <a:gd name="connsiteY325" fmla="*/ 1809044 h 4031741"/>
                <a:gd name="connsiteX326" fmla="*/ 5499377 w 9766927"/>
                <a:gd name="connsiteY326" fmla="*/ 1790005 h 4031741"/>
                <a:gd name="connsiteX327" fmla="*/ 5651163 w 9766927"/>
                <a:gd name="connsiteY327" fmla="*/ 1788720 h 4031741"/>
                <a:gd name="connsiteX328" fmla="*/ 5651314 w 9766927"/>
                <a:gd name="connsiteY328" fmla="*/ 1788720 h 4031741"/>
                <a:gd name="connsiteX329" fmla="*/ 5670203 w 9766927"/>
                <a:gd name="connsiteY329" fmla="*/ 1807458 h 4031741"/>
                <a:gd name="connsiteX330" fmla="*/ 5651465 w 9766927"/>
                <a:gd name="connsiteY330" fmla="*/ 1826497 h 4031741"/>
                <a:gd name="connsiteX331" fmla="*/ 5499603 w 9766927"/>
                <a:gd name="connsiteY331" fmla="*/ 1827781 h 4031741"/>
                <a:gd name="connsiteX332" fmla="*/ 5499528 w 9766927"/>
                <a:gd name="connsiteY332" fmla="*/ 1827781 h 4031741"/>
                <a:gd name="connsiteX333" fmla="*/ 5803176 w 9766927"/>
                <a:gd name="connsiteY333" fmla="*/ 1824910 h 4031741"/>
                <a:gd name="connsiteX334" fmla="*/ 5784288 w 9766927"/>
                <a:gd name="connsiteY334" fmla="*/ 1806249 h 4031741"/>
                <a:gd name="connsiteX335" fmla="*/ 5802949 w 9766927"/>
                <a:gd name="connsiteY335" fmla="*/ 1787134 h 4031741"/>
                <a:gd name="connsiteX336" fmla="*/ 5954660 w 9766927"/>
                <a:gd name="connsiteY336" fmla="*/ 1785169 h 4031741"/>
                <a:gd name="connsiteX337" fmla="*/ 5973851 w 9766927"/>
                <a:gd name="connsiteY337" fmla="*/ 1803755 h 4031741"/>
                <a:gd name="connsiteX338" fmla="*/ 5955264 w 9766927"/>
                <a:gd name="connsiteY338" fmla="*/ 1822946 h 4031741"/>
                <a:gd name="connsiteX339" fmla="*/ 5803403 w 9766927"/>
                <a:gd name="connsiteY339" fmla="*/ 1824910 h 4031741"/>
                <a:gd name="connsiteX340" fmla="*/ 5803176 w 9766927"/>
                <a:gd name="connsiteY340" fmla="*/ 1824910 h 4031741"/>
                <a:gd name="connsiteX341" fmla="*/ 6106748 w 9766927"/>
                <a:gd name="connsiteY341" fmla="*/ 1820528 h 4031741"/>
                <a:gd name="connsiteX342" fmla="*/ 6087860 w 9766927"/>
                <a:gd name="connsiteY342" fmla="*/ 1801942 h 4031741"/>
                <a:gd name="connsiteX343" fmla="*/ 6106446 w 9766927"/>
                <a:gd name="connsiteY343" fmla="*/ 1782752 h 4031741"/>
                <a:gd name="connsiteX344" fmla="*/ 6258157 w 9766927"/>
                <a:gd name="connsiteY344" fmla="*/ 1779730 h 4031741"/>
                <a:gd name="connsiteX345" fmla="*/ 6277423 w 9766927"/>
                <a:gd name="connsiteY345" fmla="*/ 1798240 h 4031741"/>
                <a:gd name="connsiteX346" fmla="*/ 6258988 w 9766927"/>
                <a:gd name="connsiteY346" fmla="*/ 1817506 h 4031741"/>
                <a:gd name="connsiteX347" fmla="*/ 6107126 w 9766927"/>
                <a:gd name="connsiteY347" fmla="*/ 1820528 h 4031741"/>
                <a:gd name="connsiteX348" fmla="*/ 6106748 w 9766927"/>
                <a:gd name="connsiteY348" fmla="*/ 1820528 h 4031741"/>
                <a:gd name="connsiteX349" fmla="*/ 6410321 w 9766927"/>
                <a:gd name="connsiteY349" fmla="*/ 1813880 h 4031741"/>
                <a:gd name="connsiteX350" fmla="*/ 6391433 w 9766927"/>
                <a:gd name="connsiteY350" fmla="*/ 1795520 h 4031741"/>
                <a:gd name="connsiteX351" fmla="*/ 6409792 w 9766927"/>
                <a:gd name="connsiteY351" fmla="*/ 1776179 h 4031741"/>
                <a:gd name="connsiteX352" fmla="*/ 6561503 w 9766927"/>
                <a:gd name="connsiteY352" fmla="*/ 1771796 h 4031741"/>
                <a:gd name="connsiteX353" fmla="*/ 6580995 w 9766927"/>
                <a:gd name="connsiteY353" fmla="*/ 1790080 h 4031741"/>
                <a:gd name="connsiteX354" fmla="*/ 6562712 w 9766927"/>
                <a:gd name="connsiteY354" fmla="*/ 1809573 h 4031741"/>
                <a:gd name="connsiteX355" fmla="*/ 6410850 w 9766927"/>
                <a:gd name="connsiteY355" fmla="*/ 1814031 h 4031741"/>
                <a:gd name="connsiteX356" fmla="*/ 6410321 w 9766927"/>
                <a:gd name="connsiteY356" fmla="*/ 1813880 h 4031741"/>
                <a:gd name="connsiteX357" fmla="*/ 6713894 w 9766927"/>
                <a:gd name="connsiteY357" fmla="*/ 1804058 h 4031741"/>
                <a:gd name="connsiteX358" fmla="*/ 6695005 w 9766927"/>
                <a:gd name="connsiteY358" fmla="*/ 1785925 h 4031741"/>
                <a:gd name="connsiteX359" fmla="*/ 6713138 w 9766927"/>
                <a:gd name="connsiteY359" fmla="*/ 1766357 h 4031741"/>
                <a:gd name="connsiteX360" fmla="*/ 6864697 w 9766927"/>
                <a:gd name="connsiteY360" fmla="*/ 1759859 h 4031741"/>
                <a:gd name="connsiteX361" fmla="*/ 6884417 w 9766927"/>
                <a:gd name="connsiteY361" fmla="*/ 1777841 h 4031741"/>
                <a:gd name="connsiteX362" fmla="*/ 6866435 w 9766927"/>
                <a:gd name="connsiteY362" fmla="*/ 1797560 h 4031741"/>
                <a:gd name="connsiteX363" fmla="*/ 6714573 w 9766927"/>
                <a:gd name="connsiteY363" fmla="*/ 1804058 h 4031741"/>
                <a:gd name="connsiteX364" fmla="*/ 6713894 w 9766927"/>
                <a:gd name="connsiteY364" fmla="*/ 1804058 h 4031741"/>
                <a:gd name="connsiteX365" fmla="*/ 7017315 w 9766927"/>
                <a:gd name="connsiteY365" fmla="*/ 1789778 h 4031741"/>
                <a:gd name="connsiteX366" fmla="*/ 6998502 w 9766927"/>
                <a:gd name="connsiteY366" fmla="*/ 1771948 h 4031741"/>
                <a:gd name="connsiteX367" fmla="*/ 7016257 w 9766927"/>
                <a:gd name="connsiteY367" fmla="*/ 1752002 h 4031741"/>
                <a:gd name="connsiteX368" fmla="*/ 7167666 w 9766927"/>
                <a:gd name="connsiteY368" fmla="*/ 1742482 h 4031741"/>
                <a:gd name="connsiteX369" fmla="*/ 7187838 w 9766927"/>
                <a:gd name="connsiteY369" fmla="*/ 1760010 h 4031741"/>
                <a:gd name="connsiteX370" fmla="*/ 7170310 w 9766927"/>
                <a:gd name="connsiteY370" fmla="*/ 1780183 h 4031741"/>
                <a:gd name="connsiteX371" fmla="*/ 7018448 w 9766927"/>
                <a:gd name="connsiteY371" fmla="*/ 1789702 h 4031741"/>
                <a:gd name="connsiteX372" fmla="*/ 7017315 w 9766927"/>
                <a:gd name="connsiteY372" fmla="*/ 1789778 h 4031741"/>
                <a:gd name="connsiteX373" fmla="*/ 7320358 w 9766927"/>
                <a:gd name="connsiteY373" fmla="*/ 1768699 h 4031741"/>
                <a:gd name="connsiteX374" fmla="*/ 7301546 w 9766927"/>
                <a:gd name="connsiteY374" fmla="*/ 1751397 h 4031741"/>
                <a:gd name="connsiteX375" fmla="*/ 7318772 w 9766927"/>
                <a:gd name="connsiteY375" fmla="*/ 1730998 h 4031741"/>
                <a:gd name="connsiteX376" fmla="*/ 7469651 w 9766927"/>
                <a:gd name="connsiteY376" fmla="*/ 1716718 h 4031741"/>
                <a:gd name="connsiteX377" fmla="*/ 7490428 w 9766927"/>
                <a:gd name="connsiteY377" fmla="*/ 1733491 h 4031741"/>
                <a:gd name="connsiteX378" fmla="*/ 7473656 w 9766927"/>
                <a:gd name="connsiteY378" fmla="*/ 1754268 h 4031741"/>
                <a:gd name="connsiteX379" fmla="*/ 7322021 w 9766927"/>
                <a:gd name="connsiteY379" fmla="*/ 1768623 h 4031741"/>
                <a:gd name="connsiteX380" fmla="*/ 7320358 w 9766927"/>
                <a:gd name="connsiteY380" fmla="*/ 1768699 h 4031741"/>
                <a:gd name="connsiteX381" fmla="*/ 7622571 w 9766927"/>
                <a:gd name="connsiteY381" fmla="*/ 1736287 h 4031741"/>
                <a:gd name="connsiteX382" fmla="*/ 7603909 w 9766927"/>
                <a:gd name="connsiteY382" fmla="*/ 1719891 h 4031741"/>
                <a:gd name="connsiteX383" fmla="*/ 7620078 w 9766927"/>
                <a:gd name="connsiteY383" fmla="*/ 1698661 h 4031741"/>
                <a:gd name="connsiteX384" fmla="*/ 7769446 w 9766927"/>
                <a:gd name="connsiteY384" fmla="*/ 1675466 h 4031741"/>
                <a:gd name="connsiteX385" fmla="*/ 7791356 w 9766927"/>
                <a:gd name="connsiteY385" fmla="*/ 1690728 h 4031741"/>
                <a:gd name="connsiteX386" fmla="*/ 7776095 w 9766927"/>
                <a:gd name="connsiteY386" fmla="*/ 1712638 h 4031741"/>
                <a:gd name="connsiteX387" fmla="*/ 7625065 w 9766927"/>
                <a:gd name="connsiteY387" fmla="*/ 1736135 h 4031741"/>
                <a:gd name="connsiteX388" fmla="*/ 7622571 w 9766927"/>
                <a:gd name="connsiteY388" fmla="*/ 1736287 h 4031741"/>
                <a:gd name="connsiteX389" fmla="*/ 7921308 w 9766927"/>
                <a:gd name="connsiteY389" fmla="*/ 1681133 h 4031741"/>
                <a:gd name="connsiteX390" fmla="*/ 7903024 w 9766927"/>
                <a:gd name="connsiteY390" fmla="*/ 1666929 h 4031741"/>
                <a:gd name="connsiteX391" fmla="*/ 7916624 w 9766927"/>
                <a:gd name="connsiteY391" fmla="*/ 1643961 h 4031741"/>
                <a:gd name="connsiteX392" fmla="*/ 8057077 w 9766927"/>
                <a:gd name="connsiteY392" fmla="*/ 1597118 h 4031741"/>
                <a:gd name="connsiteX393" fmla="*/ 8082010 w 9766927"/>
                <a:gd name="connsiteY393" fmla="*/ 1606637 h 4031741"/>
                <a:gd name="connsiteX394" fmla="*/ 8072490 w 9766927"/>
                <a:gd name="connsiteY394" fmla="*/ 1631570 h 4031741"/>
                <a:gd name="connsiteX395" fmla="*/ 7926068 w 9766927"/>
                <a:gd name="connsiteY395" fmla="*/ 1680528 h 4031741"/>
                <a:gd name="connsiteX396" fmla="*/ 7921308 w 9766927"/>
                <a:gd name="connsiteY396" fmla="*/ 1681133 h 4031741"/>
                <a:gd name="connsiteX397" fmla="*/ 8179398 w 9766927"/>
                <a:gd name="connsiteY397" fmla="*/ 1541813 h 4031741"/>
                <a:gd name="connsiteX398" fmla="*/ 8170255 w 9766927"/>
                <a:gd name="connsiteY398" fmla="*/ 1539471 h 4031741"/>
                <a:gd name="connsiteX399" fmla="*/ 8162927 w 9766927"/>
                <a:gd name="connsiteY399" fmla="*/ 1513783 h 4031741"/>
                <a:gd name="connsiteX400" fmla="*/ 8177358 w 9766927"/>
                <a:gd name="connsiteY400" fmla="*/ 1462935 h 4031741"/>
                <a:gd name="connsiteX401" fmla="*/ 8151367 w 9766927"/>
                <a:gd name="connsiteY401" fmla="*/ 1396071 h 4031741"/>
                <a:gd name="connsiteX402" fmla="*/ 8154843 w 9766927"/>
                <a:gd name="connsiteY402" fmla="*/ 1369552 h 4031741"/>
                <a:gd name="connsiteX403" fmla="*/ 8181362 w 9766927"/>
                <a:gd name="connsiteY403" fmla="*/ 1373027 h 4031741"/>
                <a:gd name="connsiteX404" fmla="*/ 8215210 w 9766927"/>
                <a:gd name="connsiteY404" fmla="*/ 1462935 h 4031741"/>
                <a:gd name="connsiteX405" fmla="*/ 8196019 w 9766927"/>
                <a:gd name="connsiteY405" fmla="*/ 1532067 h 4031741"/>
                <a:gd name="connsiteX406" fmla="*/ 8179398 w 9766927"/>
                <a:gd name="connsiteY406" fmla="*/ 1541813 h 4031741"/>
                <a:gd name="connsiteX407" fmla="*/ 8049069 w 9766927"/>
                <a:gd name="connsiteY407" fmla="*/ 1309789 h 4031741"/>
                <a:gd name="connsiteX408" fmla="*/ 8039625 w 9766927"/>
                <a:gd name="connsiteY408" fmla="*/ 1307296 h 4031741"/>
                <a:gd name="connsiteX409" fmla="*/ 7905064 w 9766927"/>
                <a:gd name="connsiteY409" fmla="*/ 1242698 h 4031741"/>
                <a:gd name="connsiteX410" fmla="*/ 7894789 w 9766927"/>
                <a:gd name="connsiteY410" fmla="*/ 1218067 h 4031741"/>
                <a:gd name="connsiteX411" fmla="*/ 7919419 w 9766927"/>
                <a:gd name="connsiteY411" fmla="*/ 1207792 h 4031741"/>
                <a:gd name="connsiteX412" fmla="*/ 8058437 w 9766927"/>
                <a:gd name="connsiteY412" fmla="*/ 1274581 h 4031741"/>
                <a:gd name="connsiteX413" fmla="*/ 8065388 w 9766927"/>
                <a:gd name="connsiteY413" fmla="*/ 1300345 h 4031741"/>
                <a:gd name="connsiteX414" fmla="*/ 8049069 w 9766927"/>
                <a:gd name="connsiteY414" fmla="*/ 1309789 h 4031741"/>
                <a:gd name="connsiteX415" fmla="*/ 7769824 w 9766927"/>
                <a:gd name="connsiteY415" fmla="*/ 1191171 h 4031741"/>
                <a:gd name="connsiteX416" fmla="*/ 7763780 w 9766927"/>
                <a:gd name="connsiteY416" fmla="*/ 1190189 h 4031741"/>
                <a:gd name="connsiteX417" fmla="*/ 7619473 w 9766927"/>
                <a:gd name="connsiteY417" fmla="*/ 1144857 h 4031741"/>
                <a:gd name="connsiteX418" fmla="*/ 7606705 w 9766927"/>
                <a:gd name="connsiteY418" fmla="*/ 1121435 h 4031741"/>
                <a:gd name="connsiteX419" fmla="*/ 7630126 w 9766927"/>
                <a:gd name="connsiteY419" fmla="*/ 1108667 h 4031741"/>
                <a:gd name="connsiteX420" fmla="*/ 7775793 w 9766927"/>
                <a:gd name="connsiteY420" fmla="*/ 1154452 h 4031741"/>
                <a:gd name="connsiteX421" fmla="*/ 7787654 w 9766927"/>
                <a:gd name="connsiteY421" fmla="*/ 1178402 h 4031741"/>
                <a:gd name="connsiteX422" fmla="*/ 7769824 w 9766927"/>
                <a:gd name="connsiteY422" fmla="*/ 1191171 h 4031741"/>
                <a:gd name="connsiteX423" fmla="*/ 7478491 w 9766927"/>
                <a:gd name="connsiteY423" fmla="*/ 1104662 h 4031741"/>
                <a:gd name="connsiteX424" fmla="*/ 7473580 w 9766927"/>
                <a:gd name="connsiteY424" fmla="*/ 1104058 h 4031741"/>
                <a:gd name="connsiteX425" fmla="*/ 7326705 w 9766927"/>
                <a:gd name="connsiteY425" fmla="*/ 1066357 h 4031741"/>
                <a:gd name="connsiteX426" fmla="*/ 7312879 w 9766927"/>
                <a:gd name="connsiteY426" fmla="*/ 1043464 h 4031741"/>
                <a:gd name="connsiteX427" fmla="*/ 7335771 w 9766927"/>
                <a:gd name="connsiteY427" fmla="*/ 1029638 h 4031741"/>
                <a:gd name="connsiteX428" fmla="*/ 7483326 w 9766927"/>
                <a:gd name="connsiteY428" fmla="*/ 1067490 h 4031741"/>
                <a:gd name="connsiteX429" fmla="*/ 7496699 w 9766927"/>
                <a:gd name="connsiteY429" fmla="*/ 1090609 h 4031741"/>
                <a:gd name="connsiteX430" fmla="*/ 7478491 w 9766927"/>
                <a:gd name="connsiteY430" fmla="*/ 1104662 h 4031741"/>
                <a:gd name="connsiteX431" fmla="*/ 7183532 w 9766927"/>
                <a:gd name="connsiteY431" fmla="*/ 1031376 h 4031741"/>
                <a:gd name="connsiteX432" fmla="*/ 7179225 w 9766927"/>
                <a:gd name="connsiteY432" fmla="*/ 1030847 h 4031741"/>
                <a:gd name="connsiteX433" fmla="*/ 7031292 w 9766927"/>
                <a:gd name="connsiteY433" fmla="*/ 996848 h 4031741"/>
                <a:gd name="connsiteX434" fmla="*/ 7017013 w 9766927"/>
                <a:gd name="connsiteY434" fmla="*/ 974258 h 4031741"/>
                <a:gd name="connsiteX435" fmla="*/ 7039603 w 9766927"/>
                <a:gd name="connsiteY435" fmla="*/ 959978 h 4031741"/>
                <a:gd name="connsiteX436" fmla="*/ 7187838 w 9766927"/>
                <a:gd name="connsiteY436" fmla="*/ 994052 h 4031741"/>
                <a:gd name="connsiteX437" fmla="*/ 7201891 w 9766927"/>
                <a:gd name="connsiteY437" fmla="*/ 1016718 h 4031741"/>
                <a:gd name="connsiteX438" fmla="*/ 7183532 w 9766927"/>
                <a:gd name="connsiteY438" fmla="*/ 1031376 h 4031741"/>
                <a:gd name="connsiteX439" fmla="*/ 6887137 w 9766927"/>
                <a:gd name="connsiteY439" fmla="*/ 964360 h 4031741"/>
                <a:gd name="connsiteX440" fmla="*/ 6883057 w 9766927"/>
                <a:gd name="connsiteY440" fmla="*/ 963907 h 4031741"/>
                <a:gd name="connsiteX441" fmla="*/ 6734671 w 9766927"/>
                <a:gd name="connsiteY441" fmla="*/ 931494 h 4031741"/>
                <a:gd name="connsiteX442" fmla="*/ 6720240 w 9766927"/>
                <a:gd name="connsiteY442" fmla="*/ 909055 h 4031741"/>
                <a:gd name="connsiteX443" fmla="*/ 6742679 w 9766927"/>
                <a:gd name="connsiteY443" fmla="*/ 894625 h 4031741"/>
                <a:gd name="connsiteX444" fmla="*/ 6891141 w 9766927"/>
                <a:gd name="connsiteY444" fmla="*/ 927037 h 4031741"/>
                <a:gd name="connsiteX445" fmla="*/ 6905496 w 9766927"/>
                <a:gd name="connsiteY445" fmla="*/ 949552 h 4031741"/>
                <a:gd name="connsiteX446" fmla="*/ 6887137 w 9766927"/>
                <a:gd name="connsiteY446" fmla="*/ 964360 h 4031741"/>
                <a:gd name="connsiteX447" fmla="*/ 6590213 w 9766927"/>
                <a:gd name="connsiteY447" fmla="*/ 899762 h 4031741"/>
                <a:gd name="connsiteX448" fmla="*/ 6586209 w 9766927"/>
                <a:gd name="connsiteY448" fmla="*/ 899309 h 4031741"/>
                <a:gd name="connsiteX449" fmla="*/ 6437747 w 9766927"/>
                <a:gd name="connsiteY449" fmla="*/ 866897 h 4031741"/>
                <a:gd name="connsiteX450" fmla="*/ 6423392 w 9766927"/>
                <a:gd name="connsiteY450" fmla="*/ 844382 h 4031741"/>
                <a:gd name="connsiteX451" fmla="*/ 6445906 w 9766927"/>
                <a:gd name="connsiteY451" fmla="*/ 830027 h 4031741"/>
                <a:gd name="connsiteX452" fmla="*/ 6594293 w 9766927"/>
                <a:gd name="connsiteY452" fmla="*/ 862439 h 4031741"/>
                <a:gd name="connsiteX453" fmla="*/ 6608723 w 9766927"/>
                <a:gd name="connsiteY453" fmla="*/ 884878 h 4031741"/>
                <a:gd name="connsiteX454" fmla="*/ 6590213 w 9766927"/>
                <a:gd name="connsiteY454" fmla="*/ 899762 h 4031741"/>
                <a:gd name="connsiteX455" fmla="*/ 6293516 w 9766927"/>
                <a:gd name="connsiteY455" fmla="*/ 834258 h 4031741"/>
                <a:gd name="connsiteX456" fmla="*/ 6289361 w 9766927"/>
                <a:gd name="connsiteY456" fmla="*/ 833804 h 4031741"/>
                <a:gd name="connsiteX457" fmla="*/ 6141125 w 9766927"/>
                <a:gd name="connsiteY457" fmla="*/ 799579 h 4031741"/>
                <a:gd name="connsiteX458" fmla="*/ 6127072 w 9766927"/>
                <a:gd name="connsiteY458" fmla="*/ 776837 h 4031741"/>
                <a:gd name="connsiteX459" fmla="*/ 6149814 w 9766927"/>
                <a:gd name="connsiteY459" fmla="*/ 762784 h 4031741"/>
                <a:gd name="connsiteX460" fmla="*/ 6297671 w 9766927"/>
                <a:gd name="connsiteY460" fmla="*/ 796934 h 4031741"/>
                <a:gd name="connsiteX461" fmla="*/ 6311951 w 9766927"/>
                <a:gd name="connsiteY461" fmla="*/ 819525 h 4031741"/>
                <a:gd name="connsiteX462" fmla="*/ 6293516 w 9766927"/>
                <a:gd name="connsiteY462" fmla="*/ 834258 h 4031741"/>
                <a:gd name="connsiteX463" fmla="*/ 5997801 w 9766927"/>
                <a:gd name="connsiteY463" fmla="*/ 764220 h 4031741"/>
                <a:gd name="connsiteX464" fmla="*/ 5993192 w 9766927"/>
                <a:gd name="connsiteY464" fmla="*/ 763616 h 4031741"/>
                <a:gd name="connsiteX465" fmla="*/ 5845788 w 9766927"/>
                <a:gd name="connsiteY465" fmla="*/ 724932 h 4031741"/>
                <a:gd name="connsiteX466" fmla="*/ 5832566 w 9766927"/>
                <a:gd name="connsiteY466" fmla="*/ 701738 h 4031741"/>
                <a:gd name="connsiteX467" fmla="*/ 5855761 w 9766927"/>
                <a:gd name="connsiteY467" fmla="*/ 688516 h 4031741"/>
                <a:gd name="connsiteX468" fmla="*/ 6002334 w 9766927"/>
                <a:gd name="connsiteY468" fmla="*/ 727048 h 4031741"/>
                <a:gd name="connsiteX469" fmla="*/ 6016085 w 9766927"/>
                <a:gd name="connsiteY469" fmla="*/ 749940 h 4031741"/>
                <a:gd name="connsiteX470" fmla="*/ 5997801 w 9766927"/>
                <a:gd name="connsiteY470" fmla="*/ 764220 h 4031741"/>
                <a:gd name="connsiteX471" fmla="*/ 5704882 w 9766927"/>
                <a:gd name="connsiteY471" fmla="*/ 682849 h 4031741"/>
                <a:gd name="connsiteX472" fmla="*/ 5699215 w 9766927"/>
                <a:gd name="connsiteY472" fmla="*/ 681943 h 4031741"/>
                <a:gd name="connsiteX473" fmla="*/ 5554455 w 9766927"/>
                <a:gd name="connsiteY473" fmla="*/ 631926 h 4031741"/>
                <a:gd name="connsiteX474" fmla="*/ 5543651 w 9766927"/>
                <a:gd name="connsiteY474" fmla="*/ 607523 h 4031741"/>
                <a:gd name="connsiteX475" fmla="*/ 5568055 w 9766927"/>
                <a:gd name="connsiteY475" fmla="*/ 596719 h 4031741"/>
                <a:gd name="connsiteX476" fmla="*/ 5710623 w 9766927"/>
                <a:gd name="connsiteY476" fmla="*/ 645979 h 4031741"/>
                <a:gd name="connsiteX477" fmla="*/ 5723014 w 9766927"/>
                <a:gd name="connsiteY477" fmla="*/ 669627 h 4031741"/>
                <a:gd name="connsiteX478" fmla="*/ 5704882 w 9766927"/>
                <a:gd name="connsiteY478" fmla="*/ 682849 h 4031741"/>
                <a:gd name="connsiteX479" fmla="*/ 5423068 w 9766927"/>
                <a:gd name="connsiteY479" fmla="*/ 570351 h 4031741"/>
                <a:gd name="connsiteX480" fmla="*/ 5413851 w 9766927"/>
                <a:gd name="connsiteY480" fmla="*/ 567933 h 4031741"/>
                <a:gd name="connsiteX481" fmla="*/ 5294401 w 9766927"/>
                <a:gd name="connsiteY481" fmla="*/ 461856 h 4031741"/>
                <a:gd name="connsiteX482" fmla="*/ 5303090 w 9766927"/>
                <a:gd name="connsiteY482" fmla="*/ 436621 h 4031741"/>
                <a:gd name="connsiteX483" fmla="*/ 5328325 w 9766927"/>
                <a:gd name="connsiteY483" fmla="*/ 445310 h 4031741"/>
                <a:gd name="connsiteX484" fmla="*/ 5432286 w 9766927"/>
                <a:gd name="connsiteY484" fmla="*/ 534992 h 4031741"/>
                <a:gd name="connsiteX485" fmla="*/ 5439539 w 9766927"/>
                <a:gd name="connsiteY485" fmla="*/ 560680 h 4031741"/>
                <a:gd name="connsiteX486" fmla="*/ 5423068 w 9766927"/>
                <a:gd name="connsiteY486" fmla="*/ 570351 h 4031741"/>
                <a:gd name="connsiteX487" fmla="*/ 5375092 w 9766927"/>
                <a:gd name="connsiteY487" fmla="*/ 357291 h 4031741"/>
                <a:gd name="connsiteX488" fmla="*/ 5358621 w 9766927"/>
                <a:gd name="connsiteY488" fmla="*/ 347696 h 4031741"/>
                <a:gd name="connsiteX489" fmla="*/ 5365724 w 9766927"/>
                <a:gd name="connsiteY489" fmla="*/ 321932 h 4031741"/>
                <a:gd name="connsiteX490" fmla="*/ 5509954 w 9766927"/>
                <a:gd name="connsiteY490" fmla="*/ 263907 h 4031741"/>
                <a:gd name="connsiteX491" fmla="*/ 5533527 w 9766927"/>
                <a:gd name="connsiteY491" fmla="*/ 276449 h 4031741"/>
                <a:gd name="connsiteX492" fmla="*/ 5520985 w 9766927"/>
                <a:gd name="connsiteY492" fmla="*/ 300022 h 4031741"/>
                <a:gd name="connsiteX493" fmla="*/ 5384309 w 9766927"/>
                <a:gd name="connsiteY493" fmla="*/ 354798 h 4031741"/>
                <a:gd name="connsiteX494" fmla="*/ 5375092 w 9766927"/>
                <a:gd name="connsiteY494" fmla="*/ 357291 h 4031741"/>
                <a:gd name="connsiteX495" fmla="*/ 5662496 w 9766927"/>
                <a:gd name="connsiteY495" fmla="*/ 262925 h 4031741"/>
                <a:gd name="connsiteX496" fmla="*/ 5644061 w 9766927"/>
                <a:gd name="connsiteY496" fmla="*/ 248116 h 4031741"/>
                <a:gd name="connsiteX497" fmla="*/ 5658416 w 9766927"/>
                <a:gd name="connsiteY497" fmla="*/ 225602 h 4031741"/>
                <a:gd name="connsiteX498" fmla="*/ 5808163 w 9766927"/>
                <a:gd name="connsiteY498" fmla="*/ 195985 h 4031741"/>
                <a:gd name="connsiteX499" fmla="*/ 5830073 w 9766927"/>
                <a:gd name="connsiteY499" fmla="*/ 211247 h 4031741"/>
                <a:gd name="connsiteX500" fmla="*/ 5814811 w 9766927"/>
                <a:gd name="connsiteY500" fmla="*/ 233157 h 4031741"/>
                <a:gd name="connsiteX501" fmla="*/ 5666651 w 9766927"/>
                <a:gd name="connsiteY501" fmla="*/ 262472 h 4031741"/>
                <a:gd name="connsiteX502" fmla="*/ 5662496 w 9766927"/>
                <a:gd name="connsiteY502" fmla="*/ 262925 h 4031741"/>
                <a:gd name="connsiteX503" fmla="*/ 5961384 w 9766927"/>
                <a:gd name="connsiteY503" fmla="*/ 209207 h 4031741"/>
                <a:gd name="connsiteX504" fmla="*/ 5942723 w 9766927"/>
                <a:gd name="connsiteY504" fmla="*/ 193114 h 4031741"/>
                <a:gd name="connsiteX505" fmla="*/ 5958664 w 9766927"/>
                <a:gd name="connsiteY505" fmla="*/ 171657 h 4031741"/>
                <a:gd name="connsiteX506" fmla="*/ 6109469 w 9766927"/>
                <a:gd name="connsiteY506" fmla="*/ 150880 h 4031741"/>
                <a:gd name="connsiteX507" fmla="*/ 6130623 w 9766927"/>
                <a:gd name="connsiteY507" fmla="*/ 167199 h 4031741"/>
                <a:gd name="connsiteX508" fmla="*/ 6114304 w 9766927"/>
                <a:gd name="connsiteY508" fmla="*/ 188354 h 4031741"/>
                <a:gd name="connsiteX509" fmla="*/ 5964255 w 9766927"/>
                <a:gd name="connsiteY509" fmla="*/ 208980 h 4031741"/>
                <a:gd name="connsiteX510" fmla="*/ 5961384 w 9766927"/>
                <a:gd name="connsiteY510" fmla="*/ 209207 h 4031741"/>
                <a:gd name="connsiteX511" fmla="*/ 6262539 w 9766927"/>
                <a:gd name="connsiteY511" fmla="*/ 170448 h 4031741"/>
                <a:gd name="connsiteX512" fmla="*/ 6243802 w 9766927"/>
                <a:gd name="connsiteY512" fmla="*/ 153675 h 4031741"/>
                <a:gd name="connsiteX513" fmla="*/ 6260499 w 9766927"/>
                <a:gd name="connsiteY513" fmla="*/ 132822 h 4031741"/>
                <a:gd name="connsiteX514" fmla="*/ 6411681 w 9766927"/>
                <a:gd name="connsiteY514" fmla="*/ 116881 h 4031741"/>
                <a:gd name="connsiteX515" fmla="*/ 6432307 w 9766927"/>
                <a:gd name="connsiteY515" fmla="*/ 133805 h 4031741"/>
                <a:gd name="connsiteX516" fmla="*/ 6415383 w 9766927"/>
                <a:gd name="connsiteY516" fmla="*/ 154431 h 4031741"/>
                <a:gd name="connsiteX517" fmla="*/ 6264654 w 9766927"/>
                <a:gd name="connsiteY517" fmla="*/ 170297 h 4031741"/>
                <a:gd name="connsiteX518" fmla="*/ 6262539 w 9766927"/>
                <a:gd name="connsiteY518" fmla="*/ 170448 h 4031741"/>
                <a:gd name="connsiteX519" fmla="*/ 6564601 w 9766927"/>
                <a:gd name="connsiteY519" fmla="*/ 140378 h 4031741"/>
                <a:gd name="connsiteX520" fmla="*/ 6545788 w 9766927"/>
                <a:gd name="connsiteY520" fmla="*/ 123152 h 4031741"/>
                <a:gd name="connsiteX521" fmla="*/ 6562938 w 9766927"/>
                <a:gd name="connsiteY521" fmla="*/ 102677 h 4031741"/>
                <a:gd name="connsiteX522" fmla="*/ 6714347 w 9766927"/>
                <a:gd name="connsiteY522" fmla="*/ 89908 h 4031741"/>
                <a:gd name="connsiteX523" fmla="*/ 6734671 w 9766927"/>
                <a:gd name="connsiteY523" fmla="*/ 107210 h 4031741"/>
                <a:gd name="connsiteX524" fmla="*/ 6717369 w 9766927"/>
                <a:gd name="connsiteY524" fmla="*/ 127534 h 4031741"/>
                <a:gd name="connsiteX525" fmla="*/ 6566262 w 9766927"/>
                <a:gd name="connsiteY525" fmla="*/ 140227 h 4031741"/>
                <a:gd name="connsiteX526" fmla="*/ 6564601 w 9766927"/>
                <a:gd name="connsiteY526" fmla="*/ 140378 h 4031741"/>
                <a:gd name="connsiteX527" fmla="*/ 6867191 w 9766927"/>
                <a:gd name="connsiteY527" fmla="*/ 116125 h 4031741"/>
                <a:gd name="connsiteX528" fmla="*/ 6848378 w 9766927"/>
                <a:gd name="connsiteY528" fmla="*/ 98597 h 4031741"/>
                <a:gd name="connsiteX529" fmla="*/ 6865831 w 9766927"/>
                <a:gd name="connsiteY529" fmla="*/ 78424 h 4031741"/>
                <a:gd name="connsiteX530" fmla="*/ 7017390 w 9766927"/>
                <a:gd name="connsiteY530" fmla="*/ 67998 h 4031741"/>
                <a:gd name="connsiteX531" fmla="*/ 7037487 w 9766927"/>
                <a:gd name="connsiteY531" fmla="*/ 85602 h 4031741"/>
                <a:gd name="connsiteX532" fmla="*/ 7019884 w 9766927"/>
                <a:gd name="connsiteY532" fmla="*/ 105699 h 4031741"/>
                <a:gd name="connsiteX533" fmla="*/ 6868626 w 9766927"/>
                <a:gd name="connsiteY533" fmla="*/ 116125 h 4031741"/>
                <a:gd name="connsiteX534" fmla="*/ 6867191 w 9766927"/>
                <a:gd name="connsiteY534" fmla="*/ 116125 h 4031741"/>
                <a:gd name="connsiteX535" fmla="*/ 7170083 w 9766927"/>
                <a:gd name="connsiteY535" fmla="*/ 96330 h 4031741"/>
                <a:gd name="connsiteX536" fmla="*/ 7151270 w 9766927"/>
                <a:gd name="connsiteY536" fmla="*/ 78575 h 4031741"/>
                <a:gd name="connsiteX537" fmla="*/ 7169026 w 9766927"/>
                <a:gd name="connsiteY537" fmla="*/ 58629 h 4031741"/>
                <a:gd name="connsiteX538" fmla="*/ 7320661 w 9766927"/>
                <a:gd name="connsiteY538" fmla="*/ 50092 h 4031741"/>
                <a:gd name="connsiteX539" fmla="*/ 7340531 w 9766927"/>
                <a:gd name="connsiteY539" fmla="*/ 67922 h 4031741"/>
                <a:gd name="connsiteX540" fmla="*/ 7322700 w 9766927"/>
                <a:gd name="connsiteY540" fmla="*/ 87793 h 4031741"/>
                <a:gd name="connsiteX541" fmla="*/ 7171292 w 9766927"/>
                <a:gd name="connsiteY541" fmla="*/ 96330 h 4031741"/>
                <a:gd name="connsiteX542" fmla="*/ 7170083 w 9766927"/>
                <a:gd name="connsiteY542" fmla="*/ 96330 h 4031741"/>
                <a:gd name="connsiteX543" fmla="*/ 7473127 w 9766927"/>
                <a:gd name="connsiteY543" fmla="*/ 79935 h 4031741"/>
                <a:gd name="connsiteX544" fmla="*/ 7454239 w 9766927"/>
                <a:gd name="connsiteY544" fmla="*/ 61954 h 4031741"/>
                <a:gd name="connsiteX545" fmla="*/ 7472220 w 9766927"/>
                <a:gd name="connsiteY545" fmla="*/ 42159 h 4031741"/>
                <a:gd name="connsiteX546" fmla="*/ 7623780 w 9766927"/>
                <a:gd name="connsiteY546" fmla="*/ 35132 h 4031741"/>
                <a:gd name="connsiteX547" fmla="*/ 7643499 w 9766927"/>
                <a:gd name="connsiteY547" fmla="*/ 53189 h 4031741"/>
                <a:gd name="connsiteX548" fmla="*/ 7625442 w 9766927"/>
                <a:gd name="connsiteY548" fmla="*/ 72909 h 4031741"/>
                <a:gd name="connsiteX549" fmla="*/ 7474109 w 9766927"/>
                <a:gd name="connsiteY549" fmla="*/ 79935 h 4031741"/>
                <a:gd name="connsiteX550" fmla="*/ 7473127 w 9766927"/>
                <a:gd name="connsiteY550" fmla="*/ 79935 h 4031741"/>
                <a:gd name="connsiteX551" fmla="*/ 7776321 w 9766927"/>
                <a:gd name="connsiteY551" fmla="*/ 66638 h 4031741"/>
                <a:gd name="connsiteX552" fmla="*/ 7757433 w 9766927"/>
                <a:gd name="connsiteY552" fmla="*/ 48505 h 4031741"/>
                <a:gd name="connsiteX553" fmla="*/ 7775566 w 9766927"/>
                <a:gd name="connsiteY553" fmla="*/ 28861 h 4031741"/>
                <a:gd name="connsiteX554" fmla="*/ 7927277 w 9766927"/>
                <a:gd name="connsiteY554" fmla="*/ 23195 h 4031741"/>
                <a:gd name="connsiteX555" fmla="*/ 7946845 w 9766927"/>
                <a:gd name="connsiteY555" fmla="*/ 41403 h 4031741"/>
                <a:gd name="connsiteX556" fmla="*/ 7928637 w 9766927"/>
                <a:gd name="connsiteY556" fmla="*/ 60971 h 4031741"/>
                <a:gd name="connsiteX557" fmla="*/ 7777077 w 9766927"/>
                <a:gd name="connsiteY557" fmla="*/ 66638 h 4031741"/>
                <a:gd name="connsiteX558" fmla="*/ 7776321 w 9766927"/>
                <a:gd name="connsiteY558" fmla="*/ 66638 h 4031741"/>
                <a:gd name="connsiteX559" fmla="*/ 8079667 w 9766927"/>
                <a:gd name="connsiteY559" fmla="*/ 55909 h 4031741"/>
                <a:gd name="connsiteX560" fmla="*/ 8060779 w 9766927"/>
                <a:gd name="connsiteY560" fmla="*/ 37625 h 4031741"/>
                <a:gd name="connsiteX561" fmla="*/ 8079063 w 9766927"/>
                <a:gd name="connsiteY561" fmla="*/ 18133 h 4031741"/>
                <a:gd name="connsiteX562" fmla="*/ 8230849 w 9766927"/>
                <a:gd name="connsiteY562" fmla="*/ 13675 h 4031741"/>
                <a:gd name="connsiteX563" fmla="*/ 8231378 w 9766927"/>
                <a:gd name="connsiteY563" fmla="*/ 13675 h 4031741"/>
                <a:gd name="connsiteX564" fmla="*/ 8250267 w 9766927"/>
                <a:gd name="connsiteY564" fmla="*/ 32035 h 4031741"/>
                <a:gd name="connsiteX565" fmla="*/ 8231907 w 9766927"/>
                <a:gd name="connsiteY565" fmla="*/ 51452 h 4031741"/>
                <a:gd name="connsiteX566" fmla="*/ 8080272 w 9766927"/>
                <a:gd name="connsiteY566" fmla="*/ 55909 h 4031741"/>
                <a:gd name="connsiteX567" fmla="*/ 8079667 w 9766927"/>
                <a:gd name="connsiteY567" fmla="*/ 55909 h 4031741"/>
                <a:gd name="connsiteX568" fmla="*/ 8383089 w 9766927"/>
                <a:gd name="connsiteY568" fmla="*/ 47674 h 4031741"/>
                <a:gd name="connsiteX569" fmla="*/ 8364201 w 9766927"/>
                <a:gd name="connsiteY569" fmla="*/ 29239 h 4031741"/>
                <a:gd name="connsiteX570" fmla="*/ 8382635 w 9766927"/>
                <a:gd name="connsiteY570" fmla="*/ 9897 h 4031741"/>
                <a:gd name="connsiteX571" fmla="*/ 8534422 w 9766927"/>
                <a:gd name="connsiteY571" fmla="*/ 6649 h 4031741"/>
                <a:gd name="connsiteX572" fmla="*/ 8553687 w 9766927"/>
                <a:gd name="connsiteY572" fmla="*/ 25159 h 4031741"/>
                <a:gd name="connsiteX573" fmla="*/ 8535177 w 9766927"/>
                <a:gd name="connsiteY573" fmla="*/ 44425 h 4031741"/>
                <a:gd name="connsiteX574" fmla="*/ 8383542 w 9766927"/>
                <a:gd name="connsiteY574" fmla="*/ 47674 h 4031741"/>
                <a:gd name="connsiteX575" fmla="*/ 8383089 w 9766927"/>
                <a:gd name="connsiteY575" fmla="*/ 47674 h 4031741"/>
                <a:gd name="connsiteX576" fmla="*/ 9748032 w 9766927"/>
                <a:gd name="connsiteY576" fmla="*/ 44501 h 4031741"/>
                <a:gd name="connsiteX577" fmla="*/ 9747502 w 9766927"/>
                <a:gd name="connsiteY577" fmla="*/ 44501 h 4031741"/>
                <a:gd name="connsiteX578" fmla="*/ 9596169 w 9766927"/>
                <a:gd name="connsiteY578" fmla="*/ 41025 h 4031741"/>
                <a:gd name="connsiteX579" fmla="*/ 9577583 w 9766927"/>
                <a:gd name="connsiteY579" fmla="*/ 21835 h 4031741"/>
                <a:gd name="connsiteX580" fmla="*/ 9596472 w 9766927"/>
                <a:gd name="connsiteY580" fmla="*/ 3249 h 4031741"/>
                <a:gd name="connsiteX581" fmla="*/ 9596850 w 9766927"/>
                <a:gd name="connsiteY581" fmla="*/ 3249 h 4031741"/>
                <a:gd name="connsiteX582" fmla="*/ 9748560 w 9766927"/>
                <a:gd name="connsiteY582" fmla="*/ 6724 h 4031741"/>
                <a:gd name="connsiteX583" fmla="*/ 9766920 w 9766927"/>
                <a:gd name="connsiteY583" fmla="*/ 26141 h 4031741"/>
                <a:gd name="connsiteX584" fmla="*/ 9748032 w 9766927"/>
                <a:gd name="connsiteY584" fmla="*/ 44501 h 4031741"/>
                <a:gd name="connsiteX585" fmla="*/ 8686586 w 9766927"/>
                <a:gd name="connsiteY585" fmla="*/ 41856 h 4031741"/>
                <a:gd name="connsiteX586" fmla="*/ 8667698 w 9766927"/>
                <a:gd name="connsiteY586" fmla="*/ 23270 h 4031741"/>
                <a:gd name="connsiteX587" fmla="*/ 8686283 w 9766927"/>
                <a:gd name="connsiteY587" fmla="*/ 4080 h 4031741"/>
                <a:gd name="connsiteX588" fmla="*/ 8838145 w 9766927"/>
                <a:gd name="connsiteY588" fmla="*/ 2040 h 4031741"/>
                <a:gd name="connsiteX589" fmla="*/ 8838372 w 9766927"/>
                <a:gd name="connsiteY589" fmla="*/ 2040 h 4031741"/>
                <a:gd name="connsiteX590" fmla="*/ 8857260 w 9766927"/>
                <a:gd name="connsiteY590" fmla="*/ 20702 h 4031741"/>
                <a:gd name="connsiteX591" fmla="*/ 8838599 w 9766927"/>
                <a:gd name="connsiteY591" fmla="*/ 39817 h 4031741"/>
                <a:gd name="connsiteX592" fmla="*/ 8686887 w 9766927"/>
                <a:gd name="connsiteY592" fmla="*/ 41856 h 4031741"/>
                <a:gd name="connsiteX593" fmla="*/ 8686586 w 9766927"/>
                <a:gd name="connsiteY593" fmla="*/ 41856 h 4031741"/>
                <a:gd name="connsiteX594" fmla="*/ 9444988 w 9766927"/>
                <a:gd name="connsiteY594" fmla="*/ 38910 h 4031741"/>
                <a:gd name="connsiteX595" fmla="*/ 9444837 w 9766927"/>
                <a:gd name="connsiteY595" fmla="*/ 38910 h 4031741"/>
                <a:gd name="connsiteX596" fmla="*/ 9293428 w 9766927"/>
                <a:gd name="connsiteY596" fmla="*/ 37928 h 4031741"/>
                <a:gd name="connsiteX597" fmla="*/ 9274615 w 9766927"/>
                <a:gd name="connsiteY597" fmla="*/ 18964 h 4031741"/>
                <a:gd name="connsiteX598" fmla="*/ 9293504 w 9766927"/>
                <a:gd name="connsiteY598" fmla="*/ 151 h 4031741"/>
                <a:gd name="connsiteX599" fmla="*/ 9293579 w 9766927"/>
                <a:gd name="connsiteY599" fmla="*/ 151 h 4031741"/>
                <a:gd name="connsiteX600" fmla="*/ 9445290 w 9766927"/>
                <a:gd name="connsiteY600" fmla="*/ 1133 h 4031741"/>
                <a:gd name="connsiteX601" fmla="*/ 9464027 w 9766927"/>
                <a:gd name="connsiteY601" fmla="*/ 20173 h 4031741"/>
                <a:gd name="connsiteX602" fmla="*/ 9444988 w 9766927"/>
                <a:gd name="connsiteY602" fmla="*/ 38910 h 4031741"/>
                <a:gd name="connsiteX603" fmla="*/ 8990082 w 9766927"/>
                <a:gd name="connsiteY603" fmla="*/ 38457 h 4031741"/>
                <a:gd name="connsiteX604" fmla="*/ 8971194 w 9766927"/>
                <a:gd name="connsiteY604" fmla="*/ 19719 h 4031741"/>
                <a:gd name="connsiteX605" fmla="*/ 8989931 w 9766927"/>
                <a:gd name="connsiteY605" fmla="*/ 680 h 4031741"/>
                <a:gd name="connsiteX606" fmla="*/ 9141718 w 9766927"/>
                <a:gd name="connsiteY606" fmla="*/ 0 h 4031741"/>
                <a:gd name="connsiteX607" fmla="*/ 9141718 w 9766927"/>
                <a:gd name="connsiteY607" fmla="*/ 0 h 4031741"/>
                <a:gd name="connsiteX608" fmla="*/ 9160606 w 9766927"/>
                <a:gd name="connsiteY608" fmla="*/ 18888 h 4031741"/>
                <a:gd name="connsiteX609" fmla="*/ 9141718 w 9766927"/>
                <a:gd name="connsiteY609" fmla="*/ 37777 h 4031741"/>
                <a:gd name="connsiteX610" fmla="*/ 8990082 w 9766927"/>
                <a:gd name="connsiteY610" fmla="*/ 38457 h 4031741"/>
                <a:gd name="connsiteX611" fmla="*/ 8990082 w 9766927"/>
                <a:gd name="connsiteY611" fmla="*/ 38457 h 403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</a:cxnLst>
              <a:rect l="l" t="t" r="r" b="b"/>
              <a:pathLst>
                <a:path w="9766927" h="4031741">
                  <a:moveTo>
                    <a:pt x="1620781" y="4031742"/>
                  </a:moveTo>
                  <a:cubicBezTo>
                    <a:pt x="1589200" y="4031742"/>
                    <a:pt x="1557619" y="4031591"/>
                    <a:pt x="1526113" y="4031364"/>
                  </a:cubicBezTo>
                  <a:cubicBezTo>
                    <a:pt x="1515687" y="4031289"/>
                    <a:pt x="1507300" y="4022751"/>
                    <a:pt x="1507376" y="4012325"/>
                  </a:cubicBezTo>
                  <a:cubicBezTo>
                    <a:pt x="1507452" y="4001974"/>
                    <a:pt x="1515913" y="3993587"/>
                    <a:pt x="1526264" y="3993587"/>
                  </a:cubicBezTo>
                  <a:cubicBezTo>
                    <a:pt x="1526340" y="3993587"/>
                    <a:pt x="1526340" y="3993587"/>
                    <a:pt x="1526415" y="3993587"/>
                  </a:cubicBezTo>
                  <a:cubicBezTo>
                    <a:pt x="1576885" y="3994041"/>
                    <a:pt x="1627354" y="3994116"/>
                    <a:pt x="1677824" y="3993890"/>
                  </a:cubicBezTo>
                  <a:cubicBezTo>
                    <a:pt x="1677824" y="3993890"/>
                    <a:pt x="1677899" y="3993890"/>
                    <a:pt x="1677899" y="3993890"/>
                  </a:cubicBezTo>
                  <a:cubicBezTo>
                    <a:pt x="1688250" y="3993890"/>
                    <a:pt x="1696712" y="4002276"/>
                    <a:pt x="1696788" y="4012702"/>
                  </a:cubicBezTo>
                  <a:cubicBezTo>
                    <a:pt x="1696863" y="4023129"/>
                    <a:pt x="1688401" y="4031666"/>
                    <a:pt x="1677975" y="4031666"/>
                  </a:cubicBezTo>
                  <a:cubicBezTo>
                    <a:pt x="1658936" y="4031742"/>
                    <a:pt x="1639821" y="4031742"/>
                    <a:pt x="1620781" y="4031742"/>
                  </a:cubicBezTo>
                  <a:close/>
                  <a:moveTo>
                    <a:pt x="1829686" y="4029777"/>
                  </a:moveTo>
                  <a:cubicBezTo>
                    <a:pt x="1819411" y="4029777"/>
                    <a:pt x="1811024" y="4021542"/>
                    <a:pt x="1810797" y="4011267"/>
                  </a:cubicBezTo>
                  <a:cubicBezTo>
                    <a:pt x="1810571" y="4000840"/>
                    <a:pt x="1818882" y="3992227"/>
                    <a:pt x="1829308" y="3992001"/>
                  </a:cubicBezTo>
                  <a:cubicBezTo>
                    <a:pt x="1879400" y="3991019"/>
                    <a:pt x="1930398" y="3989734"/>
                    <a:pt x="1980943" y="3988072"/>
                  </a:cubicBezTo>
                  <a:cubicBezTo>
                    <a:pt x="1991596" y="3987770"/>
                    <a:pt x="2000058" y="3995930"/>
                    <a:pt x="2000436" y="4006356"/>
                  </a:cubicBezTo>
                  <a:cubicBezTo>
                    <a:pt x="2000813" y="4016782"/>
                    <a:pt x="1992578" y="4025546"/>
                    <a:pt x="1982152" y="4025848"/>
                  </a:cubicBezTo>
                  <a:cubicBezTo>
                    <a:pt x="1931456" y="4027511"/>
                    <a:pt x="1880231" y="4028795"/>
                    <a:pt x="1829988" y="4029777"/>
                  </a:cubicBezTo>
                  <a:cubicBezTo>
                    <a:pt x="1829912" y="4029777"/>
                    <a:pt x="1829837" y="4029777"/>
                    <a:pt x="1829686" y="4029777"/>
                  </a:cubicBezTo>
                  <a:close/>
                  <a:moveTo>
                    <a:pt x="1374705" y="4028946"/>
                  </a:moveTo>
                  <a:cubicBezTo>
                    <a:pt x="1374554" y="4028946"/>
                    <a:pt x="1374403" y="4028946"/>
                    <a:pt x="1374251" y="4028946"/>
                  </a:cubicBezTo>
                  <a:cubicBezTo>
                    <a:pt x="1323480" y="4027813"/>
                    <a:pt x="1272406" y="4026226"/>
                    <a:pt x="1222465" y="4024413"/>
                  </a:cubicBezTo>
                  <a:cubicBezTo>
                    <a:pt x="1212039" y="4024035"/>
                    <a:pt x="1203879" y="4015271"/>
                    <a:pt x="1204332" y="4004845"/>
                  </a:cubicBezTo>
                  <a:cubicBezTo>
                    <a:pt x="1204710" y="3994419"/>
                    <a:pt x="1213323" y="3986259"/>
                    <a:pt x="1223901" y="3986712"/>
                  </a:cubicBezTo>
                  <a:cubicBezTo>
                    <a:pt x="1273615" y="3988601"/>
                    <a:pt x="1324462" y="3990112"/>
                    <a:pt x="1375082" y="3991245"/>
                  </a:cubicBezTo>
                  <a:cubicBezTo>
                    <a:pt x="1385509" y="3991472"/>
                    <a:pt x="1393744" y="4000161"/>
                    <a:pt x="1393517" y="4010587"/>
                  </a:cubicBezTo>
                  <a:cubicBezTo>
                    <a:pt x="1393291" y="4020787"/>
                    <a:pt x="1384904" y="4028946"/>
                    <a:pt x="1374705" y="4028946"/>
                  </a:cubicBezTo>
                  <a:close/>
                  <a:moveTo>
                    <a:pt x="2133107" y="4019880"/>
                  </a:moveTo>
                  <a:cubicBezTo>
                    <a:pt x="2123059" y="4019880"/>
                    <a:pt x="2114748" y="4012022"/>
                    <a:pt x="2114219" y="4001898"/>
                  </a:cubicBezTo>
                  <a:cubicBezTo>
                    <a:pt x="2113765" y="3991472"/>
                    <a:pt x="2121774" y="3982632"/>
                    <a:pt x="2132200" y="3982179"/>
                  </a:cubicBezTo>
                  <a:cubicBezTo>
                    <a:pt x="2182443" y="3979837"/>
                    <a:pt x="2233291" y="3977192"/>
                    <a:pt x="2283382" y="3974170"/>
                  </a:cubicBezTo>
                  <a:cubicBezTo>
                    <a:pt x="2293733" y="3973415"/>
                    <a:pt x="2302724" y="3981499"/>
                    <a:pt x="2303404" y="3991925"/>
                  </a:cubicBezTo>
                  <a:cubicBezTo>
                    <a:pt x="2304084" y="4002352"/>
                    <a:pt x="2296075" y="4011267"/>
                    <a:pt x="2285649" y="4011871"/>
                  </a:cubicBezTo>
                  <a:cubicBezTo>
                    <a:pt x="2235406" y="4014893"/>
                    <a:pt x="2184408" y="4017613"/>
                    <a:pt x="2133938" y="4019880"/>
                  </a:cubicBezTo>
                  <a:cubicBezTo>
                    <a:pt x="2133711" y="4019880"/>
                    <a:pt x="2133409" y="4019880"/>
                    <a:pt x="2133107" y="4019880"/>
                  </a:cubicBezTo>
                  <a:close/>
                  <a:moveTo>
                    <a:pt x="1071812" y="4017613"/>
                  </a:moveTo>
                  <a:cubicBezTo>
                    <a:pt x="1071510" y="4017613"/>
                    <a:pt x="1071132" y="4017613"/>
                    <a:pt x="1070830" y="4017613"/>
                  </a:cubicBezTo>
                  <a:cubicBezTo>
                    <a:pt x="1020134" y="4014969"/>
                    <a:pt x="969211" y="4011871"/>
                    <a:pt x="919270" y="4008471"/>
                  </a:cubicBezTo>
                  <a:cubicBezTo>
                    <a:pt x="908844" y="4007791"/>
                    <a:pt x="900987" y="3998725"/>
                    <a:pt x="901742" y="3988374"/>
                  </a:cubicBezTo>
                  <a:cubicBezTo>
                    <a:pt x="902422" y="3977948"/>
                    <a:pt x="911488" y="3970166"/>
                    <a:pt x="921839" y="3970846"/>
                  </a:cubicBezTo>
                  <a:cubicBezTo>
                    <a:pt x="971553" y="3974246"/>
                    <a:pt x="1022325" y="3977268"/>
                    <a:pt x="1072794" y="3979912"/>
                  </a:cubicBezTo>
                  <a:cubicBezTo>
                    <a:pt x="1083221" y="3980441"/>
                    <a:pt x="1091229" y="3989356"/>
                    <a:pt x="1090700" y="3999783"/>
                  </a:cubicBezTo>
                  <a:cubicBezTo>
                    <a:pt x="1090172" y="4009831"/>
                    <a:pt x="1081785" y="4017613"/>
                    <a:pt x="1071812" y="4017613"/>
                  </a:cubicBezTo>
                  <a:close/>
                  <a:moveTo>
                    <a:pt x="2435773" y="4001747"/>
                  </a:moveTo>
                  <a:cubicBezTo>
                    <a:pt x="2425951" y="4001747"/>
                    <a:pt x="2417716" y="3994192"/>
                    <a:pt x="2416960" y="3984219"/>
                  </a:cubicBezTo>
                  <a:cubicBezTo>
                    <a:pt x="2416205" y="3973792"/>
                    <a:pt x="2423987" y="3964726"/>
                    <a:pt x="2434413" y="3963970"/>
                  </a:cubicBezTo>
                  <a:cubicBezTo>
                    <a:pt x="2484882" y="3960268"/>
                    <a:pt x="2535654" y="3956113"/>
                    <a:pt x="2585293" y="3951731"/>
                  </a:cubicBezTo>
                  <a:cubicBezTo>
                    <a:pt x="2595719" y="3950824"/>
                    <a:pt x="2604861" y="3958531"/>
                    <a:pt x="2605767" y="3968882"/>
                  </a:cubicBezTo>
                  <a:cubicBezTo>
                    <a:pt x="2606674" y="3979232"/>
                    <a:pt x="2598968" y="3988450"/>
                    <a:pt x="2588617" y="3989356"/>
                  </a:cubicBezTo>
                  <a:cubicBezTo>
                    <a:pt x="2538827" y="3993738"/>
                    <a:pt x="2487905" y="3997894"/>
                    <a:pt x="2437208" y="4001596"/>
                  </a:cubicBezTo>
                  <a:cubicBezTo>
                    <a:pt x="2436755" y="4001747"/>
                    <a:pt x="2436302" y="4001747"/>
                    <a:pt x="2435773" y="4001747"/>
                  </a:cubicBezTo>
                  <a:close/>
                  <a:moveTo>
                    <a:pt x="769524" y="3996987"/>
                  </a:moveTo>
                  <a:cubicBezTo>
                    <a:pt x="768995" y="3996987"/>
                    <a:pt x="768466" y="3996987"/>
                    <a:pt x="767937" y="3996912"/>
                  </a:cubicBezTo>
                  <a:cubicBezTo>
                    <a:pt x="717241" y="3992605"/>
                    <a:pt x="666394" y="3987846"/>
                    <a:pt x="616756" y="3982783"/>
                  </a:cubicBezTo>
                  <a:cubicBezTo>
                    <a:pt x="606405" y="3981726"/>
                    <a:pt x="598850" y="3972432"/>
                    <a:pt x="599907" y="3962082"/>
                  </a:cubicBezTo>
                  <a:cubicBezTo>
                    <a:pt x="600965" y="3951731"/>
                    <a:pt x="610258" y="3944100"/>
                    <a:pt x="620609" y="3945233"/>
                  </a:cubicBezTo>
                  <a:cubicBezTo>
                    <a:pt x="670021" y="3950295"/>
                    <a:pt x="720641" y="3954980"/>
                    <a:pt x="771111" y="3959286"/>
                  </a:cubicBezTo>
                  <a:cubicBezTo>
                    <a:pt x="781537" y="3960193"/>
                    <a:pt x="789244" y="3969335"/>
                    <a:pt x="788337" y="3979686"/>
                  </a:cubicBezTo>
                  <a:cubicBezTo>
                    <a:pt x="787506" y="3989583"/>
                    <a:pt x="779270" y="3996987"/>
                    <a:pt x="769524" y="3996987"/>
                  </a:cubicBezTo>
                  <a:close/>
                  <a:moveTo>
                    <a:pt x="2737910" y="3975077"/>
                  </a:moveTo>
                  <a:cubicBezTo>
                    <a:pt x="2728315" y="3975077"/>
                    <a:pt x="2720155" y="3967824"/>
                    <a:pt x="2719173" y="3958153"/>
                  </a:cubicBezTo>
                  <a:cubicBezTo>
                    <a:pt x="2718115" y="3947802"/>
                    <a:pt x="2725670" y="3938509"/>
                    <a:pt x="2736021" y="3937451"/>
                  </a:cubicBezTo>
                  <a:cubicBezTo>
                    <a:pt x="2786037" y="3932314"/>
                    <a:pt x="2836658" y="3926723"/>
                    <a:pt x="2886447" y="3920754"/>
                  </a:cubicBezTo>
                  <a:cubicBezTo>
                    <a:pt x="2896798" y="3919545"/>
                    <a:pt x="2906167" y="3926950"/>
                    <a:pt x="2907451" y="3937300"/>
                  </a:cubicBezTo>
                  <a:cubicBezTo>
                    <a:pt x="2908660" y="3947651"/>
                    <a:pt x="2901256" y="3957020"/>
                    <a:pt x="2890905" y="3958304"/>
                  </a:cubicBezTo>
                  <a:cubicBezTo>
                    <a:pt x="2840964" y="3964197"/>
                    <a:pt x="2790117" y="3969864"/>
                    <a:pt x="2739874" y="3975001"/>
                  </a:cubicBezTo>
                  <a:cubicBezTo>
                    <a:pt x="2739194" y="3975077"/>
                    <a:pt x="2738514" y="3975077"/>
                    <a:pt x="2737910" y="3975077"/>
                  </a:cubicBezTo>
                  <a:close/>
                  <a:moveTo>
                    <a:pt x="468143" y="3966237"/>
                  </a:moveTo>
                  <a:cubicBezTo>
                    <a:pt x="467387" y="3966237"/>
                    <a:pt x="466632" y="3966162"/>
                    <a:pt x="465876" y="3966086"/>
                  </a:cubicBezTo>
                  <a:cubicBezTo>
                    <a:pt x="415180" y="3959966"/>
                    <a:pt x="364484" y="3953393"/>
                    <a:pt x="315299" y="3946442"/>
                  </a:cubicBezTo>
                  <a:cubicBezTo>
                    <a:pt x="304948" y="3945007"/>
                    <a:pt x="297770" y="3935412"/>
                    <a:pt x="299206" y="3925136"/>
                  </a:cubicBezTo>
                  <a:cubicBezTo>
                    <a:pt x="300641" y="3914785"/>
                    <a:pt x="310237" y="3907608"/>
                    <a:pt x="320512" y="3909044"/>
                  </a:cubicBezTo>
                  <a:cubicBezTo>
                    <a:pt x="369470" y="3915919"/>
                    <a:pt x="419864" y="3922492"/>
                    <a:pt x="470334" y="3928536"/>
                  </a:cubicBezTo>
                  <a:cubicBezTo>
                    <a:pt x="480684" y="3929821"/>
                    <a:pt x="488089" y="3939189"/>
                    <a:pt x="486804" y="3949540"/>
                  </a:cubicBezTo>
                  <a:cubicBezTo>
                    <a:pt x="485747" y="3959135"/>
                    <a:pt x="477587" y="3966237"/>
                    <a:pt x="468143" y="3966237"/>
                  </a:cubicBezTo>
                  <a:close/>
                  <a:moveTo>
                    <a:pt x="3039065" y="3939340"/>
                  </a:moveTo>
                  <a:cubicBezTo>
                    <a:pt x="3029772" y="3939340"/>
                    <a:pt x="3021688" y="3932465"/>
                    <a:pt x="3020403" y="3922945"/>
                  </a:cubicBezTo>
                  <a:cubicBezTo>
                    <a:pt x="3019043" y="3912594"/>
                    <a:pt x="3026221" y="3903075"/>
                    <a:pt x="3036571" y="3901715"/>
                  </a:cubicBezTo>
                  <a:cubicBezTo>
                    <a:pt x="3086890" y="3894915"/>
                    <a:pt x="3137284" y="3887662"/>
                    <a:pt x="3186318" y="3880182"/>
                  </a:cubicBezTo>
                  <a:cubicBezTo>
                    <a:pt x="3196593" y="3878596"/>
                    <a:pt x="3206264" y="3885698"/>
                    <a:pt x="3207850" y="3895973"/>
                  </a:cubicBezTo>
                  <a:cubicBezTo>
                    <a:pt x="3209437" y="3906248"/>
                    <a:pt x="3202335" y="3915919"/>
                    <a:pt x="3192060" y="3917506"/>
                  </a:cubicBezTo>
                  <a:cubicBezTo>
                    <a:pt x="3142799" y="3925061"/>
                    <a:pt x="3092179" y="3932314"/>
                    <a:pt x="3041633" y="3939114"/>
                  </a:cubicBezTo>
                  <a:cubicBezTo>
                    <a:pt x="3040727" y="3939265"/>
                    <a:pt x="3039896" y="3939340"/>
                    <a:pt x="3039065" y="3939340"/>
                  </a:cubicBezTo>
                  <a:close/>
                  <a:moveTo>
                    <a:pt x="168197" y="3924003"/>
                  </a:moveTo>
                  <a:cubicBezTo>
                    <a:pt x="167215" y="3924003"/>
                    <a:pt x="166157" y="3923927"/>
                    <a:pt x="165175" y="3923776"/>
                  </a:cubicBezTo>
                  <a:cubicBezTo>
                    <a:pt x="114705" y="3915617"/>
                    <a:pt x="64311" y="3906852"/>
                    <a:pt x="15428" y="3897786"/>
                  </a:cubicBezTo>
                  <a:cubicBezTo>
                    <a:pt x="5153" y="3895897"/>
                    <a:pt x="-1571" y="3886000"/>
                    <a:pt x="318" y="3875724"/>
                  </a:cubicBezTo>
                  <a:cubicBezTo>
                    <a:pt x="2207" y="3865449"/>
                    <a:pt x="12028" y="3858725"/>
                    <a:pt x="22304" y="3860614"/>
                  </a:cubicBezTo>
                  <a:cubicBezTo>
                    <a:pt x="70884" y="3869605"/>
                    <a:pt x="120976" y="3878369"/>
                    <a:pt x="171219" y="3886453"/>
                  </a:cubicBezTo>
                  <a:cubicBezTo>
                    <a:pt x="181494" y="3888115"/>
                    <a:pt x="188521" y="3897786"/>
                    <a:pt x="186858" y="3908137"/>
                  </a:cubicBezTo>
                  <a:cubicBezTo>
                    <a:pt x="185347" y="3917430"/>
                    <a:pt x="177339" y="3924003"/>
                    <a:pt x="168197" y="3924003"/>
                  </a:cubicBezTo>
                  <a:close/>
                  <a:moveTo>
                    <a:pt x="3338859" y="3893555"/>
                  </a:moveTo>
                  <a:cubicBezTo>
                    <a:pt x="3329793" y="3893555"/>
                    <a:pt x="3321860" y="3887057"/>
                    <a:pt x="3320273" y="3877840"/>
                  </a:cubicBezTo>
                  <a:cubicBezTo>
                    <a:pt x="3318536" y="3867565"/>
                    <a:pt x="3325411" y="3857818"/>
                    <a:pt x="3335686" y="3856005"/>
                  </a:cubicBezTo>
                  <a:cubicBezTo>
                    <a:pt x="3386005" y="3847392"/>
                    <a:pt x="3436096" y="3838250"/>
                    <a:pt x="3484526" y="3828957"/>
                  </a:cubicBezTo>
                  <a:cubicBezTo>
                    <a:pt x="3494801" y="3826993"/>
                    <a:pt x="3504699" y="3833717"/>
                    <a:pt x="3506663" y="3843916"/>
                  </a:cubicBezTo>
                  <a:cubicBezTo>
                    <a:pt x="3508627" y="3854192"/>
                    <a:pt x="3501903" y="3864089"/>
                    <a:pt x="3491704" y="3866054"/>
                  </a:cubicBezTo>
                  <a:cubicBezTo>
                    <a:pt x="3443047" y="3875422"/>
                    <a:pt x="3392729" y="3884564"/>
                    <a:pt x="3342108" y="3893253"/>
                  </a:cubicBezTo>
                  <a:cubicBezTo>
                    <a:pt x="3340975" y="3893479"/>
                    <a:pt x="3339917" y="3893555"/>
                    <a:pt x="3338859" y="3893555"/>
                  </a:cubicBezTo>
                  <a:close/>
                  <a:moveTo>
                    <a:pt x="3636614" y="3836059"/>
                  </a:moveTo>
                  <a:cubicBezTo>
                    <a:pt x="3627926" y="3836059"/>
                    <a:pt x="3620068" y="3830015"/>
                    <a:pt x="3618179" y="3821175"/>
                  </a:cubicBezTo>
                  <a:cubicBezTo>
                    <a:pt x="3615988" y="3810975"/>
                    <a:pt x="3622486" y="3800927"/>
                    <a:pt x="3632686" y="3798736"/>
                  </a:cubicBezTo>
                  <a:cubicBezTo>
                    <a:pt x="3682777" y="3787932"/>
                    <a:pt x="3732340" y="3776523"/>
                    <a:pt x="3780014" y="3764964"/>
                  </a:cubicBezTo>
                  <a:cubicBezTo>
                    <a:pt x="3790138" y="3762470"/>
                    <a:pt x="3800338" y="3768741"/>
                    <a:pt x="3802831" y="3778865"/>
                  </a:cubicBezTo>
                  <a:cubicBezTo>
                    <a:pt x="3805324" y="3788990"/>
                    <a:pt x="3799054" y="3799189"/>
                    <a:pt x="3788929" y="3801682"/>
                  </a:cubicBezTo>
                  <a:cubicBezTo>
                    <a:pt x="3740953" y="3813318"/>
                    <a:pt x="3691088" y="3824802"/>
                    <a:pt x="3640619" y="3835681"/>
                  </a:cubicBezTo>
                  <a:cubicBezTo>
                    <a:pt x="3639259" y="3835908"/>
                    <a:pt x="3637899" y="3836059"/>
                    <a:pt x="3636614" y="3836059"/>
                  </a:cubicBezTo>
                  <a:close/>
                  <a:moveTo>
                    <a:pt x="3931196" y="3764132"/>
                  </a:moveTo>
                  <a:cubicBezTo>
                    <a:pt x="3922885" y="3764132"/>
                    <a:pt x="3915330" y="3758617"/>
                    <a:pt x="3912988" y="3750231"/>
                  </a:cubicBezTo>
                  <a:cubicBezTo>
                    <a:pt x="3910192" y="3740182"/>
                    <a:pt x="3916161" y="3729756"/>
                    <a:pt x="3926209" y="3727036"/>
                  </a:cubicBezTo>
                  <a:cubicBezTo>
                    <a:pt x="3976226" y="3713285"/>
                    <a:pt x="4024882" y="3698930"/>
                    <a:pt x="4071045" y="3684424"/>
                  </a:cubicBezTo>
                  <a:cubicBezTo>
                    <a:pt x="4081018" y="3681251"/>
                    <a:pt x="4091595" y="3686842"/>
                    <a:pt x="4094693" y="3696739"/>
                  </a:cubicBezTo>
                  <a:cubicBezTo>
                    <a:pt x="4097791" y="3706712"/>
                    <a:pt x="4092275" y="3717290"/>
                    <a:pt x="4082302" y="3720387"/>
                  </a:cubicBezTo>
                  <a:cubicBezTo>
                    <a:pt x="4035761" y="3735045"/>
                    <a:pt x="3986576" y="3749475"/>
                    <a:pt x="3936182" y="3763377"/>
                  </a:cubicBezTo>
                  <a:cubicBezTo>
                    <a:pt x="3934596" y="3763906"/>
                    <a:pt x="3932858" y="3764132"/>
                    <a:pt x="3931196" y="3764132"/>
                  </a:cubicBezTo>
                  <a:close/>
                  <a:moveTo>
                    <a:pt x="4220338" y="3672789"/>
                  </a:moveTo>
                  <a:cubicBezTo>
                    <a:pt x="4212632" y="3672789"/>
                    <a:pt x="4205378" y="3668029"/>
                    <a:pt x="4202583" y="3660322"/>
                  </a:cubicBezTo>
                  <a:cubicBezTo>
                    <a:pt x="4199032" y="3650501"/>
                    <a:pt x="4204094" y="3639697"/>
                    <a:pt x="4213840" y="3636145"/>
                  </a:cubicBezTo>
                  <a:cubicBezTo>
                    <a:pt x="4263025" y="3618239"/>
                    <a:pt x="4310171" y="3599654"/>
                    <a:pt x="4353841" y="3580841"/>
                  </a:cubicBezTo>
                  <a:cubicBezTo>
                    <a:pt x="4363435" y="3576685"/>
                    <a:pt x="4374542" y="3581143"/>
                    <a:pt x="4378697" y="3590738"/>
                  </a:cubicBezTo>
                  <a:cubicBezTo>
                    <a:pt x="4382853" y="3600333"/>
                    <a:pt x="4378395" y="3611440"/>
                    <a:pt x="4368800" y="3615595"/>
                  </a:cubicBezTo>
                  <a:cubicBezTo>
                    <a:pt x="4324450" y="3634710"/>
                    <a:pt x="4276701" y="3653598"/>
                    <a:pt x="4226760" y="3671731"/>
                  </a:cubicBezTo>
                  <a:cubicBezTo>
                    <a:pt x="4224720" y="3672411"/>
                    <a:pt x="4222529" y="3672789"/>
                    <a:pt x="4220338" y="3672789"/>
                  </a:cubicBezTo>
                  <a:close/>
                  <a:moveTo>
                    <a:pt x="4498222" y="3551828"/>
                  </a:moveTo>
                  <a:cubicBezTo>
                    <a:pt x="4491422" y="3551828"/>
                    <a:pt x="4484925" y="3548202"/>
                    <a:pt x="4481525" y="3541780"/>
                  </a:cubicBezTo>
                  <a:cubicBezTo>
                    <a:pt x="4476614" y="3532562"/>
                    <a:pt x="4480165" y="3521154"/>
                    <a:pt x="4489383" y="3516243"/>
                  </a:cubicBezTo>
                  <a:cubicBezTo>
                    <a:pt x="4536754" y="3491084"/>
                    <a:pt x="4579668" y="3465093"/>
                    <a:pt x="4616917" y="3438952"/>
                  </a:cubicBezTo>
                  <a:cubicBezTo>
                    <a:pt x="4625454" y="3432983"/>
                    <a:pt x="4637240" y="3435023"/>
                    <a:pt x="4643209" y="3443560"/>
                  </a:cubicBezTo>
                  <a:cubicBezTo>
                    <a:pt x="4649177" y="3452098"/>
                    <a:pt x="4647138" y="3463884"/>
                    <a:pt x="4638600" y="3469853"/>
                  </a:cubicBezTo>
                  <a:cubicBezTo>
                    <a:pt x="4600068" y="3496901"/>
                    <a:pt x="4555794" y="3523723"/>
                    <a:pt x="4507062" y="3549562"/>
                  </a:cubicBezTo>
                  <a:cubicBezTo>
                    <a:pt x="4504191" y="3551148"/>
                    <a:pt x="4501169" y="3551828"/>
                    <a:pt x="4498222" y="3551828"/>
                  </a:cubicBezTo>
                  <a:close/>
                  <a:moveTo>
                    <a:pt x="4742410" y="3375034"/>
                  </a:moveTo>
                  <a:cubicBezTo>
                    <a:pt x="4737877" y="3375034"/>
                    <a:pt x="4733268" y="3373372"/>
                    <a:pt x="4729642" y="3370047"/>
                  </a:cubicBezTo>
                  <a:cubicBezTo>
                    <a:pt x="4721935" y="3363021"/>
                    <a:pt x="4721406" y="3351084"/>
                    <a:pt x="4728508" y="3343377"/>
                  </a:cubicBezTo>
                  <a:cubicBezTo>
                    <a:pt x="4754725" y="3314742"/>
                    <a:pt x="4775200" y="3285503"/>
                    <a:pt x="4789404" y="3256416"/>
                  </a:cubicBezTo>
                  <a:cubicBezTo>
                    <a:pt x="4794920" y="3245158"/>
                    <a:pt x="4799226" y="3233901"/>
                    <a:pt x="4802399" y="3223021"/>
                  </a:cubicBezTo>
                  <a:cubicBezTo>
                    <a:pt x="4805270" y="3212973"/>
                    <a:pt x="4815697" y="3207155"/>
                    <a:pt x="4825745" y="3210026"/>
                  </a:cubicBezTo>
                  <a:cubicBezTo>
                    <a:pt x="4835794" y="3212897"/>
                    <a:pt x="4841611" y="3223323"/>
                    <a:pt x="4838740" y="3233372"/>
                  </a:cubicBezTo>
                  <a:cubicBezTo>
                    <a:pt x="4835038" y="3246367"/>
                    <a:pt x="4829825" y="3259740"/>
                    <a:pt x="4823403" y="3272962"/>
                  </a:cubicBezTo>
                  <a:cubicBezTo>
                    <a:pt x="4807613" y="3305298"/>
                    <a:pt x="4785097" y="3337560"/>
                    <a:pt x="4756387" y="3368839"/>
                  </a:cubicBezTo>
                  <a:cubicBezTo>
                    <a:pt x="4752610" y="3372994"/>
                    <a:pt x="4747472" y="3375034"/>
                    <a:pt x="4742410" y="3375034"/>
                  </a:cubicBezTo>
                  <a:close/>
                  <a:moveTo>
                    <a:pt x="4798017" y="3105083"/>
                  </a:moveTo>
                  <a:cubicBezTo>
                    <a:pt x="4791822" y="3105083"/>
                    <a:pt x="4785702" y="3101985"/>
                    <a:pt x="4782076" y="3096394"/>
                  </a:cubicBezTo>
                  <a:cubicBezTo>
                    <a:pt x="4760845" y="3063302"/>
                    <a:pt x="4726242" y="3030436"/>
                    <a:pt x="4679172" y="2998628"/>
                  </a:cubicBezTo>
                  <a:cubicBezTo>
                    <a:pt x="4670559" y="2992811"/>
                    <a:pt x="4668293" y="2981024"/>
                    <a:pt x="4674110" y="2972411"/>
                  </a:cubicBezTo>
                  <a:cubicBezTo>
                    <a:pt x="4679928" y="2963722"/>
                    <a:pt x="4691714" y="2961456"/>
                    <a:pt x="4700327" y="2967349"/>
                  </a:cubicBezTo>
                  <a:cubicBezTo>
                    <a:pt x="4751627" y="3002028"/>
                    <a:pt x="4789857" y="3038596"/>
                    <a:pt x="4813883" y="3076070"/>
                  </a:cubicBezTo>
                  <a:cubicBezTo>
                    <a:pt x="4819550" y="3084834"/>
                    <a:pt x="4816981" y="3096545"/>
                    <a:pt x="4808217" y="3102136"/>
                  </a:cubicBezTo>
                  <a:cubicBezTo>
                    <a:pt x="4805044" y="3104100"/>
                    <a:pt x="4801493" y="3105083"/>
                    <a:pt x="4798017" y="3105083"/>
                  </a:cubicBezTo>
                  <a:close/>
                  <a:moveTo>
                    <a:pt x="4557078" y="2928666"/>
                  </a:moveTo>
                  <a:cubicBezTo>
                    <a:pt x="4554434" y="2928666"/>
                    <a:pt x="4551714" y="2928062"/>
                    <a:pt x="4549145" y="2926928"/>
                  </a:cubicBezTo>
                  <a:cubicBezTo>
                    <a:pt x="4508044" y="2907889"/>
                    <a:pt x="4461277" y="2888698"/>
                    <a:pt x="4410052" y="2869961"/>
                  </a:cubicBezTo>
                  <a:cubicBezTo>
                    <a:pt x="4400230" y="2866410"/>
                    <a:pt x="4395243" y="2855531"/>
                    <a:pt x="4398794" y="2845709"/>
                  </a:cubicBezTo>
                  <a:cubicBezTo>
                    <a:pt x="4402421" y="2835887"/>
                    <a:pt x="4413225" y="2830900"/>
                    <a:pt x="4423047" y="2834451"/>
                  </a:cubicBezTo>
                  <a:cubicBezTo>
                    <a:pt x="4475254" y="2853566"/>
                    <a:pt x="4523004" y="2873134"/>
                    <a:pt x="4565087" y="2892627"/>
                  </a:cubicBezTo>
                  <a:cubicBezTo>
                    <a:pt x="4574531" y="2897009"/>
                    <a:pt x="4578686" y="2908267"/>
                    <a:pt x="4574304" y="2917711"/>
                  </a:cubicBezTo>
                  <a:cubicBezTo>
                    <a:pt x="4571056" y="2924586"/>
                    <a:pt x="4564180" y="2928666"/>
                    <a:pt x="4557078" y="2928666"/>
                  </a:cubicBezTo>
                  <a:close/>
                  <a:moveTo>
                    <a:pt x="4272470" y="2822665"/>
                  </a:moveTo>
                  <a:cubicBezTo>
                    <a:pt x="4270581" y="2822665"/>
                    <a:pt x="4268692" y="2822363"/>
                    <a:pt x="4266879" y="2821834"/>
                  </a:cubicBezTo>
                  <a:cubicBezTo>
                    <a:pt x="4222151" y="2807932"/>
                    <a:pt x="4173268" y="2793728"/>
                    <a:pt x="4121590" y="2779449"/>
                  </a:cubicBezTo>
                  <a:cubicBezTo>
                    <a:pt x="4111541" y="2776653"/>
                    <a:pt x="4105648" y="2766302"/>
                    <a:pt x="4108368" y="2756254"/>
                  </a:cubicBezTo>
                  <a:cubicBezTo>
                    <a:pt x="4111164" y="2746205"/>
                    <a:pt x="4121515" y="2740236"/>
                    <a:pt x="4131563" y="2743032"/>
                  </a:cubicBezTo>
                  <a:cubicBezTo>
                    <a:pt x="4183619" y="2757312"/>
                    <a:pt x="4232955" y="2771742"/>
                    <a:pt x="4278060" y="2785720"/>
                  </a:cubicBezTo>
                  <a:cubicBezTo>
                    <a:pt x="4288034" y="2788817"/>
                    <a:pt x="4293624" y="2799394"/>
                    <a:pt x="4290527" y="2809368"/>
                  </a:cubicBezTo>
                  <a:cubicBezTo>
                    <a:pt x="4287958" y="2817452"/>
                    <a:pt x="4280554" y="2822665"/>
                    <a:pt x="4272470" y="2822665"/>
                  </a:cubicBezTo>
                  <a:close/>
                  <a:moveTo>
                    <a:pt x="3979550" y="2741597"/>
                  </a:moveTo>
                  <a:cubicBezTo>
                    <a:pt x="3978039" y="2741597"/>
                    <a:pt x="3976452" y="2741445"/>
                    <a:pt x="3974941" y="2740992"/>
                  </a:cubicBezTo>
                  <a:cubicBezTo>
                    <a:pt x="3928703" y="2729432"/>
                    <a:pt x="3880500" y="2717722"/>
                    <a:pt x="3827537" y="2705331"/>
                  </a:cubicBezTo>
                  <a:cubicBezTo>
                    <a:pt x="3817413" y="2702913"/>
                    <a:pt x="3811066" y="2692789"/>
                    <a:pt x="3813484" y="2682665"/>
                  </a:cubicBezTo>
                  <a:cubicBezTo>
                    <a:pt x="3815826" y="2672465"/>
                    <a:pt x="3826026" y="2666194"/>
                    <a:pt x="3836150" y="2668537"/>
                  </a:cubicBezTo>
                  <a:cubicBezTo>
                    <a:pt x="3889339" y="2681003"/>
                    <a:pt x="3937694" y="2692714"/>
                    <a:pt x="3984159" y="2704349"/>
                  </a:cubicBezTo>
                  <a:cubicBezTo>
                    <a:pt x="3994283" y="2706842"/>
                    <a:pt x="4000403" y="2717117"/>
                    <a:pt x="3997909" y="2727241"/>
                  </a:cubicBezTo>
                  <a:cubicBezTo>
                    <a:pt x="3995718" y="2735930"/>
                    <a:pt x="3988012" y="2741597"/>
                    <a:pt x="3979550" y="2741597"/>
                  </a:cubicBezTo>
                  <a:close/>
                  <a:moveTo>
                    <a:pt x="3683760" y="2672163"/>
                  </a:moveTo>
                  <a:cubicBezTo>
                    <a:pt x="3682400" y="2672163"/>
                    <a:pt x="3681039" y="2672012"/>
                    <a:pt x="3679604" y="2671710"/>
                  </a:cubicBezTo>
                  <a:cubicBezTo>
                    <a:pt x="3630570" y="2660755"/>
                    <a:pt x="3581007" y="2649951"/>
                    <a:pt x="3531293" y="2639222"/>
                  </a:cubicBezTo>
                  <a:cubicBezTo>
                    <a:pt x="3521094" y="2637031"/>
                    <a:pt x="3514596" y="2626982"/>
                    <a:pt x="3516787" y="2616783"/>
                  </a:cubicBezTo>
                  <a:cubicBezTo>
                    <a:pt x="3518978" y="2606583"/>
                    <a:pt x="3529027" y="2600085"/>
                    <a:pt x="3539226" y="2602277"/>
                  </a:cubicBezTo>
                  <a:cubicBezTo>
                    <a:pt x="3589016" y="2613005"/>
                    <a:pt x="3638654" y="2623885"/>
                    <a:pt x="3687764" y="2634840"/>
                  </a:cubicBezTo>
                  <a:cubicBezTo>
                    <a:pt x="3697964" y="2637106"/>
                    <a:pt x="3704386" y="2647231"/>
                    <a:pt x="3702119" y="2657355"/>
                  </a:cubicBezTo>
                  <a:cubicBezTo>
                    <a:pt x="3700155" y="2666119"/>
                    <a:pt x="3692372" y="2672163"/>
                    <a:pt x="3683760" y="2672163"/>
                  </a:cubicBezTo>
                  <a:close/>
                  <a:moveTo>
                    <a:pt x="3386760" y="2607792"/>
                  </a:moveTo>
                  <a:cubicBezTo>
                    <a:pt x="3385476" y="2607792"/>
                    <a:pt x="3384116" y="2607641"/>
                    <a:pt x="3382831" y="2607339"/>
                  </a:cubicBezTo>
                  <a:lnTo>
                    <a:pt x="3234218" y="2575757"/>
                  </a:lnTo>
                  <a:cubicBezTo>
                    <a:pt x="3224019" y="2573566"/>
                    <a:pt x="3217521" y="2563518"/>
                    <a:pt x="3219712" y="2553318"/>
                  </a:cubicBezTo>
                  <a:cubicBezTo>
                    <a:pt x="3221903" y="2543118"/>
                    <a:pt x="3231952" y="2536621"/>
                    <a:pt x="3242152" y="2538812"/>
                  </a:cubicBezTo>
                  <a:lnTo>
                    <a:pt x="3390764" y="2570393"/>
                  </a:lnTo>
                  <a:cubicBezTo>
                    <a:pt x="3400964" y="2572584"/>
                    <a:pt x="3407462" y="2582633"/>
                    <a:pt x="3405271" y="2592832"/>
                  </a:cubicBezTo>
                  <a:cubicBezTo>
                    <a:pt x="3403306" y="2601748"/>
                    <a:pt x="3395449" y="2607792"/>
                    <a:pt x="3386760" y="2607792"/>
                  </a:cubicBezTo>
                  <a:close/>
                  <a:moveTo>
                    <a:pt x="3089534" y="2544252"/>
                  </a:moveTo>
                  <a:cubicBezTo>
                    <a:pt x="3088174" y="2544252"/>
                    <a:pt x="3086890" y="2544101"/>
                    <a:pt x="3085530" y="2543798"/>
                  </a:cubicBezTo>
                  <a:cubicBezTo>
                    <a:pt x="3030980" y="2531937"/>
                    <a:pt x="2982400" y="2521208"/>
                    <a:pt x="2936992" y="2511008"/>
                  </a:cubicBezTo>
                  <a:cubicBezTo>
                    <a:pt x="2926793" y="2508742"/>
                    <a:pt x="2920446" y="2498618"/>
                    <a:pt x="2922713" y="2488418"/>
                  </a:cubicBezTo>
                  <a:cubicBezTo>
                    <a:pt x="2924979" y="2478218"/>
                    <a:pt x="2935103" y="2471796"/>
                    <a:pt x="2945303" y="2474138"/>
                  </a:cubicBezTo>
                  <a:cubicBezTo>
                    <a:pt x="2990635" y="2484338"/>
                    <a:pt x="3039140" y="2495067"/>
                    <a:pt x="3093538" y="2506853"/>
                  </a:cubicBezTo>
                  <a:cubicBezTo>
                    <a:pt x="3103738" y="2509044"/>
                    <a:pt x="3110236" y="2519168"/>
                    <a:pt x="3107969" y="2529292"/>
                  </a:cubicBezTo>
                  <a:cubicBezTo>
                    <a:pt x="3106080" y="2538207"/>
                    <a:pt x="3098223" y="2544252"/>
                    <a:pt x="3089534" y="2544252"/>
                  </a:cubicBezTo>
                  <a:close/>
                  <a:moveTo>
                    <a:pt x="2793139" y="2477236"/>
                  </a:moveTo>
                  <a:cubicBezTo>
                    <a:pt x="2791704" y="2477236"/>
                    <a:pt x="2790193" y="2477085"/>
                    <a:pt x="2788757" y="2476707"/>
                  </a:cubicBezTo>
                  <a:cubicBezTo>
                    <a:pt x="2735492" y="2464014"/>
                    <a:pt x="2687063" y="2451926"/>
                    <a:pt x="2640900" y="2439988"/>
                  </a:cubicBezTo>
                  <a:cubicBezTo>
                    <a:pt x="2630776" y="2437344"/>
                    <a:pt x="2624731" y="2427069"/>
                    <a:pt x="2627376" y="2416945"/>
                  </a:cubicBezTo>
                  <a:cubicBezTo>
                    <a:pt x="2630020" y="2406821"/>
                    <a:pt x="2640295" y="2400776"/>
                    <a:pt x="2650419" y="2403421"/>
                  </a:cubicBezTo>
                  <a:cubicBezTo>
                    <a:pt x="2696356" y="2415358"/>
                    <a:pt x="2744483" y="2427296"/>
                    <a:pt x="2797521" y="2439988"/>
                  </a:cubicBezTo>
                  <a:cubicBezTo>
                    <a:pt x="2807645" y="2442406"/>
                    <a:pt x="2813916" y="2452606"/>
                    <a:pt x="2811499" y="2462730"/>
                  </a:cubicBezTo>
                  <a:cubicBezTo>
                    <a:pt x="2809459" y="2471419"/>
                    <a:pt x="2801677" y="2477236"/>
                    <a:pt x="2793139" y="2477236"/>
                  </a:cubicBezTo>
                  <a:close/>
                  <a:moveTo>
                    <a:pt x="2499086" y="2400399"/>
                  </a:moveTo>
                  <a:cubicBezTo>
                    <a:pt x="2497349" y="2400399"/>
                    <a:pt x="2495535" y="2400172"/>
                    <a:pt x="2493798" y="2399643"/>
                  </a:cubicBezTo>
                  <a:cubicBezTo>
                    <a:pt x="2441137" y="2384306"/>
                    <a:pt x="2392103" y="2368817"/>
                    <a:pt x="2347980" y="2353707"/>
                  </a:cubicBezTo>
                  <a:cubicBezTo>
                    <a:pt x="2338083" y="2350307"/>
                    <a:pt x="2332870" y="2339578"/>
                    <a:pt x="2336270" y="2329681"/>
                  </a:cubicBezTo>
                  <a:cubicBezTo>
                    <a:pt x="2339669" y="2319859"/>
                    <a:pt x="2350473" y="2314570"/>
                    <a:pt x="2360295" y="2317970"/>
                  </a:cubicBezTo>
                  <a:cubicBezTo>
                    <a:pt x="2403814" y="2332930"/>
                    <a:pt x="2452319" y="2348191"/>
                    <a:pt x="2504375" y="2363378"/>
                  </a:cubicBezTo>
                  <a:cubicBezTo>
                    <a:pt x="2514424" y="2366324"/>
                    <a:pt x="2520166" y="2376750"/>
                    <a:pt x="2517219" y="2386799"/>
                  </a:cubicBezTo>
                  <a:cubicBezTo>
                    <a:pt x="2514801" y="2395034"/>
                    <a:pt x="2507246" y="2400399"/>
                    <a:pt x="2499086" y="2400399"/>
                  </a:cubicBezTo>
                  <a:close/>
                  <a:moveTo>
                    <a:pt x="2212438" y="2299988"/>
                  </a:moveTo>
                  <a:cubicBezTo>
                    <a:pt x="2209869" y="2299988"/>
                    <a:pt x="2207300" y="2299460"/>
                    <a:pt x="2204807" y="2298402"/>
                  </a:cubicBezTo>
                  <a:cubicBezTo>
                    <a:pt x="2150484" y="2274527"/>
                    <a:pt x="2104548" y="2249897"/>
                    <a:pt x="2068283" y="2225191"/>
                  </a:cubicBezTo>
                  <a:cubicBezTo>
                    <a:pt x="2059669" y="2219298"/>
                    <a:pt x="2057403" y="2207587"/>
                    <a:pt x="2063296" y="2198974"/>
                  </a:cubicBezTo>
                  <a:cubicBezTo>
                    <a:pt x="2069189" y="2190361"/>
                    <a:pt x="2080900" y="2188094"/>
                    <a:pt x="2089513" y="2193987"/>
                  </a:cubicBezTo>
                  <a:cubicBezTo>
                    <a:pt x="2123890" y="2217409"/>
                    <a:pt x="2167786" y="2240906"/>
                    <a:pt x="2219993" y="2263874"/>
                  </a:cubicBezTo>
                  <a:cubicBezTo>
                    <a:pt x="2229513" y="2268105"/>
                    <a:pt x="2233895" y="2279211"/>
                    <a:pt x="2229664" y="2288731"/>
                  </a:cubicBezTo>
                  <a:cubicBezTo>
                    <a:pt x="2226566" y="2295757"/>
                    <a:pt x="2219691" y="2299988"/>
                    <a:pt x="2212438" y="2299988"/>
                  </a:cubicBezTo>
                  <a:close/>
                  <a:moveTo>
                    <a:pt x="1978979" y="2119643"/>
                  </a:moveTo>
                  <a:cubicBezTo>
                    <a:pt x="1971499" y="2119643"/>
                    <a:pt x="1964397" y="2115186"/>
                    <a:pt x="1961450" y="2107781"/>
                  </a:cubicBezTo>
                  <a:cubicBezTo>
                    <a:pt x="1954424" y="2090177"/>
                    <a:pt x="1950873" y="2072045"/>
                    <a:pt x="1950873" y="2053836"/>
                  </a:cubicBezTo>
                  <a:cubicBezTo>
                    <a:pt x="1950873" y="2052250"/>
                    <a:pt x="1950873" y="2050739"/>
                    <a:pt x="1950949" y="2049152"/>
                  </a:cubicBezTo>
                  <a:cubicBezTo>
                    <a:pt x="1952006" y="2017571"/>
                    <a:pt x="1972859" y="1989541"/>
                    <a:pt x="2012902" y="1965741"/>
                  </a:cubicBezTo>
                  <a:cubicBezTo>
                    <a:pt x="2021893" y="1960377"/>
                    <a:pt x="2033452" y="1963324"/>
                    <a:pt x="2038817" y="1972315"/>
                  </a:cubicBezTo>
                  <a:cubicBezTo>
                    <a:pt x="2044181" y="1981305"/>
                    <a:pt x="2041234" y="1992865"/>
                    <a:pt x="2032244" y="1998229"/>
                  </a:cubicBezTo>
                  <a:cubicBezTo>
                    <a:pt x="2003987" y="2015078"/>
                    <a:pt x="1989329" y="2032606"/>
                    <a:pt x="1988725" y="2050361"/>
                  </a:cubicBezTo>
                  <a:cubicBezTo>
                    <a:pt x="1988725" y="2051494"/>
                    <a:pt x="1988649" y="2052628"/>
                    <a:pt x="1988649" y="2053836"/>
                  </a:cubicBezTo>
                  <a:cubicBezTo>
                    <a:pt x="1988649" y="2067209"/>
                    <a:pt x="1991294" y="2080658"/>
                    <a:pt x="1996582" y="2093804"/>
                  </a:cubicBezTo>
                  <a:cubicBezTo>
                    <a:pt x="2000436" y="2103475"/>
                    <a:pt x="1995751" y="2114506"/>
                    <a:pt x="1986081" y="2118359"/>
                  </a:cubicBezTo>
                  <a:cubicBezTo>
                    <a:pt x="1983663" y="2119265"/>
                    <a:pt x="1981321" y="2119643"/>
                    <a:pt x="1978979" y="2119643"/>
                  </a:cubicBezTo>
                  <a:close/>
                  <a:moveTo>
                    <a:pt x="2164008" y="1948742"/>
                  </a:moveTo>
                  <a:cubicBezTo>
                    <a:pt x="2155546" y="1948742"/>
                    <a:pt x="2147840" y="1943000"/>
                    <a:pt x="2145725" y="1934462"/>
                  </a:cubicBezTo>
                  <a:cubicBezTo>
                    <a:pt x="2143231" y="1924338"/>
                    <a:pt x="2149351" y="1914063"/>
                    <a:pt x="2159475" y="1911570"/>
                  </a:cubicBezTo>
                  <a:cubicBezTo>
                    <a:pt x="2202389" y="1900841"/>
                    <a:pt x="2253161" y="1890793"/>
                    <a:pt x="2310355" y="1881726"/>
                  </a:cubicBezTo>
                  <a:cubicBezTo>
                    <a:pt x="2320630" y="1880140"/>
                    <a:pt x="2330301" y="1887166"/>
                    <a:pt x="2331963" y="1897441"/>
                  </a:cubicBezTo>
                  <a:cubicBezTo>
                    <a:pt x="2333625" y="1907717"/>
                    <a:pt x="2326599" y="1917387"/>
                    <a:pt x="2316248" y="1919050"/>
                  </a:cubicBezTo>
                  <a:cubicBezTo>
                    <a:pt x="2260187" y="1927889"/>
                    <a:pt x="2210473" y="1937711"/>
                    <a:pt x="2168617" y="1948213"/>
                  </a:cubicBezTo>
                  <a:cubicBezTo>
                    <a:pt x="2167106" y="1948591"/>
                    <a:pt x="2165519" y="1948742"/>
                    <a:pt x="2164008" y="1948742"/>
                  </a:cubicBezTo>
                  <a:close/>
                  <a:moveTo>
                    <a:pt x="2464105" y="1899179"/>
                  </a:moveTo>
                  <a:cubicBezTo>
                    <a:pt x="2454661" y="1899179"/>
                    <a:pt x="2446426" y="1892077"/>
                    <a:pt x="2445368" y="1882406"/>
                  </a:cubicBezTo>
                  <a:cubicBezTo>
                    <a:pt x="2444235" y="1872056"/>
                    <a:pt x="2451639" y="1862687"/>
                    <a:pt x="2461990" y="1861554"/>
                  </a:cubicBezTo>
                  <a:cubicBezTo>
                    <a:pt x="2508908" y="1856265"/>
                    <a:pt x="2559982" y="1851278"/>
                    <a:pt x="2613852" y="1846670"/>
                  </a:cubicBezTo>
                  <a:cubicBezTo>
                    <a:pt x="2624278" y="1845839"/>
                    <a:pt x="2633420" y="1853469"/>
                    <a:pt x="2634251" y="1863896"/>
                  </a:cubicBezTo>
                  <a:cubicBezTo>
                    <a:pt x="2635158" y="1874322"/>
                    <a:pt x="2627451" y="1883464"/>
                    <a:pt x="2617025" y="1884295"/>
                  </a:cubicBezTo>
                  <a:cubicBezTo>
                    <a:pt x="2563458" y="1888828"/>
                    <a:pt x="2512762" y="1893815"/>
                    <a:pt x="2466221" y="1899028"/>
                  </a:cubicBezTo>
                  <a:cubicBezTo>
                    <a:pt x="2465465" y="1899104"/>
                    <a:pt x="2464785" y="1899179"/>
                    <a:pt x="2464105" y="1899179"/>
                  </a:cubicBezTo>
                  <a:close/>
                  <a:moveTo>
                    <a:pt x="2766998" y="1873038"/>
                  </a:moveTo>
                  <a:cubicBezTo>
                    <a:pt x="2757100" y="1873038"/>
                    <a:pt x="2748789" y="1865407"/>
                    <a:pt x="2748185" y="1855358"/>
                  </a:cubicBezTo>
                  <a:cubicBezTo>
                    <a:pt x="2747505" y="1844932"/>
                    <a:pt x="2755363" y="1835941"/>
                    <a:pt x="2765789" y="1835261"/>
                  </a:cubicBezTo>
                  <a:cubicBezTo>
                    <a:pt x="2813614" y="1832088"/>
                    <a:pt x="2864764" y="1829141"/>
                    <a:pt x="2917726" y="1826346"/>
                  </a:cubicBezTo>
                  <a:cubicBezTo>
                    <a:pt x="2928304" y="1825741"/>
                    <a:pt x="2936992" y="1833825"/>
                    <a:pt x="2937597" y="1844252"/>
                  </a:cubicBezTo>
                  <a:cubicBezTo>
                    <a:pt x="2938126" y="1854678"/>
                    <a:pt x="2930117" y="1863518"/>
                    <a:pt x="2919691" y="1864122"/>
                  </a:cubicBezTo>
                  <a:cubicBezTo>
                    <a:pt x="2866879" y="1866842"/>
                    <a:pt x="2815881" y="1869864"/>
                    <a:pt x="2768207" y="1872962"/>
                  </a:cubicBezTo>
                  <a:cubicBezTo>
                    <a:pt x="2767829" y="1873038"/>
                    <a:pt x="2767451" y="1873038"/>
                    <a:pt x="2766998" y="1873038"/>
                  </a:cubicBezTo>
                  <a:close/>
                  <a:moveTo>
                    <a:pt x="3070495" y="1857096"/>
                  </a:moveTo>
                  <a:cubicBezTo>
                    <a:pt x="3060446" y="1857096"/>
                    <a:pt x="3052060" y="1849163"/>
                    <a:pt x="3051607" y="1838963"/>
                  </a:cubicBezTo>
                  <a:cubicBezTo>
                    <a:pt x="3051153" y="1828537"/>
                    <a:pt x="3059313" y="1819773"/>
                    <a:pt x="3069739" y="1819319"/>
                  </a:cubicBezTo>
                  <a:cubicBezTo>
                    <a:pt x="3117942" y="1817355"/>
                    <a:pt x="3169092" y="1815466"/>
                    <a:pt x="3221676" y="1813729"/>
                  </a:cubicBezTo>
                  <a:cubicBezTo>
                    <a:pt x="3232027" y="1813275"/>
                    <a:pt x="3240867" y="1821586"/>
                    <a:pt x="3241169" y="1832012"/>
                  </a:cubicBezTo>
                  <a:cubicBezTo>
                    <a:pt x="3241547" y="1842439"/>
                    <a:pt x="3233312" y="1851203"/>
                    <a:pt x="3222885" y="1851505"/>
                  </a:cubicBezTo>
                  <a:cubicBezTo>
                    <a:pt x="3170376" y="1853243"/>
                    <a:pt x="3119378" y="1855132"/>
                    <a:pt x="3071250" y="1857096"/>
                  </a:cubicBezTo>
                  <a:cubicBezTo>
                    <a:pt x="3071024" y="1857096"/>
                    <a:pt x="3070797" y="1857096"/>
                    <a:pt x="3070495" y="1857096"/>
                  </a:cubicBezTo>
                  <a:close/>
                  <a:moveTo>
                    <a:pt x="3374143" y="1847047"/>
                  </a:moveTo>
                  <a:cubicBezTo>
                    <a:pt x="3363943" y="1847047"/>
                    <a:pt x="3355557" y="1838888"/>
                    <a:pt x="3355255" y="1828688"/>
                  </a:cubicBezTo>
                  <a:cubicBezTo>
                    <a:pt x="3354952" y="1818262"/>
                    <a:pt x="3363188" y="1809573"/>
                    <a:pt x="3373614" y="1809346"/>
                  </a:cubicBezTo>
                  <a:cubicBezTo>
                    <a:pt x="3423403" y="1808062"/>
                    <a:pt x="3474099" y="1806853"/>
                    <a:pt x="3525551" y="1805720"/>
                  </a:cubicBezTo>
                  <a:cubicBezTo>
                    <a:pt x="3536129" y="1805418"/>
                    <a:pt x="3544591" y="1813804"/>
                    <a:pt x="3544817" y="1824230"/>
                  </a:cubicBezTo>
                  <a:cubicBezTo>
                    <a:pt x="3545044" y="1834657"/>
                    <a:pt x="3536733" y="1843270"/>
                    <a:pt x="3526307" y="1843497"/>
                  </a:cubicBezTo>
                  <a:cubicBezTo>
                    <a:pt x="3474931" y="1844554"/>
                    <a:pt x="3424310" y="1845763"/>
                    <a:pt x="3374596" y="1847123"/>
                  </a:cubicBezTo>
                  <a:cubicBezTo>
                    <a:pt x="3374445" y="1847047"/>
                    <a:pt x="3374294" y="1847047"/>
                    <a:pt x="3374143" y="1847047"/>
                  </a:cubicBezTo>
                  <a:close/>
                  <a:moveTo>
                    <a:pt x="3677791" y="1840550"/>
                  </a:moveTo>
                  <a:cubicBezTo>
                    <a:pt x="3667516" y="1840550"/>
                    <a:pt x="3659054" y="1832315"/>
                    <a:pt x="3658902" y="1821964"/>
                  </a:cubicBezTo>
                  <a:cubicBezTo>
                    <a:pt x="3658752" y="1811537"/>
                    <a:pt x="3667062" y="1802924"/>
                    <a:pt x="3677489" y="1802773"/>
                  </a:cubicBezTo>
                  <a:cubicBezTo>
                    <a:pt x="3727505" y="1801942"/>
                    <a:pt x="3778201" y="1801187"/>
                    <a:pt x="3829350" y="1800507"/>
                  </a:cubicBezTo>
                  <a:cubicBezTo>
                    <a:pt x="3839701" y="1800356"/>
                    <a:pt x="3848390" y="1808742"/>
                    <a:pt x="3848465" y="1819168"/>
                  </a:cubicBezTo>
                  <a:cubicBezTo>
                    <a:pt x="3848617" y="1829595"/>
                    <a:pt x="3840230" y="1838132"/>
                    <a:pt x="3829804" y="1838283"/>
                  </a:cubicBezTo>
                  <a:cubicBezTo>
                    <a:pt x="3778654" y="1838963"/>
                    <a:pt x="3728034" y="1839719"/>
                    <a:pt x="3678018" y="1840550"/>
                  </a:cubicBezTo>
                  <a:cubicBezTo>
                    <a:pt x="3678018" y="1840550"/>
                    <a:pt x="3677866" y="1840550"/>
                    <a:pt x="3677791" y="1840550"/>
                  </a:cubicBezTo>
                  <a:close/>
                  <a:moveTo>
                    <a:pt x="3981439" y="1836470"/>
                  </a:moveTo>
                  <a:cubicBezTo>
                    <a:pt x="3971088" y="1836470"/>
                    <a:pt x="3962702" y="1828159"/>
                    <a:pt x="3962550" y="1817808"/>
                  </a:cubicBezTo>
                  <a:cubicBezTo>
                    <a:pt x="3962475" y="1807382"/>
                    <a:pt x="3970786" y="1798845"/>
                    <a:pt x="3981212" y="1798693"/>
                  </a:cubicBezTo>
                  <a:cubicBezTo>
                    <a:pt x="4031380" y="1798165"/>
                    <a:pt x="4082076" y="1797711"/>
                    <a:pt x="4133074" y="1797258"/>
                  </a:cubicBezTo>
                  <a:cubicBezTo>
                    <a:pt x="4133150" y="1797258"/>
                    <a:pt x="4133150" y="1797258"/>
                    <a:pt x="4133225" y="1797258"/>
                  </a:cubicBezTo>
                  <a:cubicBezTo>
                    <a:pt x="4143576" y="1797258"/>
                    <a:pt x="4152038" y="1805644"/>
                    <a:pt x="4152113" y="1815995"/>
                  </a:cubicBezTo>
                  <a:cubicBezTo>
                    <a:pt x="4152189" y="1826421"/>
                    <a:pt x="4143802" y="1834959"/>
                    <a:pt x="4133376" y="1835034"/>
                  </a:cubicBezTo>
                  <a:cubicBezTo>
                    <a:pt x="4082378" y="1835488"/>
                    <a:pt x="4031757" y="1835941"/>
                    <a:pt x="3981590" y="1836470"/>
                  </a:cubicBezTo>
                  <a:cubicBezTo>
                    <a:pt x="3981590" y="1836470"/>
                    <a:pt x="3981514" y="1836470"/>
                    <a:pt x="3981439" y="1836470"/>
                  </a:cubicBezTo>
                  <a:close/>
                  <a:moveTo>
                    <a:pt x="4285087" y="1833901"/>
                  </a:moveTo>
                  <a:cubicBezTo>
                    <a:pt x="4274736" y="1833901"/>
                    <a:pt x="4266274" y="1825515"/>
                    <a:pt x="4266199" y="1815164"/>
                  </a:cubicBezTo>
                  <a:cubicBezTo>
                    <a:pt x="4266123" y="1804738"/>
                    <a:pt x="4274510" y="1796200"/>
                    <a:pt x="4284936" y="1796125"/>
                  </a:cubicBezTo>
                  <a:cubicBezTo>
                    <a:pt x="4335254" y="1795822"/>
                    <a:pt x="4385875" y="1795520"/>
                    <a:pt x="4436798" y="1795218"/>
                  </a:cubicBezTo>
                  <a:cubicBezTo>
                    <a:pt x="4436798" y="1795218"/>
                    <a:pt x="4436873" y="1795218"/>
                    <a:pt x="4436873" y="1795218"/>
                  </a:cubicBezTo>
                  <a:cubicBezTo>
                    <a:pt x="4447224" y="1795218"/>
                    <a:pt x="4455686" y="1803604"/>
                    <a:pt x="4455762" y="1814031"/>
                  </a:cubicBezTo>
                  <a:cubicBezTo>
                    <a:pt x="4455837" y="1824457"/>
                    <a:pt x="4447375" y="1832995"/>
                    <a:pt x="4436949" y="1832995"/>
                  </a:cubicBezTo>
                  <a:cubicBezTo>
                    <a:pt x="4386101" y="1833297"/>
                    <a:pt x="4335481" y="1833599"/>
                    <a:pt x="4285163" y="1833901"/>
                  </a:cubicBezTo>
                  <a:cubicBezTo>
                    <a:pt x="4285163" y="1833901"/>
                    <a:pt x="4285087" y="1833901"/>
                    <a:pt x="4285087" y="1833901"/>
                  </a:cubicBezTo>
                  <a:close/>
                  <a:moveTo>
                    <a:pt x="4588659" y="1832239"/>
                  </a:moveTo>
                  <a:cubicBezTo>
                    <a:pt x="4578233" y="1832239"/>
                    <a:pt x="4569847" y="1823853"/>
                    <a:pt x="4569771" y="1813426"/>
                  </a:cubicBezTo>
                  <a:cubicBezTo>
                    <a:pt x="4569696" y="1803000"/>
                    <a:pt x="4578158" y="1794538"/>
                    <a:pt x="4588584" y="1794462"/>
                  </a:cubicBezTo>
                  <a:lnTo>
                    <a:pt x="4740370" y="1793782"/>
                  </a:lnTo>
                  <a:cubicBezTo>
                    <a:pt x="4740370" y="1793782"/>
                    <a:pt x="4740446" y="1793782"/>
                    <a:pt x="4740446" y="1793782"/>
                  </a:cubicBezTo>
                  <a:cubicBezTo>
                    <a:pt x="4750872" y="1793782"/>
                    <a:pt x="4759258" y="1802169"/>
                    <a:pt x="4759334" y="1812595"/>
                  </a:cubicBezTo>
                  <a:cubicBezTo>
                    <a:pt x="4759410" y="1823021"/>
                    <a:pt x="4750948" y="1831483"/>
                    <a:pt x="4740521" y="1831559"/>
                  </a:cubicBezTo>
                  <a:lnTo>
                    <a:pt x="4588735" y="1832239"/>
                  </a:lnTo>
                  <a:cubicBezTo>
                    <a:pt x="4588735" y="1832239"/>
                    <a:pt x="4588659" y="1832239"/>
                    <a:pt x="4588659" y="1832239"/>
                  </a:cubicBezTo>
                  <a:close/>
                  <a:moveTo>
                    <a:pt x="4892081" y="1830955"/>
                  </a:moveTo>
                  <a:cubicBezTo>
                    <a:pt x="4881655" y="1830955"/>
                    <a:pt x="4873268" y="1822568"/>
                    <a:pt x="4873193" y="1812142"/>
                  </a:cubicBezTo>
                  <a:cubicBezTo>
                    <a:pt x="4873117" y="1801715"/>
                    <a:pt x="4881579" y="1793253"/>
                    <a:pt x="4892005" y="1793178"/>
                  </a:cubicBezTo>
                  <a:lnTo>
                    <a:pt x="5044094" y="1792574"/>
                  </a:lnTo>
                  <a:cubicBezTo>
                    <a:pt x="5044094" y="1792574"/>
                    <a:pt x="5044169" y="1792574"/>
                    <a:pt x="5044169" y="1792574"/>
                  </a:cubicBezTo>
                  <a:cubicBezTo>
                    <a:pt x="5054596" y="1792574"/>
                    <a:pt x="5062982" y="1800960"/>
                    <a:pt x="5063058" y="1811386"/>
                  </a:cubicBezTo>
                  <a:cubicBezTo>
                    <a:pt x="5063133" y="1821813"/>
                    <a:pt x="5054671" y="1830275"/>
                    <a:pt x="5044245" y="1830350"/>
                  </a:cubicBezTo>
                  <a:lnTo>
                    <a:pt x="4892157" y="1830955"/>
                  </a:lnTo>
                  <a:cubicBezTo>
                    <a:pt x="4892157" y="1830955"/>
                    <a:pt x="4892157" y="1830955"/>
                    <a:pt x="4892081" y="1830955"/>
                  </a:cubicBezTo>
                  <a:close/>
                  <a:moveTo>
                    <a:pt x="5195955" y="1829670"/>
                  </a:moveTo>
                  <a:cubicBezTo>
                    <a:pt x="5185529" y="1829670"/>
                    <a:pt x="5177143" y="1821284"/>
                    <a:pt x="5177067" y="1810858"/>
                  </a:cubicBezTo>
                  <a:cubicBezTo>
                    <a:pt x="5176991" y="1800431"/>
                    <a:pt x="5185454" y="1791894"/>
                    <a:pt x="5195880" y="1791894"/>
                  </a:cubicBezTo>
                  <a:cubicBezTo>
                    <a:pt x="5246500" y="1791667"/>
                    <a:pt x="5297121" y="1791365"/>
                    <a:pt x="5347666" y="1791063"/>
                  </a:cubicBezTo>
                  <a:cubicBezTo>
                    <a:pt x="5358168" y="1791063"/>
                    <a:pt x="5366630" y="1799373"/>
                    <a:pt x="5366706" y="1809800"/>
                  </a:cubicBezTo>
                  <a:cubicBezTo>
                    <a:pt x="5366781" y="1820226"/>
                    <a:pt x="5358395" y="1828764"/>
                    <a:pt x="5347968" y="1828839"/>
                  </a:cubicBezTo>
                  <a:cubicBezTo>
                    <a:pt x="5297423" y="1829141"/>
                    <a:pt x="5246803" y="1829444"/>
                    <a:pt x="5196182" y="1829670"/>
                  </a:cubicBezTo>
                  <a:cubicBezTo>
                    <a:pt x="5196031" y="1829670"/>
                    <a:pt x="5196031" y="1829670"/>
                    <a:pt x="5195955" y="1829670"/>
                  </a:cubicBezTo>
                  <a:close/>
                  <a:moveTo>
                    <a:pt x="5499528" y="1827781"/>
                  </a:moveTo>
                  <a:cubicBezTo>
                    <a:pt x="5489177" y="1827781"/>
                    <a:pt x="5480715" y="1819395"/>
                    <a:pt x="5480640" y="1809044"/>
                  </a:cubicBezTo>
                  <a:cubicBezTo>
                    <a:pt x="5480564" y="1798618"/>
                    <a:pt x="5488951" y="1790080"/>
                    <a:pt x="5499377" y="1790005"/>
                  </a:cubicBezTo>
                  <a:cubicBezTo>
                    <a:pt x="5550148" y="1789627"/>
                    <a:pt x="5600769" y="1789174"/>
                    <a:pt x="5651163" y="1788720"/>
                  </a:cubicBezTo>
                  <a:cubicBezTo>
                    <a:pt x="5651239" y="1788720"/>
                    <a:pt x="5651314" y="1788720"/>
                    <a:pt x="5651314" y="1788720"/>
                  </a:cubicBezTo>
                  <a:cubicBezTo>
                    <a:pt x="5661665" y="1788720"/>
                    <a:pt x="5670127" y="1797031"/>
                    <a:pt x="5670203" y="1807458"/>
                  </a:cubicBezTo>
                  <a:cubicBezTo>
                    <a:pt x="5670278" y="1817884"/>
                    <a:pt x="5661892" y="1826421"/>
                    <a:pt x="5651465" y="1826497"/>
                  </a:cubicBezTo>
                  <a:cubicBezTo>
                    <a:pt x="5601071" y="1826950"/>
                    <a:pt x="5550451" y="1827404"/>
                    <a:pt x="5499603" y="1827781"/>
                  </a:cubicBezTo>
                  <a:cubicBezTo>
                    <a:pt x="5499679" y="1827781"/>
                    <a:pt x="5499603" y="1827781"/>
                    <a:pt x="5499528" y="1827781"/>
                  </a:cubicBezTo>
                  <a:close/>
                  <a:moveTo>
                    <a:pt x="5803176" y="1824910"/>
                  </a:moveTo>
                  <a:cubicBezTo>
                    <a:pt x="5792825" y="1824910"/>
                    <a:pt x="5784439" y="1816599"/>
                    <a:pt x="5784288" y="1806249"/>
                  </a:cubicBezTo>
                  <a:cubicBezTo>
                    <a:pt x="5784137" y="1795822"/>
                    <a:pt x="5792523" y="1787285"/>
                    <a:pt x="5802949" y="1787134"/>
                  </a:cubicBezTo>
                  <a:cubicBezTo>
                    <a:pt x="5853797" y="1786529"/>
                    <a:pt x="5904417" y="1785849"/>
                    <a:pt x="5954660" y="1785169"/>
                  </a:cubicBezTo>
                  <a:cubicBezTo>
                    <a:pt x="5964784" y="1785169"/>
                    <a:pt x="5973624" y="1793329"/>
                    <a:pt x="5973851" y="1803755"/>
                  </a:cubicBezTo>
                  <a:cubicBezTo>
                    <a:pt x="5974002" y="1814182"/>
                    <a:pt x="5965691" y="1822795"/>
                    <a:pt x="5955264" y="1822946"/>
                  </a:cubicBezTo>
                  <a:cubicBezTo>
                    <a:pt x="5904946" y="1823701"/>
                    <a:pt x="5854325" y="1824306"/>
                    <a:pt x="5803403" y="1824910"/>
                  </a:cubicBezTo>
                  <a:cubicBezTo>
                    <a:pt x="5803327" y="1824910"/>
                    <a:pt x="5803251" y="1824910"/>
                    <a:pt x="5803176" y="1824910"/>
                  </a:cubicBezTo>
                  <a:close/>
                  <a:moveTo>
                    <a:pt x="6106748" y="1820528"/>
                  </a:moveTo>
                  <a:cubicBezTo>
                    <a:pt x="6096473" y="1820528"/>
                    <a:pt x="6088087" y="1812293"/>
                    <a:pt x="6087860" y="1801942"/>
                  </a:cubicBezTo>
                  <a:cubicBezTo>
                    <a:pt x="6087709" y="1791516"/>
                    <a:pt x="6096020" y="1782903"/>
                    <a:pt x="6106446" y="1782752"/>
                  </a:cubicBezTo>
                  <a:cubicBezTo>
                    <a:pt x="6157445" y="1781845"/>
                    <a:pt x="6208065" y="1780863"/>
                    <a:pt x="6258157" y="1779730"/>
                  </a:cubicBezTo>
                  <a:cubicBezTo>
                    <a:pt x="6268659" y="1779654"/>
                    <a:pt x="6277197" y="1787738"/>
                    <a:pt x="6277423" y="1798240"/>
                  </a:cubicBezTo>
                  <a:cubicBezTo>
                    <a:pt x="6277650" y="1808666"/>
                    <a:pt x="6269414" y="1817280"/>
                    <a:pt x="6258988" y="1817506"/>
                  </a:cubicBezTo>
                  <a:cubicBezTo>
                    <a:pt x="6208821" y="1818564"/>
                    <a:pt x="6158200" y="1819622"/>
                    <a:pt x="6107126" y="1820528"/>
                  </a:cubicBezTo>
                  <a:cubicBezTo>
                    <a:pt x="6106975" y="1820528"/>
                    <a:pt x="6106900" y="1820528"/>
                    <a:pt x="6106748" y="1820528"/>
                  </a:cubicBezTo>
                  <a:close/>
                  <a:moveTo>
                    <a:pt x="6410321" y="1813880"/>
                  </a:moveTo>
                  <a:cubicBezTo>
                    <a:pt x="6400121" y="1813880"/>
                    <a:pt x="6391735" y="1805720"/>
                    <a:pt x="6391433" y="1795520"/>
                  </a:cubicBezTo>
                  <a:cubicBezTo>
                    <a:pt x="6391130" y="1785094"/>
                    <a:pt x="6399366" y="1776405"/>
                    <a:pt x="6409792" y="1776179"/>
                  </a:cubicBezTo>
                  <a:cubicBezTo>
                    <a:pt x="6460941" y="1774819"/>
                    <a:pt x="6511562" y="1773383"/>
                    <a:pt x="6561503" y="1771796"/>
                  </a:cubicBezTo>
                  <a:cubicBezTo>
                    <a:pt x="6572231" y="1771645"/>
                    <a:pt x="6580693" y="1779654"/>
                    <a:pt x="6580995" y="1790080"/>
                  </a:cubicBezTo>
                  <a:cubicBezTo>
                    <a:pt x="6581298" y="1800507"/>
                    <a:pt x="6573138" y="1809195"/>
                    <a:pt x="6562712" y="1809573"/>
                  </a:cubicBezTo>
                  <a:cubicBezTo>
                    <a:pt x="6512696" y="1811160"/>
                    <a:pt x="6462075" y="1812671"/>
                    <a:pt x="6410850" y="1814031"/>
                  </a:cubicBezTo>
                  <a:cubicBezTo>
                    <a:pt x="6410699" y="1813880"/>
                    <a:pt x="6410472" y="1813880"/>
                    <a:pt x="6410321" y="1813880"/>
                  </a:cubicBezTo>
                  <a:close/>
                  <a:moveTo>
                    <a:pt x="6713894" y="1804058"/>
                  </a:moveTo>
                  <a:cubicBezTo>
                    <a:pt x="6703769" y="1804058"/>
                    <a:pt x="6695459" y="1796049"/>
                    <a:pt x="6695005" y="1785925"/>
                  </a:cubicBezTo>
                  <a:cubicBezTo>
                    <a:pt x="6694628" y="1775499"/>
                    <a:pt x="6702711" y="1766735"/>
                    <a:pt x="6713138" y="1766357"/>
                  </a:cubicBezTo>
                  <a:cubicBezTo>
                    <a:pt x="6764892" y="1764317"/>
                    <a:pt x="6815890" y="1762201"/>
                    <a:pt x="6864697" y="1759859"/>
                  </a:cubicBezTo>
                  <a:cubicBezTo>
                    <a:pt x="6875275" y="1759330"/>
                    <a:pt x="6883964" y="1767414"/>
                    <a:pt x="6884417" y="1777841"/>
                  </a:cubicBezTo>
                  <a:cubicBezTo>
                    <a:pt x="6884870" y="1788267"/>
                    <a:pt x="6876862" y="1797107"/>
                    <a:pt x="6866435" y="1797560"/>
                  </a:cubicBezTo>
                  <a:cubicBezTo>
                    <a:pt x="6817552" y="1799827"/>
                    <a:pt x="6766403" y="1802018"/>
                    <a:pt x="6714573" y="1804058"/>
                  </a:cubicBezTo>
                  <a:cubicBezTo>
                    <a:pt x="6714347" y="1804058"/>
                    <a:pt x="6714120" y="1804058"/>
                    <a:pt x="6713894" y="1804058"/>
                  </a:cubicBezTo>
                  <a:close/>
                  <a:moveTo>
                    <a:pt x="7017315" y="1789778"/>
                  </a:moveTo>
                  <a:cubicBezTo>
                    <a:pt x="7007342" y="1789778"/>
                    <a:pt x="6999031" y="1781996"/>
                    <a:pt x="6998502" y="1771948"/>
                  </a:cubicBezTo>
                  <a:cubicBezTo>
                    <a:pt x="6997898" y="1761521"/>
                    <a:pt x="7005906" y="1752606"/>
                    <a:pt x="7016257" y="1752002"/>
                  </a:cubicBezTo>
                  <a:cubicBezTo>
                    <a:pt x="7068389" y="1749055"/>
                    <a:pt x="7119311" y="1745882"/>
                    <a:pt x="7167666" y="1742482"/>
                  </a:cubicBezTo>
                  <a:cubicBezTo>
                    <a:pt x="7178016" y="1741877"/>
                    <a:pt x="7187083" y="1749584"/>
                    <a:pt x="7187838" y="1760010"/>
                  </a:cubicBezTo>
                  <a:cubicBezTo>
                    <a:pt x="7188518" y="1770437"/>
                    <a:pt x="7180736" y="1779427"/>
                    <a:pt x="7170310" y="1780183"/>
                  </a:cubicBezTo>
                  <a:cubicBezTo>
                    <a:pt x="7121805" y="1783507"/>
                    <a:pt x="7070731" y="1786756"/>
                    <a:pt x="7018448" y="1789702"/>
                  </a:cubicBezTo>
                  <a:cubicBezTo>
                    <a:pt x="7017995" y="1789778"/>
                    <a:pt x="7017617" y="1789778"/>
                    <a:pt x="7017315" y="1789778"/>
                  </a:cubicBezTo>
                  <a:close/>
                  <a:moveTo>
                    <a:pt x="7320358" y="1768699"/>
                  </a:moveTo>
                  <a:cubicBezTo>
                    <a:pt x="7310612" y="1768699"/>
                    <a:pt x="7302377" y="1761295"/>
                    <a:pt x="7301546" y="1751397"/>
                  </a:cubicBezTo>
                  <a:cubicBezTo>
                    <a:pt x="7300639" y="1740971"/>
                    <a:pt x="7308346" y="1731829"/>
                    <a:pt x="7318772" y="1730998"/>
                  </a:cubicBezTo>
                  <a:cubicBezTo>
                    <a:pt x="7371432" y="1726540"/>
                    <a:pt x="7422204" y="1721705"/>
                    <a:pt x="7469651" y="1716718"/>
                  </a:cubicBezTo>
                  <a:cubicBezTo>
                    <a:pt x="7480002" y="1715661"/>
                    <a:pt x="7489295" y="1723140"/>
                    <a:pt x="7490428" y="1733491"/>
                  </a:cubicBezTo>
                  <a:cubicBezTo>
                    <a:pt x="7491562" y="1743842"/>
                    <a:pt x="7484007" y="1753135"/>
                    <a:pt x="7473656" y="1754268"/>
                  </a:cubicBezTo>
                  <a:cubicBezTo>
                    <a:pt x="7425906" y="1759330"/>
                    <a:pt x="7374908" y="1764166"/>
                    <a:pt x="7322021" y="1768623"/>
                  </a:cubicBezTo>
                  <a:cubicBezTo>
                    <a:pt x="7321416" y="1768623"/>
                    <a:pt x="7320887" y="1768699"/>
                    <a:pt x="7320358" y="1768699"/>
                  </a:cubicBezTo>
                  <a:close/>
                  <a:moveTo>
                    <a:pt x="7622571" y="1736287"/>
                  </a:moveTo>
                  <a:cubicBezTo>
                    <a:pt x="7613278" y="1736287"/>
                    <a:pt x="7605194" y="1729411"/>
                    <a:pt x="7603909" y="1719891"/>
                  </a:cubicBezTo>
                  <a:cubicBezTo>
                    <a:pt x="7602549" y="1709541"/>
                    <a:pt x="7609727" y="1700021"/>
                    <a:pt x="7620078" y="1698661"/>
                  </a:cubicBezTo>
                  <a:cubicBezTo>
                    <a:pt x="7673645" y="1691408"/>
                    <a:pt x="7723888" y="1683626"/>
                    <a:pt x="7769446" y="1675466"/>
                  </a:cubicBezTo>
                  <a:cubicBezTo>
                    <a:pt x="7779722" y="1673577"/>
                    <a:pt x="7789543" y="1680453"/>
                    <a:pt x="7791356" y="1690728"/>
                  </a:cubicBezTo>
                  <a:cubicBezTo>
                    <a:pt x="7793170" y="1701003"/>
                    <a:pt x="7786370" y="1710825"/>
                    <a:pt x="7776095" y="1712638"/>
                  </a:cubicBezTo>
                  <a:cubicBezTo>
                    <a:pt x="7730007" y="1720949"/>
                    <a:pt x="7679160" y="1728807"/>
                    <a:pt x="7625065" y="1736135"/>
                  </a:cubicBezTo>
                  <a:cubicBezTo>
                    <a:pt x="7624233" y="1736211"/>
                    <a:pt x="7623402" y="1736287"/>
                    <a:pt x="7622571" y="1736287"/>
                  </a:cubicBezTo>
                  <a:close/>
                  <a:moveTo>
                    <a:pt x="7921308" y="1681133"/>
                  </a:moveTo>
                  <a:cubicBezTo>
                    <a:pt x="7912922" y="1681133"/>
                    <a:pt x="7905215" y="1675466"/>
                    <a:pt x="7903024" y="1666929"/>
                  </a:cubicBezTo>
                  <a:cubicBezTo>
                    <a:pt x="7900455" y="1656805"/>
                    <a:pt x="7906500" y="1646529"/>
                    <a:pt x="7916624" y="1643961"/>
                  </a:cubicBezTo>
                  <a:cubicBezTo>
                    <a:pt x="7972458" y="1629605"/>
                    <a:pt x="8019754" y="1613815"/>
                    <a:pt x="8057077" y="1597118"/>
                  </a:cubicBezTo>
                  <a:cubicBezTo>
                    <a:pt x="8066597" y="1592887"/>
                    <a:pt x="8077778" y="1597118"/>
                    <a:pt x="8082010" y="1606637"/>
                  </a:cubicBezTo>
                  <a:cubicBezTo>
                    <a:pt x="8086240" y="1616157"/>
                    <a:pt x="8082010" y="1627339"/>
                    <a:pt x="8072490" y="1631570"/>
                  </a:cubicBezTo>
                  <a:cubicBezTo>
                    <a:pt x="8033202" y="1649098"/>
                    <a:pt x="7983942" y="1665569"/>
                    <a:pt x="7926068" y="1680528"/>
                  </a:cubicBezTo>
                  <a:cubicBezTo>
                    <a:pt x="7924482" y="1680982"/>
                    <a:pt x="7922894" y="1681133"/>
                    <a:pt x="7921308" y="1681133"/>
                  </a:cubicBezTo>
                  <a:close/>
                  <a:moveTo>
                    <a:pt x="8179398" y="1541813"/>
                  </a:moveTo>
                  <a:cubicBezTo>
                    <a:pt x="8176300" y="1541813"/>
                    <a:pt x="8173126" y="1541057"/>
                    <a:pt x="8170255" y="1539471"/>
                  </a:cubicBezTo>
                  <a:cubicBezTo>
                    <a:pt x="8161114" y="1534409"/>
                    <a:pt x="8157864" y="1522924"/>
                    <a:pt x="8162927" y="1513783"/>
                  </a:cubicBezTo>
                  <a:cubicBezTo>
                    <a:pt x="8172522" y="1496556"/>
                    <a:pt x="8177358" y="1479406"/>
                    <a:pt x="8177358" y="1462935"/>
                  </a:cubicBezTo>
                  <a:cubicBezTo>
                    <a:pt x="8177358" y="1440647"/>
                    <a:pt x="8168896" y="1418737"/>
                    <a:pt x="8151367" y="1396071"/>
                  </a:cubicBezTo>
                  <a:cubicBezTo>
                    <a:pt x="8145021" y="1387835"/>
                    <a:pt x="8146531" y="1375974"/>
                    <a:pt x="8154843" y="1369552"/>
                  </a:cubicBezTo>
                  <a:cubicBezTo>
                    <a:pt x="8163078" y="1363205"/>
                    <a:pt x="8174940" y="1364716"/>
                    <a:pt x="8181362" y="1373027"/>
                  </a:cubicBezTo>
                  <a:cubicBezTo>
                    <a:pt x="8203801" y="1402191"/>
                    <a:pt x="8215210" y="1432412"/>
                    <a:pt x="8215210" y="1462935"/>
                  </a:cubicBezTo>
                  <a:cubicBezTo>
                    <a:pt x="8215210" y="1485903"/>
                    <a:pt x="8208712" y="1509174"/>
                    <a:pt x="8196019" y="1532067"/>
                  </a:cubicBezTo>
                  <a:cubicBezTo>
                    <a:pt x="8192468" y="1538337"/>
                    <a:pt x="8185971" y="1541813"/>
                    <a:pt x="8179398" y="1541813"/>
                  </a:cubicBezTo>
                  <a:close/>
                  <a:moveTo>
                    <a:pt x="8049069" y="1309789"/>
                  </a:moveTo>
                  <a:cubicBezTo>
                    <a:pt x="8045895" y="1309789"/>
                    <a:pt x="8042646" y="1308958"/>
                    <a:pt x="8039625" y="1307296"/>
                  </a:cubicBezTo>
                  <a:cubicBezTo>
                    <a:pt x="8002528" y="1285914"/>
                    <a:pt x="7957196" y="1264155"/>
                    <a:pt x="7905064" y="1242698"/>
                  </a:cubicBezTo>
                  <a:cubicBezTo>
                    <a:pt x="7895393" y="1238694"/>
                    <a:pt x="7890860" y="1227663"/>
                    <a:pt x="7894789" y="1218067"/>
                  </a:cubicBezTo>
                  <a:cubicBezTo>
                    <a:pt x="7898793" y="1208397"/>
                    <a:pt x="7909824" y="1203788"/>
                    <a:pt x="7919419" y="1207792"/>
                  </a:cubicBezTo>
                  <a:cubicBezTo>
                    <a:pt x="7973137" y="1229929"/>
                    <a:pt x="8019904" y="1252444"/>
                    <a:pt x="8058437" y="1274581"/>
                  </a:cubicBezTo>
                  <a:cubicBezTo>
                    <a:pt x="8067503" y="1279794"/>
                    <a:pt x="8070601" y="1291354"/>
                    <a:pt x="8065388" y="1300345"/>
                  </a:cubicBezTo>
                  <a:cubicBezTo>
                    <a:pt x="8061988" y="1306389"/>
                    <a:pt x="8055642" y="1309789"/>
                    <a:pt x="8049069" y="1309789"/>
                  </a:cubicBezTo>
                  <a:close/>
                  <a:moveTo>
                    <a:pt x="7769824" y="1191171"/>
                  </a:moveTo>
                  <a:cubicBezTo>
                    <a:pt x="7767859" y="1191171"/>
                    <a:pt x="7765744" y="1190869"/>
                    <a:pt x="7763780" y="1190189"/>
                  </a:cubicBezTo>
                  <a:cubicBezTo>
                    <a:pt x="7719808" y="1175305"/>
                    <a:pt x="7671303" y="1160043"/>
                    <a:pt x="7619473" y="1144857"/>
                  </a:cubicBezTo>
                  <a:cubicBezTo>
                    <a:pt x="7609425" y="1141910"/>
                    <a:pt x="7603758" y="1131408"/>
                    <a:pt x="7606705" y="1121435"/>
                  </a:cubicBezTo>
                  <a:cubicBezTo>
                    <a:pt x="7609651" y="1111462"/>
                    <a:pt x="7620153" y="1105720"/>
                    <a:pt x="7630126" y="1108667"/>
                  </a:cubicBezTo>
                  <a:cubicBezTo>
                    <a:pt x="7682409" y="1124080"/>
                    <a:pt x="7731443" y="1139492"/>
                    <a:pt x="7775793" y="1154452"/>
                  </a:cubicBezTo>
                  <a:cubicBezTo>
                    <a:pt x="7785690" y="1157776"/>
                    <a:pt x="7790979" y="1168505"/>
                    <a:pt x="7787654" y="1178402"/>
                  </a:cubicBezTo>
                  <a:cubicBezTo>
                    <a:pt x="7785086" y="1186184"/>
                    <a:pt x="7777682" y="1191171"/>
                    <a:pt x="7769824" y="1191171"/>
                  </a:cubicBezTo>
                  <a:close/>
                  <a:moveTo>
                    <a:pt x="7478491" y="1104662"/>
                  </a:moveTo>
                  <a:cubicBezTo>
                    <a:pt x="7476905" y="1104662"/>
                    <a:pt x="7475242" y="1104436"/>
                    <a:pt x="7473580" y="1104058"/>
                  </a:cubicBezTo>
                  <a:cubicBezTo>
                    <a:pt x="7427871" y="1091894"/>
                    <a:pt x="7378459" y="1079201"/>
                    <a:pt x="7326705" y="1066357"/>
                  </a:cubicBezTo>
                  <a:cubicBezTo>
                    <a:pt x="7316581" y="1063864"/>
                    <a:pt x="7310386" y="1053588"/>
                    <a:pt x="7312879" y="1043464"/>
                  </a:cubicBezTo>
                  <a:cubicBezTo>
                    <a:pt x="7315372" y="1033340"/>
                    <a:pt x="7325647" y="1027145"/>
                    <a:pt x="7335771" y="1029638"/>
                  </a:cubicBezTo>
                  <a:cubicBezTo>
                    <a:pt x="7387676" y="1042482"/>
                    <a:pt x="7437315" y="1055251"/>
                    <a:pt x="7483326" y="1067490"/>
                  </a:cubicBezTo>
                  <a:cubicBezTo>
                    <a:pt x="7493375" y="1070210"/>
                    <a:pt x="7499419" y="1080561"/>
                    <a:pt x="7496699" y="1090609"/>
                  </a:cubicBezTo>
                  <a:cubicBezTo>
                    <a:pt x="7494433" y="1099071"/>
                    <a:pt x="7486802" y="1104662"/>
                    <a:pt x="7478491" y="1104662"/>
                  </a:cubicBezTo>
                  <a:close/>
                  <a:moveTo>
                    <a:pt x="7183532" y="1031376"/>
                  </a:moveTo>
                  <a:cubicBezTo>
                    <a:pt x="7182096" y="1031376"/>
                    <a:pt x="7180661" y="1031225"/>
                    <a:pt x="7179225" y="1030847"/>
                  </a:cubicBezTo>
                  <a:cubicBezTo>
                    <a:pt x="7132836" y="1019967"/>
                    <a:pt x="7084482" y="1008861"/>
                    <a:pt x="7031292" y="996848"/>
                  </a:cubicBezTo>
                  <a:cubicBezTo>
                    <a:pt x="7021092" y="994581"/>
                    <a:pt x="7014746" y="984457"/>
                    <a:pt x="7017013" y="974258"/>
                  </a:cubicBezTo>
                  <a:cubicBezTo>
                    <a:pt x="7019279" y="964058"/>
                    <a:pt x="7029328" y="957711"/>
                    <a:pt x="7039603" y="959978"/>
                  </a:cubicBezTo>
                  <a:cubicBezTo>
                    <a:pt x="7092868" y="971991"/>
                    <a:pt x="7141373" y="983097"/>
                    <a:pt x="7187838" y="994052"/>
                  </a:cubicBezTo>
                  <a:cubicBezTo>
                    <a:pt x="7197963" y="996470"/>
                    <a:pt x="7204309" y="1006594"/>
                    <a:pt x="7201891" y="1016718"/>
                  </a:cubicBezTo>
                  <a:cubicBezTo>
                    <a:pt x="7199851" y="1025483"/>
                    <a:pt x="7192145" y="1031376"/>
                    <a:pt x="7183532" y="1031376"/>
                  </a:cubicBezTo>
                  <a:close/>
                  <a:moveTo>
                    <a:pt x="6887137" y="964360"/>
                  </a:moveTo>
                  <a:cubicBezTo>
                    <a:pt x="6885777" y="964360"/>
                    <a:pt x="6884417" y="964209"/>
                    <a:pt x="6883057" y="963907"/>
                  </a:cubicBezTo>
                  <a:cubicBezTo>
                    <a:pt x="6833721" y="953027"/>
                    <a:pt x="6784234" y="942299"/>
                    <a:pt x="6734671" y="931494"/>
                  </a:cubicBezTo>
                  <a:cubicBezTo>
                    <a:pt x="6724471" y="929304"/>
                    <a:pt x="6717973" y="919255"/>
                    <a:pt x="6720240" y="909055"/>
                  </a:cubicBezTo>
                  <a:cubicBezTo>
                    <a:pt x="6722431" y="898855"/>
                    <a:pt x="6732555" y="892358"/>
                    <a:pt x="6742679" y="894625"/>
                  </a:cubicBezTo>
                  <a:cubicBezTo>
                    <a:pt x="6792242" y="905353"/>
                    <a:pt x="6841805" y="916157"/>
                    <a:pt x="6891141" y="927037"/>
                  </a:cubicBezTo>
                  <a:cubicBezTo>
                    <a:pt x="6901341" y="929304"/>
                    <a:pt x="6907763" y="939352"/>
                    <a:pt x="6905496" y="949552"/>
                  </a:cubicBezTo>
                  <a:cubicBezTo>
                    <a:pt x="6903607" y="958316"/>
                    <a:pt x="6895825" y="964360"/>
                    <a:pt x="6887137" y="964360"/>
                  </a:cubicBezTo>
                  <a:close/>
                  <a:moveTo>
                    <a:pt x="6590213" y="899762"/>
                  </a:moveTo>
                  <a:cubicBezTo>
                    <a:pt x="6588853" y="899762"/>
                    <a:pt x="6587568" y="899611"/>
                    <a:pt x="6586209" y="899309"/>
                  </a:cubicBezTo>
                  <a:cubicBezTo>
                    <a:pt x="6536344" y="888505"/>
                    <a:pt x="6486781" y="877701"/>
                    <a:pt x="6437747" y="866897"/>
                  </a:cubicBezTo>
                  <a:cubicBezTo>
                    <a:pt x="6427547" y="864630"/>
                    <a:pt x="6421125" y="854581"/>
                    <a:pt x="6423392" y="844382"/>
                  </a:cubicBezTo>
                  <a:cubicBezTo>
                    <a:pt x="6425658" y="834182"/>
                    <a:pt x="6435707" y="827760"/>
                    <a:pt x="6445906" y="830027"/>
                  </a:cubicBezTo>
                  <a:cubicBezTo>
                    <a:pt x="6494940" y="840831"/>
                    <a:pt x="6544503" y="851635"/>
                    <a:pt x="6594293" y="862439"/>
                  </a:cubicBezTo>
                  <a:cubicBezTo>
                    <a:pt x="6604492" y="864630"/>
                    <a:pt x="6610990" y="874679"/>
                    <a:pt x="6608723" y="884878"/>
                  </a:cubicBezTo>
                  <a:cubicBezTo>
                    <a:pt x="6606759" y="893718"/>
                    <a:pt x="6598977" y="899762"/>
                    <a:pt x="6590213" y="899762"/>
                  </a:cubicBezTo>
                  <a:close/>
                  <a:moveTo>
                    <a:pt x="6293516" y="834258"/>
                  </a:moveTo>
                  <a:cubicBezTo>
                    <a:pt x="6292156" y="834258"/>
                    <a:pt x="6290720" y="834107"/>
                    <a:pt x="6289361" y="833804"/>
                  </a:cubicBezTo>
                  <a:cubicBezTo>
                    <a:pt x="6235491" y="821640"/>
                    <a:pt x="6186986" y="810458"/>
                    <a:pt x="6141125" y="799579"/>
                  </a:cubicBezTo>
                  <a:cubicBezTo>
                    <a:pt x="6131001" y="797161"/>
                    <a:pt x="6124655" y="787037"/>
                    <a:pt x="6127072" y="776837"/>
                  </a:cubicBezTo>
                  <a:cubicBezTo>
                    <a:pt x="6129490" y="766638"/>
                    <a:pt x="6139690" y="760442"/>
                    <a:pt x="6149814" y="762784"/>
                  </a:cubicBezTo>
                  <a:cubicBezTo>
                    <a:pt x="6195599" y="773589"/>
                    <a:pt x="6243953" y="784770"/>
                    <a:pt x="6297671" y="796934"/>
                  </a:cubicBezTo>
                  <a:cubicBezTo>
                    <a:pt x="6307871" y="799201"/>
                    <a:pt x="6314217" y="809325"/>
                    <a:pt x="6311951" y="819525"/>
                  </a:cubicBezTo>
                  <a:cubicBezTo>
                    <a:pt x="6309911" y="828289"/>
                    <a:pt x="6302129" y="834258"/>
                    <a:pt x="6293516" y="834258"/>
                  </a:cubicBezTo>
                  <a:close/>
                  <a:moveTo>
                    <a:pt x="5997801" y="764220"/>
                  </a:moveTo>
                  <a:cubicBezTo>
                    <a:pt x="5996290" y="764220"/>
                    <a:pt x="5994703" y="764069"/>
                    <a:pt x="5993192" y="763616"/>
                  </a:cubicBezTo>
                  <a:cubicBezTo>
                    <a:pt x="5940607" y="750394"/>
                    <a:pt x="5890969" y="737323"/>
                    <a:pt x="5845788" y="724932"/>
                  </a:cubicBezTo>
                  <a:cubicBezTo>
                    <a:pt x="5835739" y="722137"/>
                    <a:pt x="5829846" y="711786"/>
                    <a:pt x="5832566" y="701738"/>
                  </a:cubicBezTo>
                  <a:cubicBezTo>
                    <a:pt x="5835362" y="691689"/>
                    <a:pt x="5845712" y="685796"/>
                    <a:pt x="5855761" y="688516"/>
                  </a:cubicBezTo>
                  <a:cubicBezTo>
                    <a:pt x="5900715" y="700906"/>
                    <a:pt x="5950051" y="713826"/>
                    <a:pt x="6002334" y="727048"/>
                  </a:cubicBezTo>
                  <a:cubicBezTo>
                    <a:pt x="6012458" y="729617"/>
                    <a:pt x="6018578" y="739892"/>
                    <a:pt x="6016085" y="749940"/>
                  </a:cubicBezTo>
                  <a:cubicBezTo>
                    <a:pt x="6013894" y="758478"/>
                    <a:pt x="6006187" y="764220"/>
                    <a:pt x="5997801" y="764220"/>
                  </a:cubicBezTo>
                  <a:close/>
                  <a:moveTo>
                    <a:pt x="5704882" y="682849"/>
                  </a:moveTo>
                  <a:cubicBezTo>
                    <a:pt x="5702993" y="682849"/>
                    <a:pt x="5701104" y="682547"/>
                    <a:pt x="5699215" y="681943"/>
                  </a:cubicBezTo>
                  <a:cubicBezTo>
                    <a:pt x="5645572" y="665094"/>
                    <a:pt x="5596840" y="648246"/>
                    <a:pt x="5554455" y="631926"/>
                  </a:cubicBezTo>
                  <a:cubicBezTo>
                    <a:pt x="5544709" y="628149"/>
                    <a:pt x="5539873" y="617269"/>
                    <a:pt x="5543651" y="607523"/>
                  </a:cubicBezTo>
                  <a:cubicBezTo>
                    <a:pt x="5547429" y="597776"/>
                    <a:pt x="5558308" y="592941"/>
                    <a:pt x="5568055" y="596719"/>
                  </a:cubicBezTo>
                  <a:cubicBezTo>
                    <a:pt x="5609760" y="612736"/>
                    <a:pt x="5657661" y="629358"/>
                    <a:pt x="5710623" y="645979"/>
                  </a:cubicBezTo>
                  <a:cubicBezTo>
                    <a:pt x="5720596" y="649077"/>
                    <a:pt x="5726112" y="659730"/>
                    <a:pt x="5723014" y="669627"/>
                  </a:cubicBezTo>
                  <a:cubicBezTo>
                    <a:pt x="5720370" y="677712"/>
                    <a:pt x="5712890" y="682849"/>
                    <a:pt x="5704882" y="682849"/>
                  </a:cubicBezTo>
                  <a:close/>
                  <a:moveTo>
                    <a:pt x="5423068" y="570351"/>
                  </a:moveTo>
                  <a:cubicBezTo>
                    <a:pt x="5419971" y="570351"/>
                    <a:pt x="5416797" y="569595"/>
                    <a:pt x="5413851" y="567933"/>
                  </a:cubicBezTo>
                  <a:cubicBezTo>
                    <a:pt x="5351368" y="533027"/>
                    <a:pt x="5312232" y="498349"/>
                    <a:pt x="5294401" y="461856"/>
                  </a:cubicBezTo>
                  <a:cubicBezTo>
                    <a:pt x="5289793" y="452488"/>
                    <a:pt x="5293721" y="441155"/>
                    <a:pt x="5303090" y="436621"/>
                  </a:cubicBezTo>
                  <a:cubicBezTo>
                    <a:pt x="5312459" y="432013"/>
                    <a:pt x="5323792" y="435942"/>
                    <a:pt x="5328325" y="445310"/>
                  </a:cubicBezTo>
                  <a:cubicBezTo>
                    <a:pt x="5342529" y="474247"/>
                    <a:pt x="5377434" y="504468"/>
                    <a:pt x="5432286" y="534992"/>
                  </a:cubicBezTo>
                  <a:cubicBezTo>
                    <a:pt x="5441427" y="540054"/>
                    <a:pt x="5444677" y="551613"/>
                    <a:pt x="5439539" y="560680"/>
                  </a:cubicBezTo>
                  <a:cubicBezTo>
                    <a:pt x="5436139" y="566875"/>
                    <a:pt x="5429717" y="570351"/>
                    <a:pt x="5423068" y="570351"/>
                  </a:cubicBezTo>
                  <a:close/>
                  <a:moveTo>
                    <a:pt x="5375092" y="357291"/>
                  </a:moveTo>
                  <a:cubicBezTo>
                    <a:pt x="5368519" y="357291"/>
                    <a:pt x="5362097" y="353815"/>
                    <a:pt x="5358621" y="347696"/>
                  </a:cubicBezTo>
                  <a:cubicBezTo>
                    <a:pt x="5353484" y="338629"/>
                    <a:pt x="5356657" y="327069"/>
                    <a:pt x="5365724" y="321932"/>
                  </a:cubicBezTo>
                  <a:cubicBezTo>
                    <a:pt x="5401234" y="301835"/>
                    <a:pt x="5449739" y="282342"/>
                    <a:pt x="5509954" y="263907"/>
                  </a:cubicBezTo>
                  <a:cubicBezTo>
                    <a:pt x="5519927" y="260809"/>
                    <a:pt x="5530505" y="266476"/>
                    <a:pt x="5533527" y="276449"/>
                  </a:cubicBezTo>
                  <a:cubicBezTo>
                    <a:pt x="5536549" y="286422"/>
                    <a:pt x="5530958" y="296999"/>
                    <a:pt x="5520985" y="300022"/>
                  </a:cubicBezTo>
                  <a:cubicBezTo>
                    <a:pt x="5463414" y="317625"/>
                    <a:pt x="5417402" y="336060"/>
                    <a:pt x="5384309" y="354798"/>
                  </a:cubicBezTo>
                  <a:cubicBezTo>
                    <a:pt x="5381438" y="356535"/>
                    <a:pt x="5378265" y="357291"/>
                    <a:pt x="5375092" y="357291"/>
                  </a:cubicBezTo>
                  <a:close/>
                  <a:moveTo>
                    <a:pt x="5662496" y="262925"/>
                  </a:moveTo>
                  <a:cubicBezTo>
                    <a:pt x="5653808" y="262925"/>
                    <a:pt x="5646025" y="256956"/>
                    <a:pt x="5644061" y="248116"/>
                  </a:cubicBezTo>
                  <a:cubicBezTo>
                    <a:pt x="5641794" y="237917"/>
                    <a:pt x="5648217" y="227868"/>
                    <a:pt x="5658416" y="225602"/>
                  </a:cubicBezTo>
                  <a:cubicBezTo>
                    <a:pt x="5703899" y="215478"/>
                    <a:pt x="5754293" y="205504"/>
                    <a:pt x="5808163" y="195985"/>
                  </a:cubicBezTo>
                  <a:cubicBezTo>
                    <a:pt x="5818438" y="194172"/>
                    <a:pt x="5828260" y="201047"/>
                    <a:pt x="5830073" y="211247"/>
                  </a:cubicBezTo>
                  <a:cubicBezTo>
                    <a:pt x="5831886" y="221446"/>
                    <a:pt x="5825011" y="231344"/>
                    <a:pt x="5814811" y="233157"/>
                  </a:cubicBezTo>
                  <a:cubicBezTo>
                    <a:pt x="5761471" y="242601"/>
                    <a:pt x="5711605" y="252499"/>
                    <a:pt x="5666651" y="262472"/>
                  </a:cubicBezTo>
                  <a:cubicBezTo>
                    <a:pt x="5665216" y="262774"/>
                    <a:pt x="5663856" y="262925"/>
                    <a:pt x="5662496" y="262925"/>
                  </a:cubicBezTo>
                  <a:close/>
                  <a:moveTo>
                    <a:pt x="5961384" y="209207"/>
                  </a:moveTo>
                  <a:cubicBezTo>
                    <a:pt x="5952167" y="209207"/>
                    <a:pt x="5944083" y="202482"/>
                    <a:pt x="5942723" y="193114"/>
                  </a:cubicBezTo>
                  <a:cubicBezTo>
                    <a:pt x="5941212" y="182763"/>
                    <a:pt x="5948314" y="173168"/>
                    <a:pt x="5958664" y="171657"/>
                  </a:cubicBezTo>
                  <a:cubicBezTo>
                    <a:pt x="6006263" y="164630"/>
                    <a:pt x="6057035" y="157604"/>
                    <a:pt x="6109469" y="150880"/>
                  </a:cubicBezTo>
                  <a:cubicBezTo>
                    <a:pt x="6119819" y="149595"/>
                    <a:pt x="6129263" y="156848"/>
                    <a:pt x="6130623" y="167199"/>
                  </a:cubicBezTo>
                  <a:cubicBezTo>
                    <a:pt x="6131908" y="177550"/>
                    <a:pt x="6124655" y="186994"/>
                    <a:pt x="6114304" y="188354"/>
                  </a:cubicBezTo>
                  <a:cubicBezTo>
                    <a:pt x="6062097" y="195003"/>
                    <a:pt x="6011627" y="201953"/>
                    <a:pt x="5964255" y="208980"/>
                  </a:cubicBezTo>
                  <a:cubicBezTo>
                    <a:pt x="5963273" y="209131"/>
                    <a:pt x="5962291" y="209207"/>
                    <a:pt x="5961384" y="209207"/>
                  </a:cubicBezTo>
                  <a:close/>
                  <a:moveTo>
                    <a:pt x="6262539" y="170448"/>
                  </a:moveTo>
                  <a:cubicBezTo>
                    <a:pt x="6253019" y="170448"/>
                    <a:pt x="6244860" y="163346"/>
                    <a:pt x="6243802" y="153675"/>
                  </a:cubicBezTo>
                  <a:cubicBezTo>
                    <a:pt x="6242669" y="143324"/>
                    <a:pt x="6250073" y="133956"/>
                    <a:pt x="6260499" y="132822"/>
                  </a:cubicBezTo>
                  <a:cubicBezTo>
                    <a:pt x="6309004" y="127383"/>
                    <a:pt x="6359927" y="122018"/>
                    <a:pt x="6411681" y="116881"/>
                  </a:cubicBezTo>
                  <a:cubicBezTo>
                    <a:pt x="6422107" y="115823"/>
                    <a:pt x="6431325" y="123454"/>
                    <a:pt x="6432307" y="133805"/>
                  </a:cubicBezTo>
                  <a:cubicBezTo>
                    <a:pt x="6433365" y="144155"/>
                    <a:pt x="6425734" y="153448"/>
                    <a:pt x="6415383" y="154431"/>
                  </a:cubicBezTo>
                  <a:cubicBezTo>
                    <a:pt x="6363780" y="159568"/>
                    <a:pt x="6313009" y="164933"/>
                    <a:pt x="6264654" y="170297"/>
                  </a:cubicBezTo>
                  <a:cubicBezTo>
                    <a:pt x="6263975" y="170448"/>
                    <a:pt x="6263219" y="170448"/>
                    <a:pt x="6262539" y="170448"/>
                  </a:cubicBezTo>
                  <a:close/>
                  <a:moveTo>
                    <a:pt x="6564601" y="140378"/>
                  </a:moveTo>
                  <a:cubicBezTo>
                    <a:pt x="6554929" y="140378"/>
                    <a:pt x="6546694" y="132974"/>
                    <a:pt x="6545788" y="123152"/>
                  </a:cubicBezTo>
                  <a:cubicBezTo>
                    <a:pt x="6544881" y="112725"/>
                    <a:pt x="6552512" y="103583"/>
                    <a:pt x="6562938" y="102677"/>
                  </a:cubicBezTo>
                  <a:cubicBezTo>
                    <a:pt x="6611897" y="98295"/>
                    <a:pt x="6662820" y="94064"/>
                    <a:pt x="6714347" y="89908"/>
                  </a:cubicBezTo>
                  <a:cubicBezTo>
                    <a:pt x="6724773" y="89153"/>
                    <a:pt x="6733839" y="96859"/>
                    <a:pt x="6734671" y="107210"/>
                  </a:cubicBezTo>
                  <a:cubicBezTo>
                    <a:pt x="6735502" y="117636"/>
                    <a:pt x="6727719" y="126703"/>
                    <a:pt x="6717369" y="127534"/>
                  </a:cubicBezTo>
                  <a:cubicBezTo>
                    <a:pt x="6665917" y="131614"/>
                    <a:pt x="6615146" y="135920"/>
                    <a:pt x="6566262" y="140227"/>
                  </a:cubicBezTo>
                  <a:cubicBezTo>
                    <a:pt x="6565734" y="140378"/>
                    <a:pt x="6565205" y="140378"/>
                    <a:pt x="6564601" y="140378"/>
                  </a:cubicBezTo>
                  <a:close/>
                  <a:moveTo>
                    <a:pt x="6867191" y="116125"/>
                  </a:moveTo>
                  <a:cubicBezTo>
                    <a:pt x="6857369" y="116125"/>
                    <a:pt x="6849058" y="108570"/>
                    <a:pt x="6848378" y="98597"/>
                  </a:cubicBezTo>
                  <a:cubicBezTo>
                    <a:pt x="6847623" y="88170"/>
                    <a:pt x="6855480" y="79180"/>
                    <a:pt x="6865831" y="78424"/>
                  </a:cubicBezTo>
                  <a:cubicBezTo>
                    <a:pt x="6914638" y="74873"/>
                    <a:pt x="6965637" y="71398"/>
                    <a:pt x="7017390" y="67998"/>
                  </a:cubicBezTo>
                  <a:cubicBezTo>
                    <a:pt x="7027665" y="67318"/>
                    <a:pt x="7036808" y="75175"/>
                    <a:pt x="7037487" y="85602"/>
                  </a:cubicBezTo>
                  <a:cubicBezTo>
                    <a:pt x="7038167" y="96028"/>
                    <a:pt x="7030310" y="105019"/>
                    <a:pt x="7019884" y="105699"/>
                  </a:cubicBezTo>
                  <a:cubicBezTo>
                    <a:pt x="6968281" y="109099"/>
                    <a:pt x="6917358" y="112574"/>
                    <a:pt x="6868626" y="116125"/>
                  </a:cubicBezTo>
                  <a:cubicBezTo>
                    <a:pt x="6868097" y="116125"/>
                    <a:pt x="6867644" y="116125"/>
                    <a:pt x="6867191" y="116125"/>
                  </a:cubicBezTo>
                  <a:close/>
                  <a:moveTo>
                    <a:pt x="7170083" y="96330"/>
                  </a:moveTo>
                  <a:cubicBezTo>
                    <a:pt x="7160186" y="96330"/>
                    <a:pt x="7151875" y="88624"/>
                    <a:pt x="7151270" y="78575"/>
                  </a:cubicBezTo>
                  <a:cubicBezTo>
                    <a:pt x="7150666" y="68149"/>
                    <a:pt x="7158599" y="59234"/>
                    <a:pt x="7169026" y="58629"/>
                  </a:cubicBezTo>
                  <a:cubicBezTo>
                    <a:pt x="7219268" y="55683"/>
                    <a:pt x="7269813" y="52812"/>
                    <a:pt x="7320661" y="50092"/>
                  </a:cubicBezTo>
                  <a:cubicBezTo>
                    <a:pt x="7331163" y="49487"/>
                    <a:pt x="7340002" y="57496"/>
                    <a:pt x="7340531" y="67922"/>
                  </a:cubicBezTo>
                  <a:cubicBezTo>
                    <a:pt x="7341060" y="78349"/>
                    <a:pt x="7333127" y="87264"/>
                    <a:pt x="7322700" y="87793"/>
                  </a:cubicBezTo>
                  <a:cubicBezTo>
                    <a:pt x="7271929" y="90513"/>
                    <a:pt x="7221459" y="93384"/>
                    <a:pt x="7171292" y="96330"/>
                  </a:cubicBezTo>
                  <a:cubicBezTo>
                    <a:pt x="7170839" y="96255"/>
                    <a:pt x="7170461" y="96330"/>
                    <a:pt x="7170083" y="96330"/>
                  </a:cubicBezTo>
                  <a:close/>
                  <a:moveTo>
                    <a:pt x="7473127" y="79935"/>
                  </a:moveTo>
                  <a:cubicBezTo>
                    <a:pt x="7463078" y="79935"/>
                    <a:pt x="7454768" y="72078"/>
                    <a:pt x="7454239" y="61954"/>
                  </a:cubicBezTo>
                  <a:cubicBezTo>
                    <a:pt x="7453710" y="51527"/>
                    <a:pt x="7461794" y="42687"/>
                    <a:pt x="7472220" y="42159"/>
                  </a:cubicBezTo>
                  <a:cubicBezTo>
                    <a:pt x="7522614" y="39741"/>
                    <a:pt x="7573160" y="37399"/>
                    <a:pt x="7623780" y="35132"/>
                  </a:cubicBezTo>
                  <a:cubicBezTo>
                    <a:pt x="7634509" y="34754"/>
                    <a:pt x="7643046" y="42763"/>
                    <a:pt x="7643499" y="53189"/>
                  </a:cubicBezTo>
                  <a:cubicBezTo>
                    <a:pt x="7643953" y="63616"/>
                    <a:pt x="7635868" y="72455"/>
                    <a:pt x="7625442" y="72909"/>
                  </a:cubicBezTo>
                  <a:cubicBezTo>
                    <a:pt x="7574897" y="75100"/>
                    <a:pt x="7524427" y="77442"/>
                    <a:pt x="7474109" y="79935"/>
                  </a:cubicBezTo>
                  <a:cubicBezTo>
                    <a:pt x="7473731" y="79935"/>
                    <a:pt x="7473429" y="79935"/>
                    <a:pt x="7473127" y="79935"/>
                  </a:cubicBezTo>
                  <a:close/>
                  <a:moveTo>
                    <a:pt x="7776321" y="66638"/>
                  </a:moveTo>
                  <a:cubicBezTo>
                    <a:pt x="7766273" y="66638"/>
                    <a:pt x="7757887" y="58629"/>
                    <a:pt x="7757433" y="48505"/>
                  </a:cubicBezTo>
                  <a:cubicBezTo>
                    <a:pt x="7757056" y="38079"/>
                    <a:pt x="7765139" y="29315"/>
                    <a:pt x="7775566" y="28861"/>
                  </a:cubicBezTo>
                  <a:cubicBezTo>
                    <a:pt x="7826187" y="26897"/>
                    <a:pt x="7876807" y="24933"/>
                    <a:pt x="7927277" y="23195"/>
                  </a:cubicBezTo>
                  <a:cubicBezTo>
                    <a:pt x="7937628" y="22817"/>
                    <a:pt x="7946467" y="30977"/>
                    <a:pt x="7946845" y="41403"/>
                  </a:cubicBezTo>
                  <a:cubicBezTo>
                    <a:pt x="7947222" y="51829"/>
                    <a:pt x="7939063" y="60594"/>
                    <a:pt x="7928637" y="60971"/>
                  </a:cubicBezTo>
                  <a:cubicBezTo>
                    <a:pt x="7878242" y="62785"/>
                    <a:pt x="7827622" y="64598"/>
                    <a:pt x="7777077" y="66638"/>
                  </a:cubicBezTo>
                  <a:cubicBezTo>
                    <a:pt x="7776851" y="66638"/>
                    <a:pt x="7776624" y="66638"/>
                    <a:pt x="7776321" y="66638"/>
                  </a:cubicBezTo>
                  <a:close/>
                  <a:moveTo>
                    <a:pt x="8079667" y="55909"/>
                  </a:moveTo>
                  <a:cubicBezTo>
                    <a:pt x="8069468" y="55909"/>
                    <a:pt x="8061081" y="47825"/>
                    <a:pt x="8060779" y="37625"/>
                  </a:cubicBezTo>
                  <a:cubicBezTo>
                    <a:pt x="8060477" y="27199"/>
                    <a:pt x="8068637" y="18510"/>
                    <a:pt x="8079063" y="18133"/>
                  </a:cubicBezTo>
                  <a:cubicBezTo>
                    <a:pt x="8129910" y="16546"/>
                    <a:pt x="8180530" y="15111"/>
                    <a:pt x="8230849" y="13675"/>
                  </a:cubicBezTo>
                  <a:cubicBezTo>
                    <a:pt x="8231000" y="13675"/>
                    <a:pt x="8231227" y="13675"/>
                    <a:pt x="8231378" y="13675"/>
                  </a:cubicBezTo>
                  <a:cubicBezTo>
                    <a:pt x="8241578" y="13675"/>
                    <a:pt x="8249964" y="21835"/>
                    <a:pt x="8250267" y="32035"/>
                  </a:cubicBezTo>
                  <a:cubicBezTo>
                    <a:pt x="8250568" y="42461"/>
                    <a:pt x="8242333" y="51150"/>
                    <a:pt x="8231907" y="51452"/>
                  </a:cubicBezTo>
                  <a:cubicBezTo>
                    <a:pt x="8181664" y="52812"/>
                    <a:pt x="8131044" y="54323"/>
                    <a:pt x="8080272" y="55909"/>
                  </a:cubicBezTo>
                  <a:cubicBezTo>
                    <a:pt x="8080045" y="55909"/>
                    <a:pt x="8079894" y="55909"/>
                    <a:pt x="8079667" y="55909"/>
                  </a:cubicBezTo>
                  <a:close/>
                  <a:moveTo>
                    <a:pt x="8383089" y="47674"/>
                  </a:moveTo>
                  <a:cubicBezTo>
                    <a:pt x="8372889" y="47674"/>
                    <a:pt x="8364427" y="39514"/>
                    <a:pt x="8364201" y="29239"/>
                  </a:cubicBezTo>
                  <a:cubicBezTo>
                    <a:pt x="8363974" y="18813"/>
                    <a:pt x="8372209" y="10124"/>
                    <a:pt x="8382635" y="9897"/>
                  </a:cubicBezTo>
                  <a:cubicBezTo>
                    <a:pt x="8433709" y="8689"/>
                    <a:pt x="8484330" y="7631"/>
                    <a:pt x="8534422" y="6649"/>
                  </a:cubicBezTo>
                  <a:cubicBezTo>
                    <a:pt x="8544998" y="6498"/>
                    <a:pt x="8553461" y="14733"/>
                    <a:pt x="8553687" y="25159"/>
                  </a:cubicBezTo>
                  <a:cubicBezTo>
                    <a:pt x="8553914" y="35586"/>
                    <a:pt x="8545603" y="44199"/>
                    <a:pt x="8535177" y="44425"/>
                  </a:cubicBezTo>
                  <a:cubicBezTo>
                    <a:pt x="8485085" y="45407"/>
                    <a:pt x="8434540" y="46465"/>
                    <a:pt x="8383542" y="47674"/>
                  </a:cubicBezTo>
                  <a:cubicBezTo>
                    <a:pt x="8383391" y="47674"/>
                    <a:pt x="8383240" y="47674"/>
                    <a:pt x="8383089" y="47674"/>
                  </a:cubicBezTo>
                  <a:close/>
                  <a:moveTo>
                    <a:pt x="9748032" y="44501"/>
                  </a:moveTo>
                  <a:cubicBezTo>
                    <a:pt x="9747880" y="44501"/>
                    <a:pt x="9747653" y="44501"/>
                    <a:pt x="9747502" y="44501"/>
                  </a:cubicBezTo>
                  <a:cubicBezTo>
                    <a:pt x="9700735" y="43141"/>
                    <a:pt x="9649813" y="41932"/>
                    <a:pt x="9596169" y="41025"/>
                  </a:cubicBezTo>
                  <a:cubicBezTo>
                    <a:pt x="9585743" y="40874"/>
                    <a:pt x="9577432" y="32261"/>
                    <a:pt x="9577583" y="21835"/>
                  </a:cubicBezTo>
                  <a:cubicBezTo>
                    <a:pt x="9577735" y="11484"/>
                    <a:pt x="9586196" y="3249"/>
                    <a:pt x="9596472" y="3249"/>
                  </a:cubicBezTo>
                  <a:cubicBezTo>
                    <a:pt x="9596623" y="3249"/>
                    <a:pt x="9596698" y="3249"/>
                    <a:pt x="9596850" y="3249"/>
                  </a:cubicBezTo>
                  <a:cubicBezTo>
                    <a:pt x="9650568" y="4231"/>
                    <a:pt x="9701642" y="5364"/>
                    <a:pt x="9748560" y="6724"/>
                  </a:cubicBezTo>
                  <a:cubicBezTo>
                    <a:pt x="9758986" y="7027"/>
                    <a:pt x="9767221" y="15715"/>
                    <a:pt x="9766920" y="26141"/>
                  </a:cubicBezTo>
                  <a:cubicBezTo>
                    <a:pt x="9766617" y="36341"/>
                    <a:pt x="9758231" y="44501"/>
                    <a:pt x="9748032" y="44501"/>
                  </a:cubicBezTo>
                  <a:close/>
                  <a:moveTo>
                    <a:pt x="8686586" y="41856"/>
                  </a:moveTo>
                  <a:cubicBezTo>
                    <a:pt x="8676310" y="41856"/>
                    <a:pt x="8667848" y="33621"/>
                    <a:pt x="8667698" y="23270"/>
                  </a:cubicBezTo>
                  <a:cubicBezTo>
                    <a:pt x="8667546" y="12844"/>
                    <a:pt x="8675857" y="4231"/>
                    <a:pt x="8686283" y="4080"/>
                  </a:cubicBezTo>
                  <a:cubicBezTo>
                    <a:pt x="8737659" y="3324"/>
                    <a:pt x="8788280" y="2644"/>
                    <a:pt x="8838145" y="2040"/>
                  </a:cubicBezTo>
                  <a:cubicBezTo>
                    <a:pt x="8838221" y="2040"/>
                    <a:pt x="8838296" y="2040"/>
                    <a:pt x="8838372" y="2040"/>
                  </a:cubicBezTo>
                  <a:cubicBezTo>
                    <a:pt x="8848723" y="2040"/>
                    <a:pt x="8857109" y="10351"/>
                    <a:pt x="8857260" y="20702"/>
                  </a:cubicBezTo>
                  <a:cubicBezTo>
                    <a:pt x="8857336" y="31128"/>
                    <a:pt x="8849025" y="39665"/>
                    <a:pt x="8838599" y="39817"/>
                  </a:cubicBezTo>
                  <a:cubicBezTo>
                    <a:pt x="8788808" y="40345"/>
                    <a:pt x="8738188" y="41025"/>
                    <a:pt x="8686887" y="41856"/>
                  </a:cubicBezTo>
                  <a:cubicBezTo>
                    <a:pt x="8686736" y="41856"/>
                    <a:pt x="8686660" y="41856"/>
                    <a:pt x="8686586" y="41856"/>
                  </a:cubicBezTo>
                  <a:close/>
                  <a:moveTo>
                    <a:pt x="9444988" y="38910"/>
                  </a:moveTo>
                  <a:cubicBezTo>
                    <a:pt x="9444913" y="38910"/>
                    <a:pt x="9444837" y="38910"/>
                    <a:pt x="9444837" y="38910"/>
                  </a:cubicBezTo>
                  <a:cubicBezTo>
                    <a:pt x="9396256" y="38457"/>
                    <a:pt x="9345711" y="38079"/>
                    <a:pt x="9293428" y="37928"/>
                  </a:cubicBezTo>
                  <a:cubicBezTo>
                    <a:pt x="9283002" y="37928"/>
                    <a:pt x="9274540" y="29390"/>
                    <a:pt x="9274615" y="18964"/>
                  </a:cubicBezTo>
                  <a:cubicBezTo>
                    <a:pt x="9274615" y="8538"/>
                    <a:pt x="9283077" y="151"/>
                    <a:pt x="9293504" y="151"/>
                  </a:cubicBezTo>
                  <a:cubicBezTo>
                    <a:pt x="9293504" y="151"/>
                    <a:pt x="9293579" y="151"/>
                    <a:pt x="9293579" y="151"/>
                  </a:cubicBezTo>
                  <a:cubicBezTo>
                    <a:pt x="9345937" y="302"/>
                    <a:pt x="9396634" y="680"/>
                    <a:pt x="9445290" y="1133"/>
                  </a:cubicBezTo>
                  <a:cubicBezTo>
                    <a:pt x="9455716" y="1209"/>
                    <a:pt x="9464102" y="9746"/>
                    <a:pt x="9464027" y="20173"/>
                  </a:cubicBezTo>
                  <a:cubicBezTo>
                    <a:pt x="9463725" y="30599"/>
                    <a:pt x="9455339" y="38910"/>
                    <a:pt x="9444988" y="38910"/>
                  </a:cubicBezTo>
                  <a:close/>
                  <a:moveTo>
                    <a:pt x="8990082" y="38457"/>
                  </a:moveTo>
                  <a:cubicBezTo>
                    <a:pt x="8979731" y="38457"/>
                    <a:pt x="8971269" y="30070"/>
                    <a:pt x="8971194" y="19719"/>
                  </a:cubicBezTo>
                  <a:cubicBezTo>
                    <a:pt x="8971118" y="9293"/>
                    <a:pt x="8979504" y="756"/>
                    <a:pt x="8989931" y="680"/>
                  </a:cubicBezTo>
                  <a:cubicBezTo>
                    <a:pt x="9041685" y="302"/>
                    <a:pt x="9092306" y="76"/>
                    <a:pt x="9141718" y="0"/>
                  </a:cubicBezTo>
                  <a:cubicBezTo>
                    <a:pt x="9141718" y="0"/>
                    <a:pt x="9141718" y="0"/>
                    <a:pt x="9141718" y="0"/>
                  </a:cubicBezTo>
                  <a:cubicBezTo>
                    <a:pt x="9152144" y="0"/>
                    <a:pt x="9160606" y="8462"/>
                    <a:pt x="9160606" y="18888"/>
                  </a:cubicBezTo>
                  <a:cubicBezTo>
                    <a:pt x="9160606" y="29315"/>
                    <a:pt x="9152220" y="37777"/>
                    <a:pt x="9141718" y="37777"/>
                  </a:cubicBezTo>
                  <a:cubicBezTo>
                    <a:pt x="9092381" y="37852"/>
                    <a:pt x="9041760" y="38079"/>
                    <a:pt x="8990082" y="38457"/>
                  </a:cubicBezTo>
                  <a:cubicBezTo>
                    <a:pt x="8990158" y="38457"/>
                    <a:pt x="8990158" y="38457"/>
                    <a:pt x="8990082" y="38457"/>
                  </a:cubicBezTo>
                  <a:close/>
                </a:path>
              </a:pathLst>
            </a:custGeom>
            <a:solidFill>
              <a:srgbClr val="F2F2F2"/>
            </a:solidFill>
            <a:ln w="7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A3D1B335-5003-492B-98AD-9DF08790B881}"/>
                </a:ext>
              </a:extLst>
            </p:cNvPr>
            <p:cNvSpPr/>
            <p:nvPr/>
          </p:nvSpPr>
          <p:spPr>
            <a:xfrm>
              <a:off x="10070518" y="1516816"/>
              <a:ext cx="113162" cy="42032"/>
            </a:xfrm>
            <a:custGeom>
              <a:avLst/>
              <a:gdLst>
                <a:gd name="connsiteX0" fmla="*/ 94384 w 113162"/>
                <a:gd name="connsiteY0" fmla="*/ 42032 h 42032"/>
                <a:gd name="connsiteX1" fmla="*/ 93099 w 113162"/>
                <a:gd name="connsiteY1" fmla="*/ 41956 h 42032"/>
                <a:gd name="connsiteX2" fmla="*/ 18000 w 113162"/>
                <a:gd name="connsiteY2" fmla="*/ 37801 h 42032"/>
                <a:gd name="connsiteX3" fmla="*/ 18 w 113162"/>
                <a:gd name="connsiteY3" fmla="*/ 18006 h 42032"/>
                <a:gd name="connsiteX4" fmla="*/ 19813 w 113162"/>
                <a:gd name="connsiteY4" fmla="*/ 25 h 42032"/>
                <a:gd name="connsiteX5" fmla="*/ 95517 w 113162"/>
                <a:gd name="connsiteY5" fmla="*/ 4256 h 42032"/>
                <a:gd name="connsiteX6" fmla="*/ 113121 w 113162"/>
                <a:gd name="connsiteY6" fmla="*/ 24353 h 42032"/>
                <a:gd name="connsiteX7" fmla="*/ 94384 w 113162"/>
                <a:gd name="connsiteY7" fmla="*/ 42032 h 42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162" h="42032">
                  <a:moveTo>
                    <a:pt x="94384" y="42032"/>
                  </a:moveTo>
                  <a:cubicBezTo>
                    <a:pt x="94006" y="42032"/>
                    <a:pt x="93553" y="42032"/>
                    <a:pt x="93099" y="41956"/>
                  </a:cubicBezTo>
                  <a:cubicBezTo>
                    <a:pt x="70433" y="40521"/>
                    <a:pt x="45199" y="39086"/>
                    <a:pt x="18000" y="37801"/>
                  </a:cubicBezTo>
                  <a:cubicBezTo>
                    <a:pt x="7574" y="37272"/>
                    <a:pt x="-435" y="28432"/>
                    <a:pt x="18" y="18006"/>
                  </a:cubicBezTo>
                  <a:cubicBezTo>
                    <a:pt x="547" y="7580"/>
                    <a:pt x="9236" y="-504"/>
                    <a:pt x="19813" y="25"/>
                  </a:cubicBezTo>
                  <a:cubicBezTo>
                    <a:pt x="47163" y="1309"/>
                    <a:pt x="72700" y="2744"/>
                    <a:pt x="95517" y="4256"/>
                  </a:cubicBezTo>
                  <a:cubicBezTo>
                    <a:pt x="105943" y="4935"/>
                    <a:pt x="113801" y="13926"/>
                    <a:pt x="113121" y="24353"/>
                  </a:cubicBezTo>
                  <a:cubicBezTo>
                    <a:pt x="112516" y="34401"/>
                    <a:pt x="104206" y="42032"/>
                    <a:pt x="94384" y="42032"/>
                  </a:cubicBezTo>
                  <a:close/>
                </a:path>
              </a:pathLst>
            </a:custGeom>
            <a:solidFill>
              <a:srgbClr val="F2F2F2"/>
            </a:solidFill>
            <a:ln w="7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8" name="Graphic 67">
            <a:extLst>
              <a:ext uri="{FF2B5EF4-FFF2-40B4-BE49-F238E27FC236}">
                <a16:creationId xmlns="" xmlns:a16="http://schemas.microsoft.com/office/drawing/2014/main" id="{6BCE205B-1238-4288-8D01-9EB09AADCE49}"/>
              </a:ext>
            </a:extLst>
          </p:cNvPr>
          <p:cNvGrpSpPr/>
          <p:nvPr/>
        </p:nvGrpSpPr>
        <p:grpSpPr>
          <a:xfrm>
            <a:off x="2684041" y="1156694"/>
            <a:ext cx="8966645" cy="4327078"/>
            <a:chOff x="2476691" y="425174"/>
            <a:chExt cx="8966645" cy="4327078"/>
          </a:xfrm>
        </p:grpSpPr>
        <p:grpSp>
          <p:nvGrpSpPr>
            <p:cNvPr id="99" name="Graphic 67">
              <a:extLst>
                <a:ext uri="{FF2B5EF4-FFF2-40B4-BE49-F238E27FC236}">
                  <a16:creationId xmlns="" xmlns:a16="http://schemas.microsoft.com/office/drawing/2014/main" id="{6BCE205B-1238-4288-8D01-9EB09AADCE49}"/>
                </a:ext>
              </a:extLst>
            </p:cNvPr>
            <p:cNvGrpSpPr/>
            <p:nvPr/>
          </p:nvGrpSpPr>
          <p:grpSpPr>
            <a:xfrm>
              <a:off x="4554705" y="3661492"/>
              <a:ext cx="780161" cy="1090760"/>
              <a:chOff x="4554705" y="3661492"/>
              <a:chExt cx="780161" cy="1090760"/>
            </a:xfrm>
            <a:solidFill>
              <a:srgbClr val="4ABDEC"/>
            </a:solidFill>
          </p:grpSpPr>
          <p:sp>
            <p:nvSpPr>
              <p:cNvPr id="100" name="Freeform: Shape 99">
                <a:extLst>
                  <a:ext uri="{FF2B5EF4-FFF2-40B4-BE49-F238E27FC236}">
                    <a16:creationId xmlns="" xmlns:a16="http://schemas.microsoft.com/office/drawing/2014/main" id="{215D3CC6-3A41-4924-84A1-7EA1FAC10C35}"/>
                  </a:ext>
                </a:extLst>
              </p:cNvPr>
              <p:cNvSpPr/>
              <p:nvPr/>
            </p:nvSpPr>
            <p:spPr>
              <a:xfrm>
                <a:off x="4554705" y="3661492"/>
                <a:ext cx="780161" cy="1090760"/>
              </a:xfrm>
              <a:custGeom>
                <a:avLst/>
                <a:gdLst>
                  <a:gd name="connsiteX0" fmla="*/ 780162 w 780161"/>
                  <a:gd name="connsiteY0" fmla="*/ 390081 h 1090760"/>
                  <a:gd name="connsiteX1" fmla="*/ 390081 w 780161"/>
                  <a:gd name="connsiteY1" fmla="*/ 0 h 1090760"/>
                  <a:gd name="connsiteX2" fmla="*/ 0 w 780161"/>
                  <a:gd name="connsiteY2" fmla="*/ 390081 h 1090760"/>
                  <a:gd name="connsiteX3" fmla="*/ 68980 w 780161"/>
                  <a:gd name="connsiteY3" fmla="*/ 611527 h 1090760"/>
                  <a:gd name="connsiteX4" fmla="*/ 68904 w 780161"/>
                  <a:gd name="connsiteY4" fmla="*/ 611602 h 1090760"/>
                  <a:gd name="connsiteX5" fmla="*/ 390081 w 780161"/>
                  <a:gd name="connsiteY5" fmla="*/ 1090760 h 1090760"/>
                  <a:gd name="connsiteX6" fmla="*/ 711257 w 780161"/>
                  <a:gd name="connsiteY6" fmla="*/ 611527 h 1090760"/>
                  <a:gd name="connsiteX7" fmla="*/ 711182 w 780161"/>
                  <a:gd name="connsiteY7" fmla="*/ 611451 h 1090760"/>
                  <a:gd name="connsiteX8" fmla="*/ 780162 w 780161"/>
                  <a:gd name="connsiteY8" fmla="*/ 390081 h 1090760"/>
                  <a:gd name="connsiteX9" fmla="*/ 390081 w 780161"/>
                  <a:gd name="connsiteY9" fmla="*/ 603821 h 1090760"/>
                  <a:gd name="connsiteX10" fmla="*/ 192358 w 780161"/>
                  <a:gd name="connsiteY10" fmla="*/ 406098 h 1090760"/>
                  <a:gd name="connsiteX11" fmla="*/ 390081 w 780161"/>
                  <a:gd name="connsiteY11" fmla="*/ 208375 h 1090760"/>
                  <a:gd name="connsiteX12" fmla="*/ 587803 w 780161"/>
                  <a:gd name="connsiteY12" fmla="*/ 406098 h 1090760"/>
                  <a:gd name="connsiteX13" fmla="*/ 390081 w 780161"/>
                  <a:gd name="connsiteY13" fmla="*/ 603821 h 109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80161" h="1090760">
                    <a:moveTo>
                      <a:pt x="780162" y="390081"/>
                    </a:moveTo>
                    <a:cubicBezTo>
                      <a:pt x="780162" y="174603"/>
                      <a:pt x="605483" y="0"/>
                      <a:pt x="390081" y="0"/>
                    </a:cubicBezTo>
                    <a:cubicBezTo>
                      <a:pt x="174603" y="0"/>
                      <a:pt x="0" y="174679"/>
                      <a:pt x="0" y="390081"/>
                    </a:cubicBezTo>
                    <a:cubicBezTo>
                      <a:pt x="0" y="472358"/>
                      <a:pt x="25537" y="548591"/>
                      <a:pt x="68980" y="611527"/>
                    </a:cubicBezTo>
                    <a:lnTo>
                      <a:pt x="68904" y="611602"/>
                    </a:lnTo>
                    <a:lnTo>
                      <a:pt x="390081" y="1090760"/>
                    </a:lnTo>
                    <a:lnTo>
                      <a:pt x="711257" y="611527"/>
                    </a:lnTo>
                    <a:lnTo>
                      <a:pt x="711182" y="611451"/>
                    </a:lnTo>
                    <a:cubicBezTo>
                      <a:pt x="754700" y="548591"/>
                      <a:pt x="780162" y="472282"/>
                      <a:pt x="780162" y="390081"/>
                    </a:cubicBezTo>
                    <a:close/>
                    <a:moveTo>
                      <a:pt x="390081" y="603821"/>
                    </a:moveTo>
                    <a:cubicBezTo>
                      <a:pt x="280906" y="603821"/>
                      <a:pt x="192358" y="515272"/>
                      <a:pt x="192358" y="406098"/>
                    </a:cubicBezTo>
                    <a:cubicBezTo>
                      <a:pt x="192358" y="296924"/>
                      <a:pt x="280906" y="208375"/>
                      <a:pt x="390081" y="208375"/>
                    </a:cubicBezTo>
                    <a:cubicBezTo>
                      <a:pt x="499255" y="208375"/>
                      <a:pt x="587803" y="296924"/>
                      <a:pt x="587803" y="406098"/>
                    </a:cubicBezTo>
                    <a:cubicBezTo>
                      <a:pt x="587803" y="515272"/>
                      <a:pt x="499255" y="603821"/>
                      <a:pt x="390081" y="603821"/>
                    </a:cubicBezTo>
                    <a:close/>
                  </a:path>
                </a:pathLst>
              </a:custGeom>
              <a:solidFill>
                <a:srgbClr val="4ABDEC"/>
              </a:solidFill>
              <a:ln w="75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="" xmlns:a16="http://schemas.microsoft.com/office/drawing/2014/main" id="{ED3304AC-3233-4915-AAF8-27075550D722}"/>
                  </a:ext>
                </a:extLst>
              </p:cNvPr>
              <p:cNvSpPr/>
              <p:nvPr/>
            </p:nvSpPr>
            <p:spPr>
              <a:xfrm>
                <a:off x="4828962" y="3952522"/>
                <a:ext cx="231645" cy="231645"/>
              </a:xfrm>
              <a:custGeom>
                <a:avLst/>
                <a:gdLst>
                  <a:gd name="connsiteX0" fmla="*/ 231646 w 231645"/>
                  <a:gd name="connsiteY0" fmla="*/ 115823 h 231645"/>
                  <a:gd name="connsiteX1" fmla="*/ 115823 w 231645"/>
                  <a:gd name="connsiteY1" fmla="*/ 231646 h 231645"/>
                  <a:gd name="connsiteX2" fmla="*/ 0 w 231645"/>
                  <a:gd name="connsiteY2" fmla="*/ 115823 h 231645"/>
                  <a:gd name="connsiteX3" fmla="*/ 115823 w 231645"/>
                  <a:gd name="connsiteY3" fmla="*/ 0 h 231645"/>
                  <a:gd name="connsiteX4" fmla="*/ 231646 w 231645"/>
                  <a:gd name="connsiteY4" fmla="*/ 115823 h 23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1645" h="231645">
                    <a:moveTo>
                      <a:pt x="231646" y="115823"/>
                    </a:moveTo>
                    <a:cubicBezTo>
                      <a:pt x="231646" y="179790"/>
                      <a:pt x="179790" y="231646"/>
                      <a:pt x="115823" y="231646"/>
                    </a:cubicBezTo>
                    <a:cubicBezTo>
                      <a:pt x="51855" y="231646"/>
                      <a:pt x="0" y="179790"/>
                      <a:pt x="0" y="115823"/>
                    </a:cubicBezTo>
                    <a:cubicBezTo>
                      <a:pt x="0" y="51856"/>
                      <a:pt x="51855" y="0"/>
                      <a:pt x="115823" y="0"/>
                    </a:cubicBezTo>
                    <a:cubicBezTo>
                      <a:pt x="179790" y="0"/>
                      <a:pt x="231646" y="51856"/>
                      <a:pt x="231646" y="115823"/>
                    </a:cubicBezTo>
                    <a:close/>
                  </a:path>
                </a:pathLst>
              </a:custGeom>
              <a:solidFill>
                <a:srgbClr val="4ABDEC"/>
              </a:solidFill>
              <a:ln w="75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2" name="Graphic 67">
              <a:extLst>
                <a:ext uri="{FF2B5EF4-FFF2-40B4-BE49-F238E27FC236}">
                  <a16:creationId xmlns="" xmlns:a16="http://schemas.microsoft.com/office/drawing/2014/main" id="{6BCE205B-1238-4288-8D01-9EB09AADCE49}"/>
                </a:ext>
              </a:extLst>
            </p:cNvPr>
            <p:cNvGrpSpPr/>
            <p:nvPr/>
          </p:nvGrpSpPr>
          <p:grpSpPr>
            <a:xfrm>
              <a:off x="5646447" y="633625"/>
              <a:ext cx="780161" cy="1090836"/>
              <a:chOff x="5646447" y="633625"/>
              <a:chExt cx="780161" cy="1090836"/>
            </a:xfrm>
            <a:solidFill>
              <a:srgbClr val="EEBB4A"/>
            </a:solidFill>
          </p:grpSpPr>
          <p:sp>
            <p:nvSpPr>
              <p:cNvPr id="103" name="Freeform: Shape 102">
                <a:extLst>
                  <a:ext uri="{FF2B5EF4-FFF2-40B4-BE49-F238E27FC236}">
                    <a16:creationId xmlns="" xmlns:a16="http://schemas.microsoft.com/office/drawing/2014/main" id="{79983B77-B42A-4AFD-BF39-28FC4FD53123}"/>
                  </a:ext>
                </a:extLst>
              </p:cNvPr>
              <p:cNvSpPr/>
              <p:nvPr/>
            </p:nvSpPr>
            <p:spPr>
              <a:xfrm>
                <a:off x="5646447" y="633625"/>
                <a:ext cx="780161" cy="1090836"/>
              </a:xfrm>
              <a:custGeom>
                <a:avLst/>
                <a:gdLst>
                  <a:gd name="connsiteX0" fmla="*/ 780162 w 780161"/>
                  <a:gd name="connsiteY0" fmla="*/ 390081 h 1090836"/>
                  <a:gd name="connsiteX1" fmla="*/ 390081 w 780161"/>
                  <a:gd name="connsiteY1" fmla="*/ 0 h 1090836"/>
                  <a:gd name="connsiteX2" fmla="*/ 0 w 780161"/>
                  <a:gd name="connsiteY2" fmla="*/ 390081 h 1090836"/>
                  <a:gd name="connsiteX3" fmla="*/ 68980 w 780161"/>
                  <a:gd name="connsiteY3" fmla="*/ 611527 h 1090836"/>
                  <a:gd name="connsiteX4" fmla="*/ 68904 w 780161"/>
                  <a:gd name="connsiteY4" fmla="*/ 611603 h 1090836"/>
                  <a:gd name="connsiteX5" fmla="*/ 390081 w 780161"/>
                  <a:gd name="connsiteY5" fmla="*/ 1090836 h 1090836"/>
                  <a:gd name="connsiteX6" fmla="*/ 711257 w 780161"/>
                  <a:gd name="connsiteY6" fmla="*/ 611603 h 1090836"/>
                  <a:gd name="connsiteX7" fmla="*/ 711182 w 780161"/>
                  <a:gd name="connsiteY7" fmla="*/ 611527 h 1090836"/>
                  <a:gd name="connsiteX8" fmla="*/ 780162 w 780161"/>
                  <a:gd name="connsiteY8" fmla="*/ 390081 h 1090836"/>
                  <a:gd name="connsiteX9" fmla="*/ 390081 w 780161"/>
                  <a:gd name="connsiteY9" fmla="*/ 603821 h 1090836"/>
                  <a:gd name="connsiteX10" fmla="*/ 192358 w 780161"/>
                  <a:gd name="connsiteY10" fmla="*/ 406098 h 1090836"/>
                  <a:gd name="connsiteX11" fmla="*/ 390081 w 780161"/>
                  <a:gd name="connsiteY11" fmla="*/ 208376 h 1090836"/>
                  <a:gd name="connsiteX12" fmla="*/ 587803 w 780161"/>
                  <a:gd name="connsiteY12" fmla="*/ 406098 h 1090836"/>
                  <a:gd name="connsiteX13" fmla="*/ 390081 w 780161"/>
                  <a:gd name="connsiteY13" fmla="*/ 603821 h 109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80161" h="1090836">
                    <a:moveTo>
                      <a:pt x="780162" y="390081"/>
                    </a:moveTo>
                    <a:cubicBezTo>
                      <a:pt x="780162" y="174603"/>
                      <a:pt x="605483" y="0"/>
                      <a:pt x="390081" y="0"/>
                    </a:cubicBezTo>
                    <a:cubicBezTo>
                      <a:pt x="174603" y="0"/>
                      <a:pt x="0" y="174679"/>
                      <a:pt x="0" y="390081"/>
                    </a:cubicBezTo>
                    <a:cubicBezTo>
                      <a:pt x="0" y="472358"/>
                      <a:pt x="25537" y="548591"/>
                      <a:pt x="68980" y="611527"/>
                    </a:cubicBezTo>
                    <a:lnTo>
                      <a:pt x="68904" y="611603"/>
                    </a:lnTo>
                    <a:lnTo>
                      <a:pt x="390081" y="1090836"/>
                    </a:lnTo>
                    <a:lnTo>
                      <a:pt x="711257" y="611603"/>
                    </a:lnTo>
                    <a:lnTo>
                      <a:pt x="711182" y="611527"/>
                    </a:lnTo>
                    <a:cubicBezTo>
                      <a:pt x="754700" y="548591"/>
                      <a:pt x="780162" y="472283"/>
                      <a:pt x="780162" y="390081"/>
                    </a:cubicBezTo>
                    <a:close/>
                    <a:moveTo>
                      <a:pt x="390081" y="603821"/>
                    </a:moveTo>
                    <a:cubicBezTo>
                      <a:pt x="280906" y="603821"/>
                      <a:pt x="192358" y="515272"/>
                      <a:pt x="192358" y="406098"/>
                    </a:cubicBezTo>
                    <a:cubicBezTo>
                      <a:pt x="192358" y="296924"/>
                      <a:pt x="280906" y="208376"/>
                      <a:pt x="390081" y="208376"/>
                    </a:cubicBezTo>
                    <a:cubicBezTo>
                      <a:pt x="499255" y="208376"/>
                      <a:pt x="587803" y="296924"/>
                      <a:pt x="587803" y="406098"/>
                    </a:cubicBezTo>
                    <a:cubicBezTo>
                      <a:pt x="587803" y="515272"/>
                      <a:pt x="499255" y="603821"/>
                      <a:pt x="390081" y="603821"/>
                    </a:cubicBezTo>
                    <a:close/>
                  </a:path>
                </a:pathLst>
              </a:custGeom>
              <a:solidFill>
                <a:srgbClr val="EEBB4A"/>
              </a:solidFill>
              <a:ln w="75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="" xmlns:a16="http://schemas.microsoft.com/office/drawing/2014/main" id="{90B80C6F-1B8F-4CD3-8B9F-B66BDD233D6D}"/>
                  </a:ext>
                </a:extLst>
              </p:cNvPr>
              <p:cNvSpPr/>
              <p:nvPr/>
            </p:nvSpPr>
            <p:spPr>
              <a:xfrm>
                <a:off x="5920705" y="924504"/>
                <a:ext cx="231645" cy="231645"/>
              </a:xfrm>
              <a:custGeom>
                <a:avLst/>
                <a:gdLst>
                  <a:gd name="connsiteX0" fmla="*/ 231646 w 231645"/>
                  <a:gd name="connsiteY0" fmla="*/ 115823 h 231645"/>
                  <a:gd name="connsiteX1" fmla="*/ 115823 w 231645"/>
                  <a:gd name="connsiteY1" fmla="*/ 231646 h 231645"/>
                  <a:gd name="connsiteX2" fmla="*/ 0 w 231645"/>
                  <a:gd name="connsiteY2" fmla="*/ 115823 h 231645"/>
                  <a:gd name="connsiteX3" fmla="*/ 115823 w 231645"/>
                  <a:gd name="connsiteY3" fmla="*/ 0 h 231645"/>
                  <a:gd name="connsiteX4" fmla="*/ 231646 w 231645"/>
                  <a:gd name="connsiteY4" fmla="*/ 115823 h 23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1645" h="231645">
                    <a:moveTo>
                      <a:pt x="231646" y="115823"/>
                    </a:moveTo>
                    <a:cubicBezTo>
                      <a:pt x="231646" y="179790"/>
                      <a:pt x="179790" y="231646"/>
                      <a:pt x="115823" y="231646"/>
                    </a:cubicBezTo>
                    <a:cubicBezTo>
                      <a:pt x="51855" y="231646"/>
                      <a:pt x="0" y="179790"/>
                      <a:pt x="0" y="115823"/>
                    </a:cubicBezTo>
                    <a:cubicBezTo>
                      <a:pt x="0" y="51856"/>
                      <a:pt x="51855" y="0"/>
                      <a:pt x="115823" y="0"/>
                    </a:cubicBezTo>
                    <a:cubicBezTo>
                      <a:pt x="179790" y="0"/>
                      <a:pt x="231646" y="51856"/>
                      <a:pt x="231646" y="115823"/>
                    </a:cubicBezTo>
                    <a:close/>
                  </a:path>
                </a:pathLst>
              </a:custGeom>
              <a:solidFill>
                <a:srgbClr val="EEBB4A"/>
              </a:solidFill>
              <a:ln w="75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5" name="Graphic 67">
              <a:extLst>
                <a:ext uri="{FF2B5EF4-FFF2-40B4-BE49-F238E27FC236}">
                  <a16:creationId xmlns="" xmlns:a16="http://schemas.microsoft.com/office/drawing/2014/main" id="{6BCE205B-1238-4288-8D01-9EB09AADCE49}"/>
                </a:ext>
              </a:extLst>
            </p:cNvPr>
            <p:cNvGrpSpPr/>
            <p:nvPr/>
          </p:nvGrpSpPr>
          <p:grpSpPr>
            <a:xfrm>
              <a:off x="2476691" y="2261115"/>
              <a:ext cx="780161" cy="1090836"/>
              <a:chOff x="2476691" y="2261115"/>
              <a:chExt cx="780161" cy="1090836"/>
            </a:xfrm>
            <a:solidFill>
              <a:srgbClr val="FE6D4B"/>
            </a:solidFill>
          </p:grpSpPr>
          <p:sp>
            <p:nvSpPr>
              <p:cNvPr id="106" name="Freeform: Shape 105">
                <a:extLst>
                  <a:ext uri="{FF2B5EF4-FFF2-40B4-BE49-F238E27FC236}">
                    <a16:creationId xmlns="" xmlns:a16="http://schemas.microsoft.com/office/drawing/2014/main" id="{C806BFAF-D583-4F6A-B93C-8B294EB41BE1}"/>
                  </a:ext>
                </a:extLst>
              </p:cNvPr>
              <p:cNvSpPr/>
              <p:nvPr/>
            </p:nvSpPr>
            <p:spPr>
              <a:xfrm>
                <a:off x="2476691" y="2261115"/>
                <a:ext cx="780161" cy="1090836"/>
              </a:xfrm>
              <a:custGeom>
                <a:avLst/>
                <a:gdLst>
                  <a:gd name="connsiteX0" fmla="*/ 780162 w 780161"/>
                  <a:gd name="connsiteY0" fmla="*/ 390081 h 1090836"/>
                  <a:gd name="connsiteX1" fmla="*/ 390081 w 780161"/>
                  <a:gd name="connsiteY1" fmla="*/ 0 h 1090836"/>
                  <a:gd name="connsiteX2" fmla="*/ 0 w 780161"/>
                  <a:gd name="connsiteY2" fmla="*/ 390081 h 1090836"/>
                  <a:gd name="connsiteX3" fmla="*/ 68980 w 780161"/>
                  <a:gd name="connsiteY3" fmla="*/ 611527 h 1090836"/>
                  <a:gd name="connsiteX4" fmla="*/ 68905 w 780161"/>
                  <a:gd name="connsiteY4" fmla="*/ 611603 h 1090836"/>
                  <a:gd name="connsiteX5" fmla="*/ 390081 w 780161"/>
                  <a:gd name="connsiteY5" fmla="*/ 1090836 h 1090836"/>
                  <a:gd name="connsiteX6" fmla="*/ 711257 w 780161"/>
                  <a:gd name="connsiteY6" fmla="*/ 611603 h 1090836"/>
                  <a:gd name="connsiteX7" fmla="*/ 711182 w 780161"/>
                  <a:gd name="connsiteY7" fmla="*/ 611527 h 1090836"/>
                  <a:gd name="connsiteX8" fmla="*/ 780162 w 780161"/>
                  <a:gd name="connsiteY8" fmla="*/ 390081 h 1090836"/>
                  <a:gd name="connsiteX9" fmla="*/ 390005 w 780161"/>
                  <a:gd name="connsiteY9" fmla="*/ 603821 h 1090836"/>
                  <a:gd name="connsiteX10" fmla="*/ 192283 w 780161"/>
                  <a:gd name="connsiteY10" fmla="*/ 406098 h 1090836"/>
                  <a:gd name="connsiteX11" fmla="*/ 390005 w 780161"/>
                  <a:gd name="connsiteY11" fmla="*/ 208375 h 1090836"/>
                  <a:gd name="connsiteX12" fmla="*/ 587728 w 780161"/>
                  <a:gd name="connsiteY12" fmla="*/ 406098 h 1090836"/>
                  <a:gd name="connsiteX13" fmla="*/ 390005 w 780161"/>
                  <a:gd name="connsiteY13" fmla="*/ 603821 h 109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80161" h="1090836">
                    <a:moveTo>
                      <a:pt x="780162" y="390081"/>
                    </a:moveTo>
                    <a:cubicBezTo>
                      <a:pt x="780162" y="174603"/>
                      <a:pt x="605483" y="0"/>
                      <a:pt x="390081" y="0"/>
                    </a:cubicBezTo>
                    <a:cubicBezTo>
                      <a:pt x="174679" y="0"/>
                      <a:pt x="0" y="174679"/>
                      <a:pt x="0" y="390081"/>
                    </a:cubicBezTo>
                    <a:cubicBezTo>
                      <a:pt x="0" y="472358"/>
                      <a:pt x="25537" y="548591"/>
                      <a:pt x="68980" y="611527"/>
                    </a:cubicBezTo>
                    <a:lnTo>
                      <a:pt x="68905" y="611603"/>
                    </a:lnTo>
                    <a:lnTo>
                      <a:pt x="390081" y="1090836"/>
                    </a:lnTo>
                    <a:lnTo>
                      <a:pt x="711257" y="611603"/>
                    </a:lnTo>
                    <a:lnTo>
                      <a:pt x="711182" y="611527"/>
                    </a:lnTo>
                    <a:cubicBezTo>
                      <a:pt x="754625" y="548591"/>
                      <a:pt x="780162" y="472358"/>
                      <a:pt x="780162" y="390081"/>
                    </a:cubicBezTo>
                    <a:close/>
                    <a:moveTo>
                      <a:pt x="390005" y="603821"/>
                    </a:moveTo>
                    <a:cubicBezTo>
                      <a:pt x="280831" y="603821"/>
                      <a:pt x="192283" y="515272"/>
                      <a:pt x="192283" y="406098"/>
                    </a:cubicBezTo>
                    <a:cubicBezTo>
                      <a:pt x="192283" y="296924"/>
                      <a:pt x="280831" y="208375"/>
                      <a:pt x="390005" y="208375"/>
                    </a:cubicBezTo>
                    <a:cubicBezTo>
                      <a:pt x="499180" y="208375"/>
                      <a:pt x="587728" y="296924"/>
                      <a:pt x="587728" y="406098"/>
                    </a:cubicBezTo>
                    <a:cubicBezTo>
                      <a:pt x="587728" y="515348"/>
                      <a:pt x="499255" y="603821"/>
                      <a:pt x="390005" y="603821"/>
                    </a:cubicBezTo>
                    <a:close/>
                  </a:path>
                </a:pathLst>
              </a:custGeom>
              <a:solidFill>
                <a:srgbClr val="FE6D4B"/>
              </a:solidFill>
              <a:ln w="75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="" xmlns:a16="http://schemas.microsoft.com/office/drawing/2014/main" id="{D07B9FC1-05C9-415F-998F-B6C6644433C8}"/>
                  </a:ext>
                </a:extLst>
              </p:cNvPr>
              <p:cNvSpPr/>
              <p:nvPr/>
            </p:nvSpPr>
            <p:spPr>
              <a:xfrm>
                <a:off x="2750874" y="2539981"/>
                <a:ext cx="231645" cy="231645"/>
              </a:xfrm>
              <a:custGeom>
                <a:avLst/>
                <a:gdLst>
                  <a:gd name="connsiteX0" fmla="*/ 231646 w 231645"/>
                  <a:gd name="connsiteY0" fmla="*/ 115823 h 231645"/>
                  <a:gd name="connsiteX1" fmla="*/ 115823 w 231645"/>
                  <a:gd name="connsiteY1" fmla="*/ 231646 h 231645"/>
                  <a:gd name="connsiteX2" fmla="*/ 0 w 231645"/>
                  <a:gd name="connsiteY2" fmla="*/ 115823 h 231645"/>
                  <a:gd name="connsiteX3" fmla="*/ 115823 w 231645"/>
                  <a:gd name="connsiteY3" fmla="*/ 0 h 231645"/>
                  <a:gd name="connsiteX4" fmla="*/ 231646 w 231645"/>
                  <a:gd name="connsiteY4" fmla="*/ 115823 h 23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1645" h="231645">
                    <a:moveTo>
                      <a:pt x="231646" y="115823"/>
                    </a:moveTo>
                    <a:cubicBezTo>
                      <a:pt x="231646" y="179790"/>
                      <a:pt x="179790" y="231646"/>
                      <a:pt x="115823" y="231646"/>
                    </a:cubicBezTo>
                    <a:cubicBezTo>
                      <a:pt x="51856" y="231646"/>
                      <a:pt x="0" y="179790"/>
                      <a:pt x="0" y="115823"/>
                    </a:cubicBezTo>
                    <a:cubicBezTo>
                      <a:pt x="0" y="51856"/>
                      <a:pt x="51856" y="0"/>
                      <a:pt x="115823" y="0"/>
                    </a:cubicBezTo>
                    <a:cubicBezTo>
                      <a:pt x="179790" y="0"/>
                      <a:pt x="231646" y="51856"/>
                      <a:pt x="231646" y="115823"/>
                    </a:cubicBezTo>
                    <a:close/>
                  </a:path>
                </a:pathLst>
              </a:custGeom>
              <a:solidFill>
                <a:srgbClr val="FE6D4B"/>
              </a:solidFill>
              <a:ln w="75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8" name="Graphic 67">
              <a:extLst>
                <a:ext uri="{FF2B5EF4-FFF2-40B4-BE49-F238E27FC236}">
                  <a16:creationId xmlns="" xmlns:a16="http://schemas.microsoft.com/office/drawing/2014/main" id="{6BCE205B-1238-4288-8D01-9EB09AADCE49}"/>
                </a:ext>
              </a:extLst>
            </p:cNvPr>
            <p:cNvGrpSpPr/>
            <p:nvPr/>
          </p:nvGrpSpPr>
          <p:grpSpPr>
            <a:xfrm>
              <a:off x="7926187" y="1977639"/>
              <a:ext cx="780161" cy="1090835"/>
              <a:chOff x="7926187" y="1977639"/>
              <a:chExt cx="780161" cy="1090835"/>
            </a:xfrm>
            <a:solidFill>
              <a:srgbClr val="90C148"/>
            </a:solidFill>
          </p:grpSpPr>
          <p:sp>
            <p:nvSpPr>
              <p:cNvPr id="109" name="Freeform: Shape 108">
                <a:extLst>
                  <a:ext uri="{FF2B5EF4-FFF2-40B4-BE49-F238E27FC236}">
                    <a16:creationId xmlns="" xmlns:a16="http://schemas.microsoft.com/office/drawing/2014/main" id="{32E3DB98-833C-4D8B-B197-9FABF3659667}"/>
                  </a:ext>
                </a:extLst>
              </p:cNvPr>
              <p:cNvSpPr/>
              <p:nvPr/>
            </p:nvSpPr>
            <p:spPr>
              <a:xfrm>
                <a:off x="7926187" y="1977639"/>
                <a:ext cx="780161" cy="1090835"/>
              </a:xfrm>
              <a:custGeom>
                <a:avLst/>
                <a:gdLst>
                  <a:gd name="connsiteX0" fmla="*/ 780162 w 780161"/>
                  <a:gd name="connsiteY0" fmla="*/ 390081 h 1090835"/>
                  <a:gd name="connsiteX1" fmla="*/ 390081 w 780161"/>
                  <a:gd name="connsiteY1" fmla="*/ 0 h 1090835"/>
                  <a:gd name="connsiteX2" fmla="*/ 0 w 780161"/>
                  <a:gd name="connsiteY2" fmla="*/ 390081 h 1090835"/>
                  <a:gd name="connsiteX3" fmla="*/ 68980 w 780161"/>
                  <a:gd name="connsiteY3" fmla="*/ 611527 h 1090835"/>
                  <a:gd name="connsiteX4" fmla="*/ 68904 w 780161"/>
                  <a:gd name="connsiteY4" fmla="*/ 611603 h 1090835"/>
                  <a:gd name="connsiteX5" fmla="*/ 390081 w 780161"/>
                  <a:gd name="connsiteY5" fmla="*/ 1090836 h 1090835"/>
                  <a:gd name="connsiteX6" fmla="*/ 711257 w 780161"/>
                  <a:gd name="connsiteY6" fmla="*/ 611603 h 1090835"/>
                  <a:gd name="connsiteX7" fmla="*/ 711182 w 780161"/>
                  <a:gd name="connsiteY7" fmla="*/ 611527 h 1090835"/>
                  <a:gd name="connsiteX8" fmla="*/ 780162 w 780161"/>
                  <a:gd name="connsiteY8" fmla="*/ 390081 h 1090835"/>
                  <a:gd name="connsiteX9" fmla="*/ 390081 w 780161"/>
                  <a:gd name="connsiteY9" fmla="*/ 603821 h 1090835"/>
                  <a:gd name="connsiteX10" fmla="*/ 192358 w 780161"/>
                  <a:gd name="connsiteY10" fmla="*/ 406098 h 1090835"/>
                  <a:gd name="connsiteX11" fmla="*/ 390081 w 780161"/>
                  <a:gd name="connsiteY11" fmla="*/ 208376 h 1090835"/>
                  <a:gd name="connsiteX12" fmla="*/ 587804 w 780161"/>
                  <a:gd name="connsiteY12" fmla="*/ 406098 h 1090835"/>
                  <a:gd name="connsiteX13" fmla="*/ 390081 w 780161"/>
                  <a:gd name="connsiteY13" fmla="*/ 603821 h 1090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80161" h="1090835">
                    <a:moveTo>
                      <a:pt x="780162" y="390081"/>
                    </a:moveTo>
                    <a:cubicBezTo>
                      <a:pt x="780162" y="174603"/>
                      <a:pt x="605483" y="0"/>
                      <a:pt x="390081" y="0"/>
                    </a:cubicBezTo>
                    <a:cubicBezTo>
                      <a:pt x="174679" y="0"/>
                      <a:pt x="0" y="174679"/>
                      <a:pt x="0" y="390081"/>
                    </a:cubicBezTo>
                    <a:cubicBezTo>
                      <a:pt x="0" y="472358"/>
                      <a:pt x="25537" y="548591"/>
                      <a:pt x="68980" y="611527"/>
                    </a:cubicBezTo>
                    <a:lnTo>
                      <a:pt x="68904" y="611603"/>
                    </a:lnTo>
                    <a:lnTo>
                      <a:pt x="390081" y="1090836"/>
                    </a:lnTo>
                    <a:lnTo>
                      <a:pt x="711257" y="611603"/>
                    </a:lnTo>
                    <a:lnTo>
                      <a:pt x="711182" y="611527"/>
                    </a:lnTo>
                    <a:cubicBezTo>
                      <a:pt x="754625" y="548591"/>
                      <a:pt x="780162" y="472283"/>
                      <a:pt x="780162" y="390081"/>
                    </a:cubicBezTo>
                    <a:close/>
                    <a:moveTo>
                      <a:pt x="390081" y="603821"/>
                    </a:moveTo>
                    <a:cubicBezTo>
                      <a:pt x="280907" y="603821"/>
                      <a:pt x="192358" y="515272"/>
                      <a:pt x="192358" y="406098"/>
                    </a:cubicBezTo>
                    <a:cubicBezTo>
                      <a:pt x="192358" y="296924"/>
                      <a:pt x="280907" y="208376"/>
                      <a:pt x="390081" y="208376"/>
                    </a:cubicBezTo>
                    <a:cubicBezTo>
                      <a:pt x="499255" y="208376"/>
                      <a:pt x="587804" y="296924"/>
                      <a:pt x="587804" y="406098"/>
                    </a:cubicBezTo>
                    <a:cubicBezTo>
                      <a:pt x="587728" y="515272"/>
                      <a:pt x="499255" y="603821"/>
                      <a:pt x="390081" y="603821"/>
                    </a:cubicBezTo>
                    <a:close/>
                  </a:path>
                </a:pathLst>
              </a:custGeom>
              <a:solidFill>
                <a:srgbClr val="90C148"/>
              </a:solidFill>
              <a:ln w="75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="" xmlns:a16="http://schemas.microsoft.com/office/drawing/2014/main" id="{E2970678-5725-4DDF-90DF-CE94B511E5A3}"/>
                  </a:ext>
                </a:extLst>
              </p:cNvPr>
              <p:cNvSpPr/>
              <p:nvPr/>
            </p:nvSpPr>
            <p:spPr>
              <a:xfrm>
                <a:off x="8200445" y="2261115"/>
                <a:ext cx="231645" cy="231645"/>
              </a:xfrm>
              <a:custGeom>
                <a:avLst/>
                <a:gdLst>
                  <a:gd name="connsiteX0" fmla="*/ 231645 w 231645"/>
                  <a:gd name="connsiteY0" fmla="*/ 115823 h 231645"/>
                  <a:gd name="connsiteX1" fmla="*/ 115823 w 231645"/>
                  <a:gd name="connsiteY1" fmla="*/ 231646 h 231645"/>
                  <a:gd name="connsiteX2" fmla="*/ 0 w 231645"/>
                  <a:gd name="connsiteY2" fmla="*/ 115823 h 231645"/>
                  <a:gd name="connsiteX3" fmla="*/ 115823 w 231645"/>
                  <a:gd name="connsiteY3" fmla="*/ 0 h 231645"/>
                  <a:gd name="connsiteX4" fmla="*/ 231645 w 231645"/>
                  <a:gd name="connsiteY4" fmla="*/ 115823 h 23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1645" h="231645">
                    <a:moveTo>
                      <a:pt x="231645" y="115823"/>
                    </a:moveTo>
                    <a:cubicBezTo>
                      <a:pt x="231645" y="179790"/>
                      <a:pt x="179789" y="231646"/>
                      <a:pt x="115823" y="231646"/>
                    </a:cubicBezTo>
                    <a:cubicBezTo>
                      <a:pt x="51855" y="231646"/>
                      <a:pt x="0" y="179790"/>
                      <a:pt x="0" y="115823"/>
                    </a:cubicBezTo>
                    <a:cubicBezTo>
                      <a:pt x="0" y="51856"/>
                      <a:pt x="51856" y="0"/>
                      <a:pt x="115823" y="0"/>
                    </a:cubicBezTo>
                    <a:cubicBezTo>
                      <a:pt x="179790" y="0"/>
                      <a:pt x="231645" y="51856"/>
                      <a:pt x="231645" y="115823"/>
                    </a:cubicBezTo>
                    <a:close/>
                  </a:path>
                </a:pathLst>
              </a:custGeom>
              <a:solidFill>
                <a:srgbClr val="90C148"/>
              </a:solidFill>
              <a:ln w="75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5" name="Graphic 67">
              <a:extLst>
                <a:ext uri="{FF2B5EF4-FFF2-40B4-BE49-F238E27FC236}">
                  <a16:creationId xmlns="" xmlns:a16="http://schemas.microsoft.com/office/drawing/2014/main" id="{6BCE205B-1238-4288-8D01-9EB09AADCE49}"/>
                </a:ext>
              </a:extLst>
            </p:cNvPr>
            <p:cNvGrpSpPr/>
            <p:nvPr/>
          </p:nvGrpSpPr>
          <p:grpSpPr>
            <a:xfrm>
              <a:off x="10663175" y="425174"/>
              <a:ext cx="780161" cy="1146972"/>
              <a:chOff x="10663175" y="425174"/>
              <a:chExt cx="780161" cy="1146972"/>
            </a:xfrm>
          </p:grpSpPr>
          <p:sp>
            <p:nvSpPr>
              <p:cNvPr id="116" name="Freeform: Shape 115">
                <a:extLst>
                  <a:ext uri="{FF2B5EF4-FFF2-40B4-BE49-F238E27FC236}">
                    <a16:creationId xmlns="" xmlns:a16="http://schemas.microsoft.com/office/drawing/2014/main" id="{5AFF20EC-E2F1-4D18-B608-093D890E7487}"/>
                  </a:ext>
                </a:extLst>
              </p:cNvPr>
              <p:cNvSpPr/>
              <p:nvPr/>
            </p:nvSpPr>
            <p:spPr>
              <a:xfrm>
                <a:off x="10663175" y="425174"/>
                <a:ext cx="780161" cy="1090836"/>
              </a:xfrm>
              <a:custGeom>
                <a:avLst/>
                <a:gdLst>
                  <a:gd name="connsiteX0" fmla="*/ 780162 w 780161"/>
                  <a:gd name="connsiteY0" fmla="*/ 390081 h 1090836"/>
                  <a:gd name="connsiteX1" fmla="*/ 390081 w 780161"/>
                  <a:gd name="connsiteY1" fmla="*/ 0 h 1090836"/>
                  <a:gd name="connsiteX2" fmla="*/ 0 w 780161"/>
                  <a:gd name="connsiteY2" fmla="*/ 390081 h 1090836"/>
                  <a:gd name="connsiteX3" fmla="*/ 68980 w 780161"/>
                  <a:gd name="connsiteY3" fmla="*/ 611527 h 1090836"/>
                  <a:gd name="connsiteX4" fmla="*/ 68904 w 780161"/>
                  <a:gd name="connsiteY4" fmla="*/ 611603 h 1090836"/>
                  <a:gd name="connsiteX5" fmla="*/ 390081 w 780161"/>
                  <a:gd name="connsiteY5" fmla="*/ 1090836 h 1090836"/>
                  <a:gd name="connsiteX6" fmla="*/ 711257 w 780161"/>
                  <a:gd name="connsiteY6" fmla="*/ 611603 h 1090836"/>
                  <a:gd name="connsiteX7" fmla="*/ 711182 w 780161"/>
                  <a:gd name="connsiteY7" fmla="*/ 611527 h 1090836"/>
                  <a:gd name="connsiteX8" fmla="*/ 780162 w 780161"/>
                  <a:gd name="connsiteY8" fmla="*/ 390081 h 1090836"/>
                  <a:gd name="connsiteX9" fmla="*/ 390081 w 780161"/>
                  <a:gd name="connsiteY9" fmla="*/ 603821 h 1090836"/>
                  <a:gd name="connsiteX10" fmla="*/ 192358 w 780161"/>
                  <a:gd name="connsiteY10" fmla="*/ 406098 h 1090836"/>
                  <a:gd name="connsiteX11" fmla="*/ 390081 w 780161"/>
                  <a:gd name="connsiteY11" fmla="*/ 208376 h 1090836"/>
                  <a:gd name="connsiteX12" fmla="*/ 587804 w 780161"/>
                  <a:gd name="connsiteY12" fmla="*/ 406098 h 1090836"/>
                  <a:gd name="connsiteX13" fmla="*/ 390081 w 780161"/>
                  <a:gd name="connsiteY13" fmla="*/ 603821 h 109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80161" h="1090836">
                    <a:moveTo>
                      <a:pt x="780162" y="390081"/>
                    </a:moveTo>
                    <a:cubicBezTo>
                      <a:pt x="780162" y="174603"/>
                      <a:pt x="605483" y="0"/>
                      <a:pt x="390081" y="0"/>
                    </a:cubicBezTo>
                    <a:cubicBezTo>
                      <a:pt x="174603" y="0"/>
                      <a:pt x="0" y="174679"/>
                      <a:pt x="0" y="390081"/>
                    </a:cubicBezTo>
                    <a:cubicBezTo>
                      <a:pt x="0" y="472358"/>
                      <a:pt x="25537" y="548591"/>
                      <a:pt x="68980" y="611527"/>
                    </a:cubicBezTo>
                    <a:lnTo>
                      <a:pt x="68904" y="611603"/>
                    </a:lnTo>
                    <a:lnTo>
                      <a:pt x="390081" y="1090836"/>
                    </a:lnTo>
                    <a:lnTo>
                      <a:pt x="711257" y="611603"/>
                    </a:lnTo>
                    <a:lnTo>
                      <a:pt x="711182" y="611527"/>
                    </a:lnTo>
                    <a:cubicBezTo>
                      <a:pt x="754625" y="548591"/>
                      <a:pt x="780162" y="472358"/>
                      <a:pt x="780162" y="390081"/>
                    </a:cubicBezTo>
                    <a:close/>
                    <a:moveTo>
                      <a:pt x="390081" y="603821"/>
                    </a:moveTo>
                    <a:cubicBezTo>
                      <a:pt x="280907" y="603821"/>
                      <a:pt x="192358" y="515272"/>
                      <a:pt x="192358" y="406098"/>
                    </a:cubicBezTo>
                    <a:cubicBezTo>
                      <a:pt x="192358" y="296924"/>
                      <a:pt x="280907" y="208376"/>
                      <a:pt x="390081" y="208376"/>
                    </a:cubicBezTo>
                    <a:cubicBezTo>
                      <a:pt x="499255" y="208376"/>
                      <a:pt x="587804" y="296924"/>
                      <a:pt x="587804" y="406098"/>
                    </a:cubicBezTo>
                    <a:cubicBezTo>
                      <a:pt x="587804" y="515348"/>
                      <a:pt x="499255" y="603821"/>
                      <a:pt x="390081" y="603821"/>
                    </a:cubicBezTo>
                    <a:close/>
                  </a:path>
                </a:pathLst>
              </a:custGeom>
              <a:solidFill>
                <a:srgbClr val="C00000"/>
              </a:solidFill>
              <a:ln w="75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="" xmlns:a16="http://schemas.microsoft.com/office/drawing/2014/main" id="{850095EF-54CB-4C05-917B-A327FEDCB618}"/>
                  </a:ext>
                </a:extLst>
              </p:cNvPr>
              <p:cNvSpPr/>
              <p:nvPr/>
            </p:nvSpPr>
            <p:spPr>
              <a:xfrm>
                <a:off x="10937433" y="718169"/>
                <a:ext cx="231645" cy="231645"/>
              </a:xfrm>
              <a:custGeom>
                <a:avLst/>
                <a:gdLst>
                  <a:gd name="connsiteX0" fmla="*/ 231646 w 231645"/>
                  <a:gd name="connsiteY0" fmla="*/ 115823 h 231645"/>
                  <a:gd name="connsiteX1" fmla="*/ 115823 w 231645"/>
                  <a:gd name="connsiteY1" fmla="*/ 231646 h 231645"/>
                  <a:gd name="connsiteX2" fmla="*/ 0 w 231645"/>
                  <a:gd name="connsiteY2" fmla="*/ 115823 h 231645"/>
                  <a:gd name="connsiteX3" fmla="*/ 115823 w 231645"/>
                  <a:gd name="connsiteY3" fmla="*/ 0 h 231645"/>
                  <a:gd name="connsiteX4" fmla="*/ 231646 w 231645"/>
                  <a:gd name="connsiteY4" fmla="*/ 115823 h 23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1645" h="231645">
                    <a:moveTo>
                      <a:pt x="231646" y="115823"/>
                    </a:moveTo>
                    <a:cubicBezTo>
                      <a:pt x="231646" y="179790"/>
                      <a:pt x="179789" y="231646"/>
                      <a:pt x="115823" y="231646"/>
                    </a:cubicBezTo>
                    <a:cubicBezTo>
                      <a:pt x="51855" y="231646"/>
                      <a:pt x="0" y="179790"/>
                      <a:pt x="0" y="115823"/>
                    </a:cubicBezTo>
                    <a:cubicBezTo>
                      <a:pt x="0" y="51856"/>
                      <a:pt x="51856" y="0"/>
                      <a:pt x="115823" y="0"/>
                    </a:cubicBezTo>
                    <a:cubicBezTo>
                      <a:pt x="179790" y="0"/>
                      <a:pt x="231646" y="51856"/>
                      <a:pt x="231646" y="115823"/>
                    </a:cubicBezTo>
                    <a:close/>
                  </a:path>
                </a:pathLst>
              </a:custGeom>
              <a:solidFill>
                <a:srgbClr val="C00000"/>
              </a:solidFill>
              <a:ln w="75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="" xmlns:a16="http://schemas.microsoft.com/office/drawing/2014/main" id="{1573DC21-F316-42C6-B7DA-A12DE1E71A60}"/>
                  </a:ext>
                </a:extLst>
              </p:cNvPr>
              <p:cNvSpPr/>
              <p:nvPr/>
            </p:nvSpPr>
            <p:spPr>
              <a:xfrm>
                <a:off x="10862711" y="1486619"/>
                <a:ext cx="381089" cy="85526"/>
              </a:xfrm>
              <a:custGeom>
                <a:avLst/>
                <a:gdLst>
                  <a:gd name="connsiteX0" fmla="*/ 381090 w 381089"/>
                  <a:gd name="connsiteY0" fmla="*/ 42763 h 85526"/>
                  <a:gd name="connsiteX1" fmla="*/ 190545 w 381089"/>
                  <a:gd name="connsiteY1" fmla="*/ 85526 h 85526"/>
                  <a:gd name="connsiteX2" fmla="*/ 0 w 381089"/>
                  <a:gd name="connsiteY2" fmla="*/ 42763 h 85526"/>
                  <a:gd name="connsiteX3" fmla="*/ 190545 w 381089"/>
                  <a:gd name="connsiteY3" fmla="*/ 0 h 85526"/>
                  <a:gd name="connsiteX4" fmla="*/ 381090 w 381089"/>
                  <a:gd name="connsiteY4" fmla="*/ 42763 h 8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89" h="85526">
                    <a:moveTo>
                      <a:pt x="381090" y="42763"/>
                    </a:moveTo>
                    <a:cubicBezTo>
                      <a:pt x="381090" y="66380"/>
                      <a:pt x="295780" y="85526"/>
                      <a:pt x="190545" y="85526"/>
                    </a:cubicBezTo>
                    <a:cubicBezTo>
                      <a:pt x="85310" y="85526"/>
                      <a:pt x="0" y="66380"/>
                      <a:pt x="0" y="42763"/>
                    </a:cubicBezTo>
                    <a:cubicBezTo>
                      <a:pt x="0" y="19146"/>
                      <a:pt x="85310" y="0"/>
                      <a:pt x="190545" y="0"/>
                    </a:cubicBezTo>
                    <a:cubicBezTo>
                      <a:pt x="295780" y="0"/>
                      <a:pt x="381090" y="19146"/>
                      <a:pt x="381090" y="42763"/>
                    </a:cubicBezTo>
                    <a:close/>
                  </a:path>
                </a:pathLst>
              </a:custGeom>
              <a:noFill/>
              <a:ln w="22664" cap="flat">
                <a:solidFill>
                  <a:srgbClr val="C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5" name="TextBox 384">
            <a:extLst>
              <a:ext uri="{FF2B5EF4-FFF2-40B4-BE49-F238E27FC236}">
                <a16:creationId xmlns="" xmlns:a16="http://schemas.microsoft.com/office/drawing/2014/main" id="{50CB2DE5-DD3C-4977-9128-D2BB76D5F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6485" y="1191634"/>
            <a:ext cx="23726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/>
            <a:r>
              <a:rPr lang="en-US" altLang="aa-ET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and Testing</a:t>
            </a:r>
            <a:endParaRPr lang="aa-ET" altLang="aa-ET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6112" y="452718"/>
            <a:ext cx="4256446" cy="1158284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Road To Achieve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335" y="530352"/>
            <a:ext cx="5187761" cy="1024128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2154937"/>
            <a:ext cx="10049256" cy="20025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Correlation by plotting heap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Negatively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Positively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Correlated Columns  such as  AMT_GOODS_PRICE, APARTMENTS_MODE,APARTMENTS_MODE,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BASEMENTAREA_MODE,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YEARS_BUILD_MODE , …..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 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03310" y="1551433"/>
            <a:ext cx="3240089" cy="5852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CORRELATION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103311" y="4078226"/>
            <a:ext cx="5827841" cy="5852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HANDLING MISSIG VALUES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03311" y="4760977"/>
            <a:ext cx="10049256" cy="2002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103311" y="4584195"/>
            <a:ext cx="10049256" cy="20025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missing values  by plotting pointplot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Here some Categorical and Numerical columns having more than 60% missing values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resolve this problem of missing values treat with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 for Categorical and “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Simpleimpute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  from sklearn for Numerical columns 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2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272" y="1024128"/>
            <a:ext cx="9383322" cy="694944"/>
          </a:xfrm>
        </p:spPr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3.ENCODING FOR CATEGORICAL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9032" y="1719073"/>
            <a:ext cx="8946541" cy="10241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features  that had nominal data is converted into binary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features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doing “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One-Hot Encoding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using sklearn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33272" y="2944369"/>
            <a:ext cx="9592056" cy="6949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4.CHECKING WHETHER TARGET DATA IS  BALANCED OR  NOT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9031" y="3639312"/>
            <a:ext cx="8946541" cy="3035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 value 0 means loan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repayed and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means loan is not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repayed by the customers.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target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in case the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imbalanced we need to do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oversampling using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“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SMOTE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  technique 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744" y="3421576"/>
            <a:ext cx="3632599" cy="332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8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872" y="1408176"/>
            <a:ext cx="9540304" cy="189280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Scaler shrinks the data within the given range, usually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to 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transforms data by scaling features to a given range.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scales the values to a specific value range without changing the shape of the original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6384" y="731520"/>
            <a:ext cx="9586226" cy="6766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FEATURE SCALING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49808" y="3424339"/>
            <a:ext cx="9622802" cy="7040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MODEL BUILDING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11872" y="3963836"/>
            <a:ext cx="10747312" cy="2628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Logistic Regression , SGDClassifier,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Random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 , Extreme Gradient Boosting , Gradient Boosting Classifier,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K-Nearest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Neighbors , Decision Tree Classifier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 the Model Evaluation technique like  Confusion Matrix , ROC curve, Accuracy, Precision, Recall, kappa, AUC and F-1 Score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833" y="443574"/>
            <a:ext cx="9404723" cy="1092618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TABULATED THE ALL MODEL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722066"/>
              </p:ext>
            </p:extLst>
          </p:nvPr>
        </p:nvGraphicFramePr>
        <p:xfrm>
          <a:off x="338327" y="1770952"/>
          <a:ext cx="11603736" cy="4542282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933635"/>
                <a:gridCol w="3153734"/>
                <a:gridCol w="1353312"/>
                <a:gridCol w="1362456"/>
                <a:gridCol w="1179576"/>
                <a:gridCol w="1280160"/>
                <a:gridCol w="1170432"/>
                <a:gridCol w="1170431"/>
              </a:tblGrid>
              <a:tr h="656082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Model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                 Score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Precision   Score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Recall Score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Accuracy Score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Kappa Score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F1-score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56082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0.761308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0.692819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0.697544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0.695370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0.390747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0.695174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25196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SGDClassifier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0.760184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0.671312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0.765615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0.696608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0.393550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0.715369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56082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0.979379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1.000000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0.912430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0.956392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F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0.912751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0.954210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02336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Extreme Gradient Boosting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0.966399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0.978107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0.879113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0.930002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0.859945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0.925972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56082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Gradient Boosting Classifier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0.974714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0.999804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0.908043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0.954119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0.908202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0.951717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K-Nearest Neighbours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0.940334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0.794834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0.988528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0.867221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0.734698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0.881162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56082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Decision Tree Classifier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0.821317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0.745534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0.772345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0.755357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0.510777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0.758703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80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1862</TotalTime>
  <Words>996</Words>
  <Application>Microsoft Office PowerPoint</Application>
  <PresentationFormat>Widescreen</PresentationFormat>
  <Paragraphs>171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Times New Roman</vt:lpstr>
      <vt:lpstr>Wingdings</vt:lpstr>
      <vt:lpstr>Wingdings 3</vt:lpstr>
      <vt:lpstr>Ion</vt:lpstr>
      <vt:lpstr>  Home Credit Default         Risk Prediction</vt:lpstr>
      <vt:lpstr>          PROBLEM STATEMENT:</vt:lpstr>
      <vt:lpstr>               ABOUT DATASET</vt:lpstr>
      <vt:lpstr>TOOLS AND TECHNIQUES</vt:lpstr>
      <vt:lpstr>Road To Achieve</vt:lpstr>
      <vt:lpstr>Methodology</vt:lpstr>
      <vt:lpstr>3.ENCODING FOR CATEGORICAL FEATURES</vt:lpstr>
      <vt:lpstr>PowerPoint Presentation</vt:lpstr>
      <vt:lpstr>TABULATED THE ALL MODEL </vt:lpstr>
      <vt:lpstr>RANDOM FOREST</vt:lpstr>
      <vt:lpstr> Cross validation :</vt:lpstr>
      <vt:lpstr>KEY FINDINGS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Further Improvement Area</vt:lpstr>
      <vt:lpstr>How Helpful For Business 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Credit Default         Risk Prediction</dc:title>
  <dc:creator>Microsoft account</dc:creator>
  <cp:lastModifiedBy>Microsoft account</cp:lastModifiedBy>
  <cp:revision>77</cp:revision>
  <dcterms:created xsi:type="dcterms:W3CDTF">2022-07-08T17:08:57Z</dcterms:created>
  <dcterms:modified xsi:type="dcterms:W3CDTF">2022-07-15T15:39:00Z</dcterms:modified>
</cp:coreProperties>
</file>