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5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87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74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70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8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96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4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7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6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0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6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2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45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77825"/>
            <a:ext cx="8689976" cy="2441447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HACKTHON PROJECT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LEVEL-2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2024" y="3968496"/>
            <a:ext cx="8689976" cy="1371599"/>
          </a:xfrm>
        </p:spPr>
        <p:txBody>
          <a:bodyPr/>
          <a:lstStyle/>
          <a:p>
            <a:r>
              <a:rPr lang="en-US" b="1" dirty="0" smtClean="0"/>
              <a:t>-  </a:t>
            </a:r>
            <a:r>
              <a:rPr lang="en-US" sz="2800" b="1" dirty="0" smtClean="0"/>
              <a:t>Bharatesha n 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683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214694"/>
            <a:ext cx="10363826" cy="3424107"/>
          </a:xfrm>
        </p:spPr>
        <p:txBody>
          <a:bodyPr>
            <a:normAutofit fontScale="92500"/>
          </a:bodyPr>
          <a:lstStyle/>
          <a:p>
            <a:r>
              <a:rPr lang="en-US" sz="2800" cap="none" dirty="0" smtClean="0"/>
              <a:t>An MNC company conducting an interview hiring </a:t>
            </a:r>
            <a:r>
              <a:rPr lang="en-US" sz="2800" cap="none" dirty="0" smtClean="0"/>
              <a:t>more than 10k candidate </a:t>
            </a:r>
            <a:r>
              <a:rPr lang="en-US" sz="2800" cap="none" dirty="0" smtClean="0"/>
              <a:t>.</a:t>
            </a:r>
          </a:p>
          <a:p>
            <a:r>
              <a:rPr lang="en-US" sz="2800" cap="none" dirty="0" smtClean="0"/>
              <a:t>Based on each candidate’s  performance they divided into three category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cap="none" dirty="0" smtClean="0"/>
              <a:t>Consider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cap="none" dirty="0" smtClean="0"/>
              <a:t>May consider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cap="none" dirty="0" smtClean="0"/>
              <a:t>Not consider</a:t>
            </a:r>
          </a:p>
          <a:p>
            <a:r>
              <a:rPr lang="en-US" sz="2800" cap="none" dirty="0" smtClean="0"/>
              <a:t>Now build a model which gives accuracy based on the hiring status .</a:t>
            </a:r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372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47" y="-118872"/>
            <a:ext cx="10364451" cy="1596177"/>
          </a:xfrm>
        </p:spPr>
        <p:txBody>
          <a:bodyPr/>
          <a:lstStyle/>
          <a:p>
            <a:r>
              <a:rPr lang="en-IN" b="1" dirty="0">
                <a:effectLst/>
              </a:rPr>
              <a:t>solution </a:t>
            </a:r>
            <a:r>
              <a:rPr lang="en-IN" b="1" dirty="0" smtClean="0">
                <a:effectLst/>
              </a:rPr>
              <a:t>approaches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88720"/>
            <a:ext cx="10363826" cy="4602479"/>
          </a:xfrm>
        </p:spPr>
        <p:txBody>
          <a:bodyPr/>
          <a:lstStyle/>
          <a:p>
            <a:pPr marL="0" indent="0">
              <a:buNone/>
            </a:pPr>
            <a:r>
              <a:rPr lang="en-IN" sz="2800" cap="none" dirty="0" smtClean="0"/>
              <a:t>1.Checking </a:t>
            </a:r>
            <a:r>
              <a:rPr lang="en-IN" sz="2800" cap="none" dirty="0" smtClean="0"/>
              <a:t>the Correlation by plotting heap map.</a:t>
            </a:r>
            <a:endParaRPr lang="en-IN" cap="none" dirty="0"/>
          </a:p>
          <a:p>
            <a:pPr marL="0" indent="0">
              <a:buNone/>
            </a:pPr>
            <a:r>
              <a:rPr lang="en-US" sz="2800" cap="none" dirty="0" smtClean="0"/>
              <a:t>   Removing </a:t>
            </a:r>
            <a:r>
              <a:rPr lang="en-US" sz="2800" cap="none" dirty="0"/>
              <a:t>the Highly negatively </a:t>
            </a:r>
            <a:r>
              <a:rPr lang="en-US" sz="2800" cap="none" dirty="0" smtClean="0"/>
              <a:t>Correlated Columns.</a:t>
            </a:r>
            <a:endParaRPr lang="en-IN" sz="2800" cap="non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56" y="2635141"/>
            <a:ext cx="8033004" cy="41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8054" y="1342964"/>
            <a:ext cx="10363826" cy="45000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b="1" cap="none" dirty="0" smtClean="0"/>
              <a:t>2. HANDLING MISSIG VALUES</a:t>
            </a:r>
          </a:p>
          <a:p>
            <a:pPr lvl="1"/>
            <a:r>
              <a:rPr lang="en-IN" sz="2800" cap="none" dirty="0" smtClean="0"/>
              <a:t>Some categorical features  had missing values .</a:t>
            </a:r>
          </a:p>
          <a:p>
            <a:pPr lvl="1"/>
            <a:r>
              <a:rPr lang="en-IN" sz="2800" cap="none" dirty="0" smtClean="0"/>
              <a:t>To resolve this problem of missing values treat with MODE</a:t>
            </a:r>
          </a:p>
          <a:p>
            <a:pPr marL="0" indent="0">
              <a:buNone/>
            </a:pPr>
            <a:endParaRPr lang="en-IN" sz="3000" b="1" cap="none" dirty="0" smtClean="0"/>
          </a:p>
          <a:p>
            <a:pPr marL="0" indent="0">
              <a:buNone/>
            </a:pPr>
            <a:r>
              <a:rPr lang="en-IN" sz="3200" b="1" cap="none" dirty="0" smtClean="0"/>
              <a:t>3.ENCODING FOR CATEGORICAL FEATURES</a:t>
            </a:r>
          </a:p>
          <a:p>
            <a:pPr lvl="1"/>
            <a:r>
              <a:rPr lang="en-IN" sz="2800" cap="none" dirty="0" smtClean="0"/>
              <a:t>Label encoding for “ target ” variable</a:t>
            </a:r>
          </a:p>
          <a:p>
            <a:pPr lvl="1"/>
            <a:r>
              <a:rPr lang="en-IN" sz="2800" cap="none" dirty="0" smtClean="0"/>
              <a:t>The features  that had nominal data is converted into binary</a:t>
            </a:r>
          </a:p>
          <a:p>
            <a:pPr marL="457200" lvl="1" indent="0">
              <a:buNone/>
            </a:pPr>
            <a:r>
              <a:rPr lang="en-IN" sz="2800" cap="none" dirty="0" smtClean="0"/>
              <a:t>   features by doing “ One-Hot Encoding ”.</a:t>
            </a:r>
          </a:p>
          <a:p>
            <a:pPr marL="457200" lvl="1" indent="0">
              <a:buNone/>
            </a:pPr>
            <a:r>
              <a:rPr lang="en-IN" sz="2800" b="1" cap="none" dirty="0"/>
              <a:t> </a:t>
            </a:r>
            <a:endParaRPr lang="en-IN" sz="2800" b="1" cap="none" dirty="0" smtClean="0"/>
          </a:p>
          <a:p>
            <a:pPr lvl="1"/>
            <a:endParaRPr lang="en-IN" sz="2200" b="1" cap="none" dirty="0"/>
          </a:p>
        </p:txBody>
      </p:sp>
    </p:spTree>
    <p:extLst>
      <p:ext uri="{BB962C8B-B14F-4D97-AF65-F5344CB8AC3E}">
        <p14:creationId xmlns:p14="http://schemas.microsoft.com/office/powerpoint/2010/main" val="17611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2334" y="923544"/>
            <a:ext cx="10799690" cy="461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4.Checking whether target data is  balanced or  not</a:t>
            </a:r>
            <a:endParaRPr lang="en-IN" sz="3200" b="1" dirty="0"/>
          </a:p>
          <a:p>
            <a:pPr lvl="1"/>
            <a:r>
              <a:rPr lang="en-IN" sz="2800" cap="none" dirty="0" smtClean="0"/>
              <a:t>Here some how target data is balanced, if in case the data is imbalanced we need to do oversampling. </a:t>
            </a:r>
            <a:endParaRPr lang="en-IN" sz="2800" cap="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52" y="2852928"/>
            <a:ext cx="6056113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5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13232" y="1580708"/>
            <a:ext cx="10546080" cy="4536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5</a:t>
            </a:r>
            <a:r>
              <a:rPr lang="en-IN" sz="3200" dirty="0" smtClean="0"/>
              <a:t>. </a:t>
            </a:r>
            <a:r>
              <a:rPr lang="en-IN" sz="3200" b="1" dirty="0" smtClean="0"/>
              <a:t>Handling outliers</a:t>
            </a:r>
            <a:endParaRPr lang="en-IN" sz="3200" b="1" dirty="0"/>
          </a:p>
          <a:p>
            <a:pPr lvl="1"/>
            <a:r>
              <a:rPr lang="en-IN" sz="2800" cap="none" dirty="0" smtClean="0"/>
              <a:t>“ Box-plotting ” is done to check whether outliers are present or not.</a:t>
            </a:r>
          </a:p>
          <a:p>
            <a:pPr lvl="1"/>
            <a:r>
              <a:rPr lang="en-IN" sz="2800" cap="none" dirty="0" smtClean="0"/>
              <a:t>If found remove the outliers.</a:t>
            </a:r>
            <a:endParaRPr lang="en-IN" sz="3000" cap="none" dirty="0" smtClean="0"/>
          </a:p>
          <a:p>
            <a:pPr marL="0" indent="0">
              <a:buNone/>
            </a:pPr>
            <a:r>
              <a:rPr lang="en-IN" sz="3000" cap="none" dirty="0"/>
              <a:t>6</a:t>
            </a:r>
            <a:r>
              <a:rPr lang="en-IN" sz="3000" cap="none" dirty="0" smtClean="0"/>
              <a:t>. </a:t>
            </a:r>
            <a:r>
              <a:rPr lang="en-IN" sz="3000" b="1" cap="none" dirty="0" smtClean="0"/>
              <a:t>FEATURE SCALING</a:t>
            </a:r>
          </a:p>
          <a:p>
            <a:pPr lvl="1"/>
            <a:r>
              <a:rPr lang="en-IN" sz="2800" cap="none" dirty="0" smtClean="0"/>
              <a:t>Standard Scaler is used for to convert the values having high variance into the range between [ 0 -1 ].</a:t>
            </a:r>
          </a:p>
          <a:p>
            <a:pPr marL="0" indent="0">
              <a:buNone/>
            </a:pPr>
            <a:endParaRPr lang="en-IN" sz="3000" cap="none" dirty="0" smtClean="0"/>
          </a:p>
        </p:txBody>
      </p:sp>
    </p:spTree>
    <p:extLst>
      <p:ext uri="{BB962C8B-B14F-4D97-AF65-F5344CB8AC3E}">
        <p14:creationId xmlns:p14="http://schemas.microsoft.com/office/powerpoint/2010/main" val="23450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23502" y="603504"/>
            <a:ext cx="10363826" cy="4529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7.Buliding model</a:t>
            </a:r>
          </a:p>
          <a:p>
            <a:pPr lvl="1"/>
            <a:r>
              <a:rPr lang="en-IN" sz="2800" cap="none" dirty="0" smtClean="0"/>
              <a:t>For this classification problem I used “ Logistic Regression” method to build the model .</a:t>
            </a:r>
          </a:p>
          <a:p>
            <a:pPr lvl="1"/>
            <a:r>
              <a:rPr lang="en-IN" sz="2800" cap="none" dirty="0" smtClean="0"/>
              <a:t>Then “ Confusion matrix ” is  used to know how the model has performed</a:t>
            </a:r>
            <a:r>
              <a:rPr lang="en-IN" sz="2800" cap="none" dirty="0" smtClean="0"/>
              <a:t>.</a:t>
            </a:r>
            <a:endParaRPr lang="en-IN" sz="2800" cap="none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24" y="3040122"/>
            <a:ext cx="5725668" cy="3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5798" y="812612"/>
            <a:ext cx="10598522" cy="5441884"/>
          </a:xfrm>
        </p:spPr>
        <p:txBody>
          <a:bodyPr>
            <a:normAutofit lnSpcReduction="10000"/>
          </a:bodyPr>
          <a:lstStyle/>
          <a:p>
            <a:pPr lvl="1"/>
            <a:r>
              <a:rPr lang="en-IN" sz="2800" cap="none" dirty="0"/>
              <a:t>The a “ ROC – Curve ” is plotted to show graphically the probability of the outcome. </a:t>
            </a:r>
          </a:p>
          <a:p>
            <a:pPr lvl="1"/>
            <a:endParaRPr lang="en-IN" sz="2800" cap="none" dirty="0" smtClean="0"/>
          </a:p>
          <a:p>
            <a:pPr lvl="1"/>
            <a:endParaRPr lang="en-IN" sz="2800" cap="none" dirty="0"/>
          </a:p>
          <a:p>
            <a:pPr lvl="1"/>
            <a:endParaRPr lang="en-IN" sz="2800" cap="none" dirty="0" smtClean="0"/>
          </a:p>
          <a:p>
            <a:pPr lvl="1"/>
            <a:endParaRPr lang="en-IN" sz="2800" cap="none" dirty="0" smtClean="0"/>
          </a:p>
          <a:p>
            <a:pPr lvl="1"/>
            <a:endParaRPr lang="en-IN" sz="2800" cap="none" dirty="0"/>
          </a:p>
          <a:p>
            <a:pPr lvl="1"/>
            <a:endParaRPr lang="en-IN" sz="2800" cap="none" dirty="0" smtClean="0"/>
          </a:p>
          <a:p>
            <a:pPr lvl="1"/>
            <a:r>
              <a:rPr lang="en-IN" sz="2800" cap="none" dirty="0" smtClean="0"/>
              <a:t>Finally </a:t>
            </a:r>
            <a:r>
              <a:rPr lang="en-IN" sz="2800" cap="none" dirty="0"/>
              <a:t>the accuracy of the model can be known using </a:t>
            </a:r>
          </a:p>
          <a:p>
            <a:pPr marL="457200" lvl="1" indent="0">
              <a:buNone/>
            </a:pPr>
            <a:r>
              <a:rPr lang="en-IN" sz="2800" cap="none" dirty="0"/>
              <a:t>   “ Classification report 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736" y="1593342"/>
            <a:ext cx="4678680" cy="33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59" y="1024128"/>
            <a:ext cx="10364451" cy="4882896"/>
          </a:xfrm>
        </p:spPr>
        <p:txBody>
          <a:bodyPr>
            <a:normAutofit/>
          </a:bodyPr>
          <a:lstStyle/>
          <a:p>
            <a:r>
              <a:rPr lang="en-IN" sz="8000" b="1" dirty="0" smtClean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4670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904</TotalTime>
  <Words>265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Tw Cen MT</vt:lpstr>
      <vt:lpstr>Droplet</vt:lpstr>
      <vt:lpstr>HACKTHON PROJECT LEVEL-2</vt:lpstr>
      <vt:lpstr>PROBLEM STATEMENT:</vt:lpstr>
      <vt:lpstr>solution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</dc:creator>
  <cp:lastModifiedBy>Microsoft account</cp:lastModifiedBy>
  <cp:revision>38</cp:revision>
  <dcterms:created xsi:type="dcterms:W3CDTF">2022-05-18T18:30:25Z</dcterms:created>
  <dcterms:modified xsi:type="dcterms:W3CDTF">2022-05-27T15:52:03Z</dcterms:modified>
</cp:coreProperties>
</file>