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22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BHARATHKUMAR S</a:t>
            </a:r>
            <a:endParaRPr lang="en-IN" dirty="0"/>
          </a:p>
        </p:txBody>
      </p:sp>
      <p:sp>
        <p:nvSpPr>
          <p:cNvPr id="3" name="Subtitle 2"/>
          <p:cNvSpPr>
            <a:spLocks noGrp="1"/>
          </p:cNvSpPr>
          <p:nvPr>
            <p:ph type="subTitle" idx="1"/>
          </p:nvPr>
        </p:nvSpPr>
        <p:spPr/>
        <p:txBody>
          <a:bodyPr/>
          <a:lstStyle/>
          <a:p>
            <a:r>
              <a:rPr lang="en-IN" b="1" dirty="0"/>
              <a:t> AI-Enhanced Comic Book Creator</a:t>
            </a:r>
            <a:endParaRPr lang="en-IN" dirty="0"/>
          </a:p>
        </p:txBody>
      </p:sp>
    </p:spTree>
    <p:extLst>
      <p:ext uri="{BB962C8B-B14F-4D97-AF65-F5344CB8AC3E}">
        <p14:creationId xmlns:p14="http://schemas.microsoft.com/office/powerpoint/2010/main" val="72191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2949" y="519793"/>
            <a:ext cx="8596668" cy="1320800"/>
          </a:xfrm>
        </p:spPr>
        <p:txBody>
          <a:bodyPr/>
          <a:lstStyle/>
          <a:p>
            <a:r>
              <a:rPr lang="en-US" dirty="0" smtClean="0"/>
              <a:t>Agenda</a:t>
            </a:r>
            <a:endParaRPr lang="en-IN" dirty="0"/>
          </a:p>
        </p:txBody>
      </p:sp>
      <p:sp>
        <p:nvSpPr>
          <p:cNvPr id="3" name="Content Placeholder 2"/>
          <p:cNvSpPr>
            <a:spLocks noGrp="1"/>
          </p:cNvSpPr>
          <p:nvPr>
            <p:ph idx="1"/>
          </p:nvPr>
        </p:nvSpPr>
        <p:spPr>
          <a:xfrm>
            <a:off x="1861156" y="1450297"/>
            <a:ext cx="8596668" cy="3880773"/>
          </a:xfrm>
        </p:spPr>
        <p:txBody>
          <a:bodyPr/>
          <a:lstStyle/>
          <a:p>
            <a:r>
              <a:rPr lang="en-US" dirty="0" smtClean="0"/>
              <a:t>Problem Statement.</a:t>
            </a:r>
          </a:p>
          <a:p>
            <a:r>
              <a:rPr lang="en-US" dirty="0" smtClean="0"/>
              <a:t>Project overview.</a:t>
            </a:r>
          </a:p>
          <a:p>
            <a:r>
              <a:rPr lang="en-IN" dirty="0"/>
              <a:t>Progress </a:t>
            </a:r>
            <a:r>
              <a:rPr lang="en-IN" dirty="0" smtClean="0"/>
              <a:t>Update.</a:t>
            </a:r>
            <a:endParaRPr lang="en-US" dirty="0" smtClean="0"/>
          </a:p>
          <a:p>
            <a:r>
              <a:rPr lang="en-IN" dirty="0"/>
              <a:t>Resource </a:t>
            </a:r>
            <a:r>
              <a:rPr lang="en-IN" dirty="0" smtClean="0"/>
              <a:t>Allocation.</a:t>
            </a:r>
          </a:p>
          <a:p>
            <a:r>
              <a:rPr lang="en-US" dirty="0" smtClean="0"/>
              <a:t>Solution.</a:t>
            </a:r>
          </a:p>
          <a:p>
            <a:r>
              <a:rPr lang="en-US" dirty="0" smtClean="0"/>
              <a:t>Modeling.</a:t>
            </a:r>
          </a:p>
          <a:p>
            <a:r>
              <a:rPr lang="en-US" dirty="0" smtClean="0"/>
              <a:t>Result.</a:t>
            </a:r>
            <a:endParaRPr lang="en-IN" dirty="0" smtClean="0"/>
          </a:p>
        </p:txBody>
      </p:sp>
    </p:spTree>
    <p:extLst>
      <p:ext uri="{BB962C8B-B14F-4D97-AF65-F5344CB8AC3E}">
        <p14:creationId xmlns:p14="http://schemas.microsoft.com/office/powerpoint/2010/main" val="156224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012" y="560615"/>
            <a:ext cx="8596668" cy="1320800"/>
          </a:xfrm>
        </p:spPr>
        <p:txBody>
          <a:bodyPr/>
          <a:lstStyle/>
          <a:p>
            <a:r>
              <a:rPr lang="en-US" dirty="0" smtClean="0"/>
              <a:t>PROBLEM STATEMENT</a:t>
            </a:r>
            <a:endParaRPr lang="en-IN" dirty="0"/>
          </a:p>
        </p:txBody>
      </p:sp>
      <p:sp>
        <p:nvSpPr>
          <p:cNvPr id="3" name="Content Placeholder 2"/>
          <p:cNvSpPr>
            <a:spLocks noGrp="1"/>
          </p:cNvSpPr>
          <p:nvPr>
            <p:ph idx="1"/>
          </p:nvPr>
        </p:nvSpPr>
        <p:spPr>
          <a:xfrm>
            <a:off x="750813" y="1695224"/>
            <a:ext cx="8596668" cy="3880773"/>
          </a:xfrm>
        </p:spPr>
        <p:txBody>
          <a:bodyPr/>
          <a:lstStyle/>
          <a:p>
            <a:r>
              <a:rPr lang="en-US" dirty="0"/>
              <a:t>In the modern era, comic book creation has evolved to embrace digital tools and techniques, offering creators unparalleled opportunities for storytelling and artistic expression. However, despite the advancements in technology, creating high-quality comic books remains a time-consuming and labor-intensive process, requiring significant artistic skill and expertise.</a:t>
            </a:r>
          </a:p>
          <a:p>
            <a:r>
              <a:rPr lang="en-US" dirty="0"/>
              <a:t>Traditional comic book creation involves various stages, including scriptwriting, character design, illustration, coloring, and lettering. Each stage demands meticulous attention to detail and can be challenging for both experienced creators and newcomers to the medium. Additionally, generating fresh ideas and maintaining consistency throughout the creative process can be daunting tasks.</a:t>
            </a:r>
          </a:p>
        </p:txBody>
      </p:sp>
    </p:spTree>
    <p:extLst>
      <p:ext uri="{BB962C8B-B14F-4D97-AF65-F5344CB8AC3E}">
        <p14:creationId xmlns:p14="http://schemas.microsoft.com/office/powerpoint/2010/main" val="81578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327" y="634093"/>
            <a:ext cx="8596668" cy="1320800"/>
          </a:xfrm>
        </p:spPr>
        <p:txBody>
          <a:bodyPr/>
          <a:lstStyle/>
          <a:p>
            <a:r>
              <a:rPr lang="en-US" dirty="0" smtClean="0"/>
              <a:t>PROJECT OVERVIEW</a:t>
            </a:r>
            <a:endParaRPr lang="en-IN" dirty="0"/>
          </a:p>
        </p:txBody>
      </p:sp>
      <p:sp>
        <p:nvSpPr>
          <p:cNvPr id="3" name="Content Placeholder 2"/>
          <p:cNvSpPr>
            <a:spLocks noGrp="1"/>
          </p:cNvSpPr>
          <p:nvPr>
            <p:ph idx="1"/>
          </p:nvPr>
        </p:nvSpPr>
        <p:spPr/>
        <p:txBody>
          <a:bodyPr/>
          <a:lstStyle/>
          <a:p>
            <a:r>
              <a:rPr lang="en-US" dirty="0"/>
              <a:t>The AI-Enhanced Comic Book Creator project aims to revolutionize the comic book creation process by leveraging artificial intelligence (AI) technologies to streamline workflows, enhance creativity, and empower creators with innovative tools. This project seeks to address the challenges faced by comic book creators, including the time-consuming nature of traditional methods, the demand for diverse and engaging content, and the need for continuous innovation in storytelling and visual presentation.</a:t>
            </a:r>
            <a:endParaRPr lang="en-IN" dirty="0"/>
          </a:p>
        </p:txBody>
      </p:sp>
    </p:spTree>
    <p:extLst>
      <p:ext uri="{BB962C8B-B14F-4D97-AF65-F5344CB8AC3E}">
        <p14:creationId xmlns:p14="http://schemas.microsoft.com/office/powerpoint/2010/main" val="389510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0241" y="1084717"/>
            <a:ext cx="8596668" cy="1320800"/>
          </a:xfrm>
        </p:spPr>
        <p:txBody>
          <a:bodyPr/>
          <a:lstStyle/>
          <a:p>
            <a:r>
              <a:rPr lang="en-US" dirty="0" smtClean="0"/>
              <a:t>PROGRESS UPDATE</a:t>
            </a:r>
            <a:endParaRPr lang="en-IN" dirty="0"/>
          </a:p>
        </p:txBody>
      </p:sp>
      <p:sp>
        <p:nvSpPr>
          <p:cNvPr id="3" name="Content Placeholder 2"/>
          <p:cNvSpPr>
            <a:spLocks noGrp="1"/>
          </p:cNvSpPr>
          <p:nvPr>
            <p:ph idx="1"/>
          </p:nvPr>
        </p:nvSpPr>
        <p:spPr>
          <a:xfrm>
            <a:off x="1159026" y="2405517"/>
            <a:ext cx="8596668" cy="3880773"/>
          </a:xfrm>
        </p:spPr>
        <p:txBody>
          <a:bodyPr/>
          <a:lstStyle/>
          <a:p>
            <a:r>
              <a:rPr lang="en-US" dirty="0"/>
              <a:t>Implemented AI algorithms for layout suggestions, character generation, and scriptwriting assistance, enhancing creative workflows. Real-time collaboration features have been developed, fostering teamwork and feedback exchange among creators. Next steps involve refining algorithms, integrating additional AI-powered tools, and conducting user testing for validation. The project remains on track to revolutionize comic book creation by leveraging AI technology to streamline processes and empower creators.</a:t>
            </a:r>
            <a:endParaRPr lang="en-IN" dirty="0"/>
          </a:p>
        </p:txBody>
      </p:sp>
    </p:spTree>
    <p:extLst>
      <p:ext uri="{BB962C8B-B14F-4D97-AF65-F5344CB8AC3E}">
        <p14:creationId xmlns:p14="http://schemas.microsoft.com/office/powerpoint/2010/main" val="185784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598" y="691243"/>
            <a:ext cx="8596668" cy="1320800"/>
          </a:xfrm>
        </p:spPr>
        <p:txBody>
          <a:bodyPr/>
          <a:lstStyle/>
          <a:p>
            <a:r>
              <a:rPr lang="en-US" dirty="0" smtClean="0"/>
              <a:t>RESOURCES ALLOCATION</a:t>
            </a:r>
            <a:endParaRPr lang="en-IN" dirty="0"/>
          </a:p>
        </p:txBody>
      </p:sp>
      <p:sp>
        <p:nvSpPr>
          <p:cNvPr id="3" name="Content Placeholder 2"/>
          <p:cNvSpPr>
            <a:spLocks noGrp="1"/>
          </p:cNvSpPr>
          <p:nvPr>
            <p:ph idx="1"/>
          </p:nvPr>
        </p:nvSpPr>
        <p:spPr>
          <a:xfrm>
            <a:off x="1142699" y="1752375"/>
            <a:ext cx="8596668" cy="3880773"/>
          </a:xfrm>
        </p:spPr>
        <p:txBody>
          <a:bodyPr/>
          <a:lstStyle/>
          <a:p>
            <a:r>
              <a:rPr lang="en-US" dirty="0"/>
              <a:t>Resource Allocation for AI-Enhanced Comic Book Creator involves assigning skilled developers, designers, and AI specialists to ensure comprehensive coverage of project needs. Additionally, budget allocation for research, software licenses, and infrastructure is essential. Regular communication channels and project management tools are set up to facilitate coordination among team members. Time is allocated for iterative development cycles, allowing for feedback incorporation and adjustments. Quality assurance specialists are assigned to ensure the reliability and performance of the final product. Continuous training and updates on AI technologies are provided to team members to maintain competitiveness and innovation. Feedback channels for users and stakeholders are established to gather insights for further improvements. Lastly, contingency plans are devised to address unforeseen challenges and ensure project continuity.</a:t>
            </a:r>
            <a:endParaRPr lang="en-IN" dirty="0"/>
          </a:p>
        </p:txBody>
      </p:sp>
    </p:spTree>
    <p:extLst>
      <p:ext uri="{BB962C8B-B14F-4D97-AF65-F5344CB8AC3E}">
        <p14:creationId xmlns:p14="http://schemas.microsoft.com/office/powerpoint/2010/main" val="103954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055" y="683079"/>
            <a:ext cx="8596668" cy="1320800"/>
          </a:xfrm>
        </p:spPr>
        <p:txBody>
          <a:bodyPr/>
          <a:lstStyle/>
          <a:p>
            <a:r>
              <a:rPr lang="en-US" dirty="0" smtClean="0"/>
              <a:t>SOLUTION</a:t>
            </a:r>
            <a:endParaRPr lang="en-IN" dirty="0"/>
          </a:p>
        </p:txBody>
      </p:sp>
      <p:sp>
        <p:nvSpPr>
          <p:cNvPr id="3" name="Content Placeholder 2"/>
          <p:cNvSpPr>
            <a:spLocks noGrp="1"/>
          </p:cNvSpPr>
          <p:nvPr>
            <p:ph idx="1"/>
          </p:nvPr>
        </p:nvSpPr>
        <p:spPr>
          <a:xfrm>
            <a:off x="1061055" y="1727882"/>
            <a:ext cx="8596668" cy="3880773"/>
          </a:xfrm>
        </p:spPr>
        <p:txBody>
          <a:bodyPr/>
          <a:lstStyle/>
          <a:p>
            <a:r>
              <a:rPr lang="en-US" dirty="0"/>
              <a:t>The solution for the AI-Enhanced Comic Book Creator entails developing an intuitive user interface with AI-powered features such as automated layout suggestions, character and background generation, and natural language processing for scriptwriting assistance. Real-time collaboration tools facilitate teamwork among creators. AI algorithms ensure high-quality colorization, shading, and consistency throughout the creative process. Comprehensive documentation and support are provided to users of all skill levels. Regular updates and improvements based on user feedback enhance usability and functionality. Ethical considerations and legal compliance are integrated into the solution. The solution aims to revolutionize comic book creation, making it accessible, efficient, and innovative.</a:t>
            </a:r>
            <a:endParaRPr lang="en-IN" dirty="0"/>
          </a:p>
        </p:txBody>
      </p:sp>
    </p:spTree>
    <p:extLst>
      <p:ext uri="{BB962C8B-B14F-4D97-AF65-F5344CB8AC3E}">
        <p14:creationId xmlns:p14="http://schemas.microsoft.com/office/powerpoint/2010/main" val="137346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0049" y="839789"/>
            <a:ext cx="8596668" cy="1320800"/>
          </a:xfrm>
        </p:spPr>
        <p:txBody>
          <a:bodyPr/>
          <a:lstStyle/>
          <a:p>
            <a:r>
              <a:rPr lang="en-US" dirty="0" smtClean="0"/>
              <a:t>MODELLING</a:t>
            </a:r>
            <a:endParaRPr lang="en-IN" dirty="0"/>
          </a:p>
        </p:txBody>
      </p:sp>
      <p:sp>
        <p:nvSpPr>
          <p:cNvPr id="3" name="Content Placeholder 2"/>
          <p:cNvSpPr>
            <a:spLocks noGrp="1"/>
          </p:cNvSpPr>
          <p:nvPr>
            <p:ph idx="1"/>
          </p:nvPr>
        </p:nvSpPr>
        <p:spPr>
          <a:xfrm>
            <a:off x="669170" y="1752375"/>
            <a:ext cx="8596668" cy="3880773"/>
          </a:xfrm>
        </p:spPr>
        <p:txBody>
          <a:bodyPr/>
          <a:lstStyle/>
          <a:p>
            <a:r>
              <a:rPr lang="en-US" dirty="0"/>
              <a:t>Modelling for the AI-Enhanced Comic Book Creator involves designing neural network architectures for layout analysis, character generation, and natural language processing tasks. Data preprocessing techniques are applied to optimize input data for AI algorithms. Transfer learning is utilized to leverage pre-trained models and adapt them to specific comic book creation tasks. Ensemble learning methods are employed to combine predictions from multiple AI models for improved accuracy. </a:t>
            </a:r>
            <a:r>
              <a:rPr lang="en-US" dirty="0" err="1"/>
              <a:t>Hyperparameter</a:t>
            </a:r>
            <a:r>
              <a:rPr lang="en-US" dirty="0"/>
              <a:t> tuning is conducted to optimize model performance. Model evaluation metrics such as precision, recall, and F1-score are used to assess model effectiveness. Continuous refinement and iteration of models based on user feedback and performance evaluations are key. Finally, model deployment strategies are devised to integrate AI capabilities seamlessly into the comic book creator platform.</a:t>
            </a:r>
            <a:endParaRPr lang="en-IN" dirty="0"/>
          </a:p>
        </p:txBody>
      </p:sp>
    </p:spTree>
    <p:extLst>
      <p:ext uri="{BB962C8B-B14F-4D97-AF65-F5344CB8AC3E}">
        <p14:creationId xmlns:p14="http://schemas.microsoft.com/office/powerpoint/2010/main" val="82298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777" y="666750"/>
            <a:ext cx="8596668" cy="1320800"/>
          </a:xfrm>
        </p:spPr>
        <p:txBody>
          <a:bodyPr/>
          <a:lstStyle/>
          <a:p>
            <a:r>
              <a:rPr lang="en-US" dirty="0" smtClean="0"/>
              <a:t>RESULT</a:t>
            </a:r>
            <a:endParaRPr lang="en-IN" dirty="0"/>
          </a:p>
        </p:txBody>
      </p:sp>
      <p:sp>
        <p:nvSpPr>
          <p:cNvPr id="3" name="Content Placeholder 2"/>
          <p:cNvSpPr>
            <a:spLocks noGrp="1"/>
          </p:cNvSpPr>
          <p:nvPr>
            <p:ph idx="1"/>
          </p:nvPr>
        </p:nvSpPr>
        <p:spPr>
          <a:xfrm>
            <a:off x="987577" y="1695225"/>
            <a:ext cx="8596668" cy="3880773"/>
          </a:xfrm>
        </p:spPr>
        <p:txBody>
          <a:bodyPr/>
          <a:lstStyle/>
          <a:p>
            <a:r>
              <a:rPr lang="en-US" dirty="0"/>
              <a:t>The result of the AI-Enhanced Comic Book Creator is a user-friendly platform equipped with AI-powered features, including automated layout suggestions, character and background generation, and natural language processing for scriptwriting assistance. The platform fosters collaboration among creators through real-time feedback exchange and teamwork tools. High-quality colorization, shading, and consistency are achieved through AI algorithms, enhancing the visual appeal of comic book projects. Comprehensive documentation and user support ensure accessibility for creators of all skill levels. Regular updates based on user feedback further improve functionality and usability. Ethical and legal considerations are integrated into the platform to ensure responsible usage. Ultimately, the result is a revolutionary tool that empowers creators to produce captivating comic book content efficiently and innovatively.</a:t>
            </a:r>
            <a:endParaRPr lang="en-IN" dirty="0"/>
          </a:p>
        </p:txBody>
      </p:sp>
    </p:spTree>
    <p:extLst>
      <p:ext uri="{BB962C8B-B14F-4D97-AF65-F5344CB8AC3E}">
        <p14:creationId xmlns:p14="http://schemas.microsoft.com/office/powerpoint/2010/main" val="4287932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TotalTime>
  <Words>809</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BHARATHKUMAR S</vt:lpstr>
      <vt:lpstr>Agenda</vt:lpstr>
      <vt:lpstr>PROBLEM STATEMENT</vt:lpstr>
      <vt:lpstr>PROJECT OVERVIEW</vt:lpstr>
      <vt:lpstr>PROGRESS UPDATE</vt:lpstr>
      <vt:lpstr>RESOURCES ALLOCATION</vt:lpstr>
      <vt:lpstr>SOLUTION</vt:lpstr>
      <vt:lpstr>MODELLING</vt:lpstr>
      <vt:lpstr>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BHARATHKUMAR S</dc:title>
  <dc:creator>bhara</dc:creator>
  <cp:lastModifiedBy>bhara</cp:lastModifiedBy>
  <cp:revision>3</cp:revision>
  <dcterms:created xsi:type="dcterms:W3CDTF">2024-04-05T13:03:21Z</dcterms:created>
  <dcterms:modified xsi:type="dcterms:W3CDTF">2024-04-05T13:25:30Z</dcterms:modified>
</cp:coreProperties>
</file>