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0F8A347-216B-4268-89FA-F0A7FC7B223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DD5C4A-9CFB-49DD-BCF7-E6057A53D55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87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A347-216B-4268-89FA-F0A7FC7B223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5C4A-9CFB-49DD-BCF7-E6057A53D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32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A347-216B-4268-89FA-F0A7FC7B223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5C4A-9CFB-49DD-BCF7-E6057A53D55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90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A347-216B-4268-89FA-F0A7FC7B223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5C4A-9CFB-49DD-BCF7-E6057A53D55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5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A347-216B-4268-89FA-F0A7FC7B223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5C4A-9CFB-49DD-BCF7-E6057A53D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740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A347-216B-4268-89FA-F0A7FC7B223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5C4A-9CFB-49DD-BCF7-E6057A53D55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768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A347-216B-4268-89FA-F0A7FC7B223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5C4A-9CFB-49DD-BCF7-E6057A53D55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979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A347-216B-4268-89FA-F0A7FC7B223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5C4A-9CFB-49DD-BCF7-E6057A53D55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886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A347-216B-4268-89FA-F0A7FC7B223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5C4A-9CFB-49DD-BCF7-E6057A53D55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5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A347-216B-4268-89FA-F0A7FC7B223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5C4A-9CFB-49DD-BCF7-E6057A53D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61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A347-216B-4268-89FA-F0A7FC7B223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5C4A-9CFB-49DD-BCF7-E6057A53D55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58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A347-216B-4268-89FA-F0A7FC7B223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5C4A-9CFB-49DD-BCF7-E6057A53D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12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A347-216B-4268-89FA-F0A7FC7B223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5C4A-9CFB-49DD-BCF7-E6057A53D55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79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A347-216B-4268-89FA-F0A7FC7B223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5C4A-9CFB-49DD-BCF7-E6057A53D55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75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A347-216B-4268-89FA-F0A7FC7B223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5C4A-9CFB-49DD-BCF7-E6057A53D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74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A347-216B-4268-89FA-F0A7FC7B223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5C4A-9CFB-49DD-BCF7-E6057A53D55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7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A347-216B-4268-89FA-F0A7FC7B223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5C4A-9CFB-49DD-BCF7-E6057A53D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41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F8A347-216B-4268-89FA-F0A7FC7B2235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DD5C4A-9CFB-49DD-BCF7-E6057A53D5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80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EA03-ED8F-6361-D28A-9D592BE2F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Props &amp; Prop Types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19A1B-26F3-6223-D79E-0C088B8F2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77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6225-6D2B-8189-1F07-2BF8867A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BEEE2-5241-E1FD-873E-F59ECFACC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Props stand for "properties." They are a way to pass data from a parent component to its child component. Props are read-only, meaning that child components cannot directly modify their props.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20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B0C4-1692-68E7-67DD-ED4E1406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Passing Props to Components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A78DCE-C401-AF35-115C-2AE3C74FA3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325350"/>
            <a:ext cx="999589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Props are passed to a component as attributes within the JSX opening tag. You can pass simple values like strings, numbers,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booleans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as well as more complex data structures like arrays and objects.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Parent Component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parent component defines the props and passes them to the child component.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ChildComponent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name="Alice" age={30} 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Child Component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child component receives the props and uses them to render its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ChildComponent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({ name, age }) =&gt; { return &lt;div&gt;Hello, {name}! You are {age} years old.&lt;/div&gt;; };</a:t>
            </a:r>
          </a:p>
        </p:txBody>
      </p:sp>
    </p:spTree>
    <p:extLst>
      <p:ext uri="{BB962C8B-B14F-4D97-AF65-F5344CB8AC3E}">
        <p14:creationId xmlns:p14="http://schemas.microsoft.com/office/powerpoint/2010/main" val="61915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431E11-D4BD-06A0-2E6F-6561318C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262626"/>
                </a:solidFill>
              </a:rPr>
              <a:t>Accessing Props in Components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DB91CB-5F24-B941-4D20-8A6A6B1E6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28" y="4076944"/>
            <a:ext cx="4094017" cy="16796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algn="ctr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tabLst/>
            </a:pPr>
            <a:r>
              <a:rPr kumimoji="0" lang="en-US" altLang="en-US" sz="2100" b="0" i="0" u="none" strike="noStrike" kern="1200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Inside the child component, props are accessed as properties of the component's props object.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8A80387-048C-B3C3-F74B-E46460AF6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065627"/>
              </p:ext>
            </p:extLst>
          </p:nvPr>
        </p:nvGraphicFramePr>
        <p:xfrm>
          <a:off x="5418668" y="2389537"/>
          <a:ext cx="5469467" cy="207892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337229">
                  <a:extLst>
                    <a:ext uri="{9D8B030D-6E8A-4147-A177-3AD203B41FA5}">
                      <a16:colId xmlns:a16="http://schemas.microsoft.com/office/drawing/2014/main" val="2029270960"/>
                    </a:ext>
                  </a:extLst>
                </a:gridCol>
                <a:gridCol w="3132238">
                  <a:extLst>
                    <a:ext uri="{9D8B030D-6E8A-4147-A177-3AD203B41FA5}">
                      <a16:colId xmlns:a16="http://schemas.microsoft.com/office/drawing/2014/main" val="841296477"/>
                    </a:ext>
                  </a:extLst>
                </a:gridCol>
              </a:tblGrid>
              <a:tr h="1039462">
                <a:tc>
                  <a:txBody>
                    <a:bodyPr/>
                    <a:lstStyle/>
                    <a:p>
                      <a:r>
                        <a:rPr lang="en-IN" sz="2800" dirty="0"/>
                        <a:t>props.name</a:t>
                      </a:r>
                    </a:p>
                  </a:txBody>
                  <a:tcPr marL="140468" marR="140468" marT="70234" marB="70234"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Access the "name" prop.</a:t>
                      </a:r>
                    </a:p>
                  </a:txBody>
                  <a:tcPr marL="140468" marR="140468" marT="70234" marB="70234" anchor="ctr"/>
                </a:tc>
                <a:extLst>
                  <a:ext uri="{0D108BD9-81ED-4DB2-BD59-A6C34878D82A}">
                    <a16:rowId xmlns:a16="http://schemas.microsoft.com/office/drawing/2014/main" val="1971011373"/>
                  </a:ext>
                </a:extLst>
              </a:tr>
              <a:tr h="1039462">
                <a:tc>
                  <a:txBody>
                    <a:bodyPr/>
                    <a:lstStyle/>
                    <a:p>
                      <a:r>
                        <a:rPr lang="en-IN" sz="2800"/>
                        <a:t>props.age</a:t>
                      </a:r>
                    </a:p>
                  </a:txBody>
                  <a:tcPr marL="140468" marR="140468" marT="70234" marB="70234"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Access the "age" prop.</a:t>
                      </a:r>
                    </a:p>
                  </a:txBody>
                  <a:tcPr marL="140468" marR="140468" marT="70234" marB="70234" anchor="ctr"/>
                </a:tc>
                <a:extLst>
                  <a:ext uri="{0D108BD9-81ED-4DB2-BD59-A6C34878D82A}">
                    <a16:rowId xmlns:a16="http://schemas.microsoft.com/office/drawing/2014/main" val="2852432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63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4F6E-1819-9A2F-1199-757A7A21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Prop Types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A47C-D97E-D77F-DEA6-EE003AB2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913705" cy="331893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Prop types are used to define the expected data type and structure of props. This helps to prevent runtime errors and improve code readability.</a:t>
            </a:r>
          </a:p>
          <a:p>
            <a:r>
              <a:rPr lang="en-US" sz="2000" b="1" dirty="0"/>
              <a:t>Define Prop Types</a:t>
            </a:r>
          </a:p>
          <a:p>
            <a:pPr marL="0" indent="0">
              <a:buNone/>
            </a:pPr>
            <a:r>
              <a:rPr lang="en-US" sz="2000" dirty="0"/>
              <a:t>	Use the `</a:t>
            </a:r>
            <a:r>
              <a:rPr lang="en-US" sz="2000" dirty="0" err="1"/>
              <a:t>propTypes</a:t>
            </a:r>
            <a:r>
              <a:rPr lang="en-US" sz="2000" dirty="0"/>
              <a:t>` object to specify the expected data types for each prop.</a:t>
            </a:r>
          </a:p>
          <a:p>
            <a:r>
              <a:rPr lang="en-US" sz="2000" b="1" dirty="0"/>
              <a:t>Validation</a:t>
            </a:r>
          </a:p>
          <a:p>
            <a:pPr marL="0" indent="0">
              <a:buNone/>
            </a:pPr>
            <a:r>
              <a:rPr lang="en-US" sz="2000" dirty="0"/>
              <a:t>	React will validate the props against the defined types, and issue warnings in the console if 	there's a mismatch.</a:t>
            </a:r>
          </a:p>
          <a:p>
            <a:r>
              <a:rPr lang="en-US" sz="2000" b="1" dirty="0"/>
              <a:t>Enhanced Code Clarity</a:t>
            </a:r>
          </a:p>
          <a:p>
            <a:pPr marL="0" indent="0">
              <a:buNone/>
            </a:pPr>
            <a:r>
              <a:rPr lang="en-US" sz="2000" dirty="0"/>
              <a:t>	Prop types make your code more readable and easier to understand, as they clearly document the 	expected input for your components.</a:t>
            </a:r>
          </a:p>
        </p:txBody>
      </p:sp>
    </p:spTree>
    <p:extLst>
      <p:ext uri="{BB962C8B-B14F-4D97-AF65-F5344CB8AC3E}">
        <p14:creationId xmlns:p14="http://schemas.microsoft.com/office/powerpoint/2010/main" val="1640401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299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Props &amp; Prop Types</vt:lpstr>
      <vt:lpstr>Props</vt:lpstr>
      <vt:lpstr>Passing Props to Components</vt:lpstr>
      <vt:lpstr>Accessing Props in Components</vt:lpstr>
      <vt:lpstr>Prop Types and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Bharath Hareeshkumar(UST,IN)</dc:creator>
  <cp:lastModifiedBy>Bharath Hareeshkumar(UST,IN)</cp:lastModifiedBy>
  <cp:revision>1</cp:revision>
  <dcterms:created xsi:type="dcterms:W3CDTF">2024-08-27T05:19:21Z</dcterms:created>
  <dcterms:modified xsi:type="dcterms:W3CDTF">2024-08-27T05:49:08Z</dcterms:modified>
</cp:coreProperties>
</file>