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E22C-A367-69D7-5A85-9269F6F87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1EA69-5859-2312-E754-4254528EC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01555-859A-2070-71E7-DF10DD6C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0127-62FE-476F-892A-464C61D7D3D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78A42-E377-9528-ECD5-AFBD3957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D4791-E9CD-72B4-E004-93721990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981-208D-48A2-BAE0-794928F1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7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D211-936C-F385-6F6C-95ABEF1D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2B3D5-71E5-421A-4EE7-ACD49E854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A5325-2DC0-52C5-1F4B-BD640337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0127-62FE-476F-892A-464C61D7D3D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6A7A2-2F1B-E2D4-6165-10F87864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F3FC3-E5AB-52C7-4505-594EAC595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981-208D-48A2-BAE0-794928F1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3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5B087F-CB87-E7A0-A041-107745F64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85F3C-F81A-696E-DC41-9D5BD8D7B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6A622-E658-E017-A5AE-BAC4616F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0127-62FE-476F-892A-464C61D7D3D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AD01E-CF39-DA82-3961-B40219F6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2C7B1-1B3D-13A5-F366-D201E332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981-208D-48A2-BAE0-794928F1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E125-660A-D501-683B-265941FC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E12DC-27C1-6B35-564B-4C08883AF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38873-2BBC-14B7-F74E-6B22CED1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0127-62FE-476F-892A-464C61D7D3D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30596-296A-5A49-7771-8BBC3DBA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FB8D4-3D93-D0CD-023D-41A858FC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981-208D-48A2-BAE0-794928F1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32349-A19E-1753-69AD-988AD65EA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3E0A2-4E8E-E588-81E5-1257B3554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D2025-78B4-38B4-C913-99F10C6B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0127-62FE-476F-892A-464C61D7D3D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D4BCB-D128-B5E2-7A7F-8E93E8EB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2C0F3-0DF3-1D99-CA5E-0DF5A622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981-208D-48A2-BAE0-794928F1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4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4699-BA53-BAC7-2692-76C172B4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E0297-8845-DC9C-A03D-502B83751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35AFD-838F-94C6-593E-F15751C94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27507-EFF9-B13E-7E23-609777EB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0127-62FE-476F-892A-464C61D7D3D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9C094-9BFA-EE6C-0838-282C20DC1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7906C-F028-3BEC-B434-BD4A9904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981-208D-48A2-BAE0-794928F1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5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29F1-AB14-7BDB-116C-C59A21DB3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6B283-8B6F-30D1-B4BB-8BB5D8020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F257E-7BB9-2F3C-CE98-4DD15B8A0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820BA-4176-6BEB-8BC2-6392A8369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B734E3-67A0-257F-5239-F1091F66D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E3ABE-294D-8D54-437B-22018681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0127-62FE-476F-892A-464C61D7D3D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38D22-C9CC-C13D-C245-C97C177E3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6AAE2A-7CB3-E8FA-1044-E91EB87F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981-208D-48A2-BAE0-794928F1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17D5-F2DC-A40A-BAB4-0E6DDF06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F4261-7A7C-9503-628E-38D16C51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0127-62FE-476F-892A-464C61D7D3D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CDA97-7ACA-CE11-437A-74C18329E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63927-F59F-DCB6-69CE-E4888934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981-208D-48A2-BAE0-794928F1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0FB711-E21D-890C-4C19-1ED71304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0127-62FE-476F-892A-464C61D7D3D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D1A41-9ABD-9921-C99A-D1AF83B0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19ED7-4B75-90F5-B8E7-97268777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981-208D-48A2-BAE0-794928F1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9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D960-7A9C-B101-5C5A-F74CCBF96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8E16D-BD87-A64E-4BB5-54E63A16A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DAD26-0E29-0C22-4E93-FC8646140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94FAB-6717-8720-6086-FE24319E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0127-62FE-476F-892A-464C61D7D3D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AC765-861E-618F-713B-0A62AFAD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5B0C8-F0D9-EDBE-0538-301B5608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981-208D-48A2-BAE0-794928F1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4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3808-D4E1-04F7-B8B5-B19D65B00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79748-9FAF-F85F-5360-AA80C240B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9AEEB-A701-2B0A-FDF5-F19533867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BA3AF-8335-516D-0F1B-2714FEEC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0127-62FE-476F-892A-464C61D7D3D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B3F6F-29B4-918B-8655-4BED3AEE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7FC18-05F1-DB71-751F-28C117C8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981-208D-48A2-BAE0-794928F1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6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744D4-6918-806E-5986-22E8C9832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53CD8-0DF3-54BC-C14D-D06237DE8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2BF62-629F-14AE-F6A6-DB0DAF50A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0127-62FE-476F-892A-464C61D7D3D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760C7-A636-7E81-E376-DE2705CB4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2201B-8837-85EE-23A3-48D624800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29981-208D-48A2-BAE0-794928F1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1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CE6FE4-0731-8E33-4EEB-3AFEB9EC2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1766887"/>
            <a:ext cx="11801475" cy="33242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95A3E2-07F6-EE4B-DC0E-F189D6A59C34}"/>
              </a:ext>
            </a:extLst>
          </p:cNvPr>
          <p:cNvSpPr/>
          <p:nvPr/>
        </p:nvSpPr>
        <p:spPr>
          <a:xfrm>
            <a:off x="2961861" y="4025348"/>
            <a:ext cx="198782" cy="2087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4762B6-2346-0F68-2E85-096BA5E0CF01}"/>
              </a:ext>
            </a:extLst>
          </p:cNvPr>
          <p:cNvSpPr/>
          <p:nvPr/>
        </p:nvSpPr>
        <p:spPr>
          <a:xfrm>
            <a:off x="2961861" y="4360628"/>
            <a:ext cx="198782" cy="2087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F6A7AE-AC28-1970-3271-7F562B1221EF}"/>
              </a:ext>
            </a:extLst>
          </p:cNvPr>
          <p:cNvSpPr/>
          <p:nvPr/>
        </p:nvSpPr>
        <p:spPr>
          <a:xfrm>
            <a:off x="2961861" y="4695908"/>
            <a:ext cx="198782" cy="20872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6F9102-D000-3575-C3E6-336399E2F438}"/>
              </a:ext>
            </a:extLst>
          </p:cNvPr>
          <p:cNvSpPr txBox="1"/>
          <p:nvPr/>
        </p:nvSpPr>
        <p:spPr>
          <a:xfrm>
            <a:off x="3309728" y="3973933"/>
            <a:ext cx="2166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Compute plugin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0CFCCE-47B4-9B24-0132-EB988C1CA962}"/>
              </a:ext>
            </a:extLst>
          </p:cNvPr>
          <p:cNvSpPr txBox="1"/>
          <p:nvPr/>
        </p:nvSpPr>
        <p:spPr>
          <a:xfrm>
            <a:off x="3299789" y="4326576"/>
            <a:ext cx="2166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Network plugin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1CF99-8D5C-D6F2-6945-BB5375FDDACF}"/>
              </a:ext>
            </a:extLst>
          </p:cNvPr>
          <p:cNvSpPr txBox="1"/>
          <p:nvPr/>
        </p:nvSpPr>
        <p:spPr>
          <a:xfrm>
            <a:off x="3289850" y="4658414"/>
            <a:ext cx="2166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Storage plugin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DF7E6C-CBFE-E181-AED1-6AB12448FD41}"/>
              </a:ext>
            </a:extLst>
          </p:cNvPr>
          <p:cNvCxnSpPr/>
          <p:nvPr/>
        </p:nvCxnSpPr>
        <p:spPr>
          <a:xfrm>
            <a:off x="4933880" y="4129709"/>
            <a:ext cx="6776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303AEF-C563-55D7-1C60-77628CDA9FF5}"/>
              </a:ext>
            </a:extLst>
          </p:cNvPr>
          <p:cNvCxnSpPr/>
          <p:nvPr/>
        </p:nvCxnSpPr>
        <p:spPr>
          <a:xfrm>
            <a:off x="4922285" y="4504136"/>
            <a:ext cx="6776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7F648D-526B-8BD2-4A11-AB384AC5CF12}"/>
              </a:ext>
            </a:extLst>
          </p:cNvPr>
          <p:cNvCxnSpPr/>
          <p:nvPr/>
        </p:nvCxnSpPr>
        <p:spPr>
          <a:xfrm>
            <a:off x="4940505" y="4883096"/>
            <a:ext cx="67766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0C7E1E-9173-D49A-DA06-FFDF1B092394}"/>
              </a:ext>
            </a:extLst>
          </p:cNvPr>
          <p:cNvCxnSpPr/>
          <p:nvPr/>
        </p:nvCxnSpPr>
        <p:spPr>
          <a:xfrm>
            <a:off x="8559252" y="4109663"/>
            <a:ext cx="745435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FDCA11F-2BB2-2E76-EE2A-396340899FA1}"/>
              </a:ext>
            </a:extLst>
          </p:cNvPr>
          <p:cNvSpPr txBox="1"/>
          <p:nvPr/>
        </p:nvSpPr>
        <p:spPr>
          <a:xfrm>
            <a:off x="5760638" y="3955775"/>
            <a:ext cx="270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Redfish/Compute Vendor API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514A7F-B857-AC9F-CCCB-0D2CCCD86234}"/>
              </a:ext>
            </a:extLst>
          </p:cNvPr>
          <p:cNvSpPr txBox="1"/>
          <p:nvPr/>
        </p:nvSpPr>
        <p:spPr>
          <a:xfrm>
            <a:off x="5769387" y="4257003"/>
            <a:ext cx="1822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Yang/Vendor network </a:t>
            </a:r>
          </a:p>
          <a:p>
            <a:r>
              <a:rPr lang="en-US" sz="1400" dirty="0"/>
              <a:t>device/controller API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5D64A5-DADE-333D-D075-A87E76656AC7}"/>
              </a:ext>
            </a:extLst>
          </p:cNvPr>
          <p:cNvSpPr txBox="1"/>
          <p:nvPr/>
        </p:nvSpPr>
        <p:spPr>
          <a:xfrm>
            <a:off x="5769761" y="4681168"/>
            <a:ext cx="2121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Swordfish/Vendor storage </a:t>
            </a:r>
          </a:p>
          <a:p>
            <a:r>
              <a:rPr lang="en-US" sz="1400" dirty="0"/>
              <a:t>device/controller API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FC3C34-C922-6ADC-BC9A-9EA625568106}"/>
              </a:ext>
            </a:extLst>
          </p:cNvPr>
          <p:cNvSpPr txBox="1"/>
          <p:nvPr/>
        </p:nvSpPr>
        <p:spPr>
          <a:xfrm>
            <a:off x="9268729" y="3955774"/>
            <a:ext cx="2340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Redfish API exposed by ODIM</a:t>
            </a:r>
          </a:p>
        </p:txBody>
      </p:sp>
    </p:spTree>
    <p:extLst>
      <p:ext uri="{BB962C8B-B14F-4D97-AF65-F5344CB8AC3E}">
        <p14:creationId xmlns:p14="http://schemas.microsoft.com/office/powerpoint/2010/main" val="1550461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Bhaskar Kizhur, Bharath (NFV Solutions)</dc:creator>
  <cp:lastModifiedBy>Kumar Bhaskar Kizhur, Bharath (NFV Solutions)</cp:lastModifiedBy>
  <cp:revision>1</cp:revision>
  <dcterms:created xsi:type="dcterms:W3CDTF">2023-03-20T10:36:36Z</dcterms:created>
  <dcterms:modified xsi:type="dcterms:W3CDTF">2023-03-20T10:46:02Z</dcterms:modified>
</cp:coreProperties>
</file>