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8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23B8-5465-4A07-B848-00C4CBC09ABF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8F86-5475-41B9-87EF-C375DC46A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66C-85EA-E64B-91A8-9A0CD78B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3C5-5702-4743-9F19-B1124F0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3FD-B423-BC4D-B89F-C0EF9EBA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527C-048E-AE47-BDA9-67AB38D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67-9B49-8B40-9928-EE8F9B2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CB-2068-DF48-AB3D-A79F3D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F67-5C8D-0148-95B4-164B674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E65F-09FC-0247-9219-87FD82EC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628-70E2-0748-95C2-82F5CBC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A78-F569-2344-AA73-814FC17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311B-D2EB-8245-88EC-4744DF9F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7FD3-4073-DA44-A5B1-6BCAFD8A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367-6795-D043-8FE4-AA031FF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D-17F3-524F-8A40-FBF6CF9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F92-5C8B-054A-893B-89EA12F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E12-88EB-9E4D-95DD-F2C7351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8426-F7C6-C74C-A008-36D5F2F9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A47-DFD3-3A43-A2D3-469C56C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D1-C0FA-0544-B072-4CDB88E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51D-A353-504F-9F58-69FB509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9C7-EDF9-FD49-A65A-01558C9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5BE9-F84B-3E4B-92A4-9BDC20B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C35-E4D2-D743-91B0-DEE305C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AD4-1F19-3940-8C85-4CC95E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7C3-AD89-C84F-8024-F4112C8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E0D-7DFC-6F4B-A20B-F86795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309-E6F5-2B4B-BB9B-31D683D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B8279-475C-AD4A-BF6A-86A84033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F512-70E5-1446-AE4B-01E0F34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EF1-B8EA-8444-B87B-63269BC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191-44D3-2A4A-AB14-228CE9D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74A-CECC-514B-B976-5871D384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F530-6B9B-C64A-834C-358F438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28C-E832-D94B-958E-E871C38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7BD0-3067-444C-8804-5A569A8F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2281-EA60-5C45-8AB3-B5F2CA6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366B-9FA2-9345-B5C9-72A731D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77D2-770E-2C4A-81A8-11308ED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50814-9370-544F-8447-34B4392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4A-1CBA-3A44-BFC2-10984A8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1470-7F48-E141-A078-D46CFB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3166-6E69-DB4A-A137-CF21C2F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AFE0-65C3-124E-B4FD-CF50D62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D5E8-0D18-A746-85DD-E54628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67CD6-32E5-9B4E-A9BC-A8C029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D46-4580-DA41-94CB-A41603E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B18-A7B9-B34A-902E-4DF14235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E77-6FF7-FC4E-A561-CFC3BAAF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4DF-D8D1-F043-B266-AF291BF2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A03F-CEAF-A842-9D8B-DA73FEF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B082-130A-1047-918D-8D9FD3B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29EE-2542-C34E-81E8-9CC906F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6CB-13E7-0E4C-AE9E-E7977CC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3D52-C60A-8149-9361-8E0F907F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E6E5-58F1-4743-B8A9-FCA5F37A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FBA3-26CB-BF42-8BE0-EEC8EC1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206E-EC19-5C48-9B3D-6666243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6073-D598-1B43-8995-8D59BAD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D8F0-B9EA-6144-AEC5-F558A18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7A87-DF8C-ED4B-A8AE-83F17D4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000F-F01C-7D4C-A8EE-FECA9947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EFB-573D-534A-A125-0EE14E27A84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16E0-8586-6640-BE30-218972F2E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8F65-DCC6-D64F-A91D-FE2C767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1" y="483783"/>
            <a:ext cx="11671455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ODIM as Cloud Infrastructure Hardware Infrastructure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6001183" y="3591499"/>
            <a:ext cx="5687712" cy="1721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Hardware Infrastructure Manager</a:t>
            </a:r>
            <a:endParaRPr lang="hu-H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6131507" y="4568271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Underlay network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1F0DA9-B26C-481A-BFA5-D271EE02D08B}"/>
              </a:ext>
            </a:extLst>
          </p:cNvPr>
          <p:cNvSpPr/>
          <p:nvPr/>
        </p:nvSpPr>
        <p:spPr>
          <a:xfrm>
            <a:off x="7577726" y="4568271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Physical compute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8D1E6-0B3C-448E-9A0C-B6629B834225}"/>
              </a:ext>
            </a:extLst>
          </p:cNvPr>
          <p:cNvSpPr/>
          <p:nvPr/>
        </p:nvSpPr>
        <p:spPr>
          <a:xfrm>
            <a:off x="9023945" y="4568271"/>
            <a:ext cx="1470980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Physical storage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B32BF8-5599-4B13-A672-5BFD8773657E}"/>
              </a:ext>
            </a:extLst>
          </p:cNvPr>
          <p:cNvSpPr/>
          <p:nvPr/>
        </p:nvSpPr>
        <p:spPr>
          <a:xfrm>
            <a:off x="6135965" y="3940282"/>
            <a:ext cx="804045" cy="49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Discovery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479BD-51C4-4539-A8B3-3082866EAF5C}"/>
              </a:ext>
            </a:extLst>
          </p:cNvPr>
          <p:cNvSpPr/>
          <p:nvPr/>
        </p:nvSpPr>
        <p:spPr>
          <a:xfrm>
            <a:off x="6998967" y="3958192"/>
            <a:ext cx="804046" cy="48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7A0F1-0B75-4EF4-9F54-339C0C66CE21}"/>
              </a:ext>
            </a:extLst>
          </p:cNvPr>
          <p:cNvSpPr/>
          <p:nvPr/>
        </p:nvSpPr>
        <p:spPr>
          <a:xfrm>
            <a:off x="7861970" y="3958192"/>
            <a:ext cx="924420" cy="48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Allocation &amp; Composition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83DACC-3E55-4119-8C30-687AB1C9E281}"/>
              </a:ext>
            </a:extLst>
          </p:cNvPr>
          <p:cNvSpPr/>
          <p:nvPr/>
        </p:nvSpPr>
        <p:spPr>
          <a:xfrm>
            <a:off x="8845347" y="3963706"/>
            <a:ext cx="804046" cy="47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Monitoring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1F84D-3CED-4645-A48A-AB06B03442BC}"/>
              </a:ext>
            </a:extLst>
          </p:cNvPr>
          <p:cNvSpPr/>
          <p:nvPr/>
        </p:nvSpPr>
        <p:spPr>
          <a:xfrm>
            <a:off x="10630525" y="3952567"/>
            <a:ext cx="959219" cy="49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Additional management functions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76110D-87C9-4730-8CEE-053D7D49DDD0}"/>
              </a:ext>
            </a:extLst>
          </p:cNvPr>
          <p:cNvSpPr/>
          <p:nvPr/>
        </p:nvSpPr>
        <p:spPr>
          <a:xfrm>
            <a:off x="6131507" y="3656616"/>
            <a:ext cx="5458238" cy="154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 / user interface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7B9BD-F00B-47B0-B020-91F31F4C14ED}"/>
              </a:ext>
            </a:extLst>
          </p:cNvPr>
          <p:cNvSpPr/>
          <p:nvPr/>
        </p:nvSpPr>
        <p:spPr>
          <a:xfrm>
            <a:off x="3992918" y="3591499"/>
            <a:ext cx="2127343" cy="1721801"/>
          </a:xfrm>
          <a:custGeom>
            <a:avLst/>
            <a:gdLst>
              <a:gd name="connsiteX0" fmla="*/ 0 w 1775937"/>
              <a:gd name="connsiteY0" fmla="*/ 0 h 1473908"/>
              <a:gd name="connsiteX1" fmla="*/ 1775937 w 1775937"/>
              <a:gd name="connsiteY1" fmla="*/ 0 h 1473908"/>
              <a:gd name="connsiteX2" fmla="*/ 1775937 w 1775937"/>
              <a:gd name="connsiteY2" fmla="*/ 1473908 h 1473908"/>
              <a:gd name="connsiteX3" fmla="*/ 0 w 1775937"/>
              <a:gd name="connsiteY3" fmla="*/ 1473908 h 1473908"/>
              <a:gd name="connsiteX4" fmla="*/ 0 w 1775937"/>
              <a:gd name="connsiteY4" fmla="*/ 0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473908 h 1473908"/>
              <a:gd name="connsiteX4" fmla="*/ 0 w 1781253"/>
              <a:gd name="connsiteY4" fmla="*/ 611372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293154 h 1473908"/>
              <a:gd name="connsiteX4" fmla="*/ 0 w 1781253"/>
              <a:gd name="connsiteY4" fmla="*/ 611372 h 147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253" h="1473908">
                <a:moveTo>
                  <a:pt x="0" y="611372"/>
                </a:moveTo>
                <a:lnTo>
                  <a:pt x="1781253" y="0"/>
                </a:lnTo>
                <a:lnTo>
                  <a:pt x="1781253" y="1473908"/>
                </a:lnTo>
                <a:lnTo>
                  <a:pt x="5316" y="1293154"/>
                </a:lnTo>
                <a:lnTo>
                  <a:pt x="0" y="611372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7A01F-85C7-44F7-BB12-A21C2159B4AE}"/>
              </a:ext>
            </a:extLst>
          </p:cNvPr>
          <p:cNvGrpSpPr/>
          <p:nvPr/>
        </p:nvGrpSpPr>
        <p:grpSpPr>
          <a:xfrm>
            <a:off x="1015664" y="3258180"/>
            <a:ext cx="3300697" cy="1806857"/>
            <a:chOff x="1770185" y="2266046"/>
            <a:chExt cx="7289318" cy="33844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1E8ED5-23FF-436B-8C4B-676B51793395}"/>
                </a:ext>
              </a:extLst>
            </p:cNvPr>
            <p:cNvSpPr/>
            <p:nvPr/>
          </p:nvSpPr>
          <p:spPr>
            <a:xfrm>
              <a:off x="3165231" y="3577259"/>
              <a:ext cx="5263656" cy="2073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Cloud Infrastructure</a:t>
              </a:r>
              <a:endParaRPr lang="hu-HU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D02AE9-29A3-4FFB-8C87-04F6215C413D}"/>
                </a:ext>
              </a:extLst>
            </p:cNvPr>
            <p:cNvSpPr/>
            <p:nvPr/>
          </p:nvSpPr>
          <p:spPr>
            <a:xfrm>
              <a:off x="3434862" y="4541648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resources</a:t>
              </a:r>
              <a:endParaRPr lang="hu-H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E1B80-242C-4F28-AD6B-9F3807F0E389}"/>
                </a:ext>
              </a:extLst>
            </p:cNvPr>
            <p:cNvSpPr/>
            <p:nvPr/>
          </p:nvSpPr>
          <p:spPr>
            <a:xfrm>
              <a:off x="3434862" y="3702343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resources</a:t>
              </a:r>
              <a:endParaRPr lang="hu-HU" sz="1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3ECF49-FC9A-422D-A7E8-34E0A4AF6A74}"/>
                </a:ext>
              </a:extLst>
            </p:cNvPr>
            <p:cNvSpPr/>
            <p:nvPr/>
          </p:nvSpPr>
          <p:spPr>
            <a:xfrm>
              <a:off x="5802778" y="3702343"/>
              <a:ext cx="2626109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infra manager</a:t>
              </a:r>
              <a:endParaRPr lang="hu-HU" sz="1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0D2D39-CEDB-4453-9F86-0E84D3A2D8D8}"/>
                </a:ext>
              </a:extLst>
            </p:cNvPr>
            <p:cNvSpPr/>
            <p:nvPr/>
          </p:nvSpPr>
          <p:spPr>
            <a:xfrm>
              <a:off x="3434862" y="2266046"/>
              <a:ext cx="2213361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VNFs/CNFs</a:t>
              </a:r>
              <a:endParaRPr lang="hu-HU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6EBFFF-D2B4-4A94-B276-C7621E4EAE3A}"/>
                </a:ext>
              </a:extLst>
            </p:cNvPr>
            <p:cNvSpPr/>
            <p:nvPr/>
          </p:nvSpPr>
          <p:spPr>
            <a:xfrm>
              <a:off x="5802778" y="2266046"/>
              <a:ext cx="242681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Management clients</a:t>
              </a:r>
              <a:endParaRPr lang="hu-HU" sz="1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82B8ECD-B03A-478F-84D3-65BA7621E5C0}"/>
                </a:ext>
              </a:extLst>
            </p:cNvPr>
            <p:cNvCxnSpPr>
              <a:cxnSpLocks/>
              <a:stCxn id="35" idx="2"/>
              <a:endCxn id="32" idx="0"/>
            </p:cNvCxnSpPr>
            <p:nvPr/>
          </p:nvCxnSpPr>
          <p:spPr>
            <a:xfrm>
              <a:off x="4541543" y="2921653"/>
              <a:ext cx="0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F4E0035-2DCC-4EFF-A5C9-D9AE5DA0C9D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103415" y="2949587"/>
              <a:ext cx="12418" cy="752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C33410-13F0-43BC-B7F3-29461F3E1164}"/>
                </a:ext>
              </a:extLst>
            </p:cNvPr>
            <p:cNvSpPr txBox="1"/>
            <p:nvPr/>
          </p:nvSpPr>
          <p:spPr>
            <a:xfrm>
              <a:off x="4681346" y="2947858"/>
              <a:ext cx="2213358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Consume virtual resources</a:t>
              </a:r>
              <a:endParaRPr lang="hu-HU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D63C10-B9AE-47C4-9097-2504B9C85A59}"/>
                </a:ext>
              </a:extLst>
            </p:cNvPr>
            <p:cNvSpPr txBox="1"/>
            <p:nvPr/>
          </p:nvSpPr>
          <p:spPr>
            <a:xfrm>
              <a:off x="7197372" y="2969168"/>
              <a:ext cx="1862131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Manage resources</a:t>
              </a:r>
              <a:endParaRPr lang="hu-HU" sz="9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AC8BE9-4569-47D7-A14D-D4A15B2B508B}"/>
                </a:ext>
              </a:extLst>
            </p:cNvPr>
            <p:cNvSpPr/>
            <p:nvPr/>
          </p:nvSpPr>
          <p:spPr>
            <a:xfrm>
              <a:off x="5802778" y="4539302"/>
              <a:ext cx="242681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infra manager</a:t>
              </a:r>
              <a:endParaRPr lang="hu-HU" sz="10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31F441-B197-45F9-95A8-121F41A4AFDD}"/>
                </a:ext>
              </a:extLst>
            </p:cNvPr>
            <p:cNvSpPr/>
            <p:nvPr/>
          </p:nvSpPr>
          <p:spPr>
            <a:xfrm>
              <a:off x="1770185" y="3620391"/>
              <a:ext cx="6811108" cy="7961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F7FBB7-BB85-4EF3-93CE-8AA8F4A0A756}"/>
                </a:ext>
              </a:extLst>
            </p:cNvPr>
            <p:cNvSpPr/>
            <p:nvPr/>
          </p:nvSpPr>
          <p:spPr>
            <a:xfrm>
              <a:off x="1770185" y="4498515"/>
              <a:ext cx="6811107" cy="7961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5BE877-F459-42C3-874D-BD980E0DC8C2}"/>
                </a:ext>
              </a:extLst>
            </p:cNvPr>
            <p:cNvSpPr txBox="1"/>
            <p:nvPr/>
          </p:nvSpPr>
          <p:spPr>
            <a:xfrm>
              <a:off x="1811284" y="3587589"/>
              <a:ext cx="1841562" cy="951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Virtual 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  <a:endParaRPr lang="en-US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20C3E1-CF6B-4187-A9BD-1DC6A95422C5}"/>
                </a:ext>
              </a:extLst>
            </p:cNvPr>
            <p:cNvSpPr txBox="1"/>
            <p:nvPr/>
          </p:nvSpPr>
          <p:spPr>
            <a:xfrm>
              <a:off x="1825413" y="4497953"/>
              <a:ext cx="1868531" cy="95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Hardware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57B89-EEB9-42CF-BA59-C5A044273085}"/>
              </a:ext>
            </a:extLst>
          </p:cNvPr>
          <p:cNvSpPr/>
          <p:nvPr/>
        </p:nvSpPr>
        <p:spPr>
          <a:xfrm>
            <a:off x="9740595" y="3974756"/>
            <a:ext cx="804046" cy="47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Topology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02E5E-7000-46E5-8FCF-4704E84738C5}"/>
              </a:ext>
            </a:extLst>
          </p:cNvPr>
          <p:cNvSpPr/>
          <p:nvPr/>
        </p:nvSpPr>
        <p:spPr>
          <a:xfrm>
            <a:off x="10573069" y="4590096"/>
            <a:ext cx="101667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Accelerators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7D152-0246-ABAD-AE2F-AE71A13621D2}"/>
              </a:ext>
            </a:extLst>
          </p:cNvPr>
          <p:cNvSpPr/>
          <p:nvPr/>
        </p:nvSpPr>
        <p:spPr>
          <a:xfrm>
            <a:off x="9494982" y="3656616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48857-1C9C-F039-D222-4723E326BF15}"/>
              </a:ext>
            </a:extLst>
          </p:cNvPr>
          <p:cNvSpPr/>
          <p:nvPr/>
        </p:nvSpPr>
        <p:spPr>
          <a:xfrm>
            <a:off x="6755605" y="3964720"/>
            <a:ext cx="154411" cy="154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6642F-2F13-30AB-1503-FE0A6EE1744E}"/>
              </a:ext>
            </a:extLst>
          </p:cNvPr>
          <p:cNvSpPr/>
          <p:nvPr/>
        </p:nvSpPr>
        <p:spPr>
          <a:xfrm>
            <a:off x="7608408" y="3981219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C4ECC-2BED-6CD5-9E33-C2D2E249367A}"/>
              </a:ext>
            </a:extLst>
          </p:cNvPr>
          <p:cNvSpPr/>
          <p:nvPr/>
        </p:nvSpPr>
        <p:spPr>
          <a:xfrm>
            <a:off x="8617393" y="3964720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2AB3A-4976-4247-6178-61041BBA7B2E}"/>
              </a:ext>
            </a:extLst>
          </p:cNvPr>
          <p:cNvSpPr/>
          <p:nvPr/>
        </p:nvSpPr>
        <p:spPr>
          <a:xfrm>
            <a:off x="9471981" y="3974756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1F0A7A-8F5D-98B0-305D-0144A2541EBC}"/>
              </a:ext>
            </a:extLst>
          </p:cNvPr>
          <p:cNvSpPr/>
          <p:nvPr/>
        </p:nvSpPr>
        <p:spPr>
          <a:xfrm>
            <a:off x="11414209" y="3964720"/>
            <a:ext cx="154411" cy="154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35D0C-93C4-2A07-6956-17A0422C4F4C}"/>
              </a:ext>
            </a:extLst>
          </p:cNvPr>
          <p:cNvSpPr/>
          <p:nvPr/>
        </p:nvSpPr>
        <p:spPr>
          <a:xfrm>
            <a:off x="10368989" y="3977100"/>
            <a:ext cx="154411" cy="154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FAE54-4D95-C79C-9157-2398AE070E9D}"/>
              </a:ext>
            </a:extLst>
          </p:cNvPr>
          <p:cNvSpPr/>
          <p:nvPr/>
        </p:nvSpPr>
        <p:spPr>
          <a:xfrm>
            <a:off x="7323554" y="4577507"/>
            <a:ext cx="154411" cy="15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A5016-1F5A-9366-D3AD-9DBE8435C72E}"/>
              </a:ext>
            </a:extLst>
          </p:cNvPr>
          <p:cNvSpPr/>
          <p:nvPr/>
        </p:nvSpPr>
        <p:spPr>
          <a:xfrm>
            <a:off x="8768760" y="4590378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0DDE2-5226-6FFE-3E5A-6F0B7D685EC3}"/>
              </a:ext>
            </a:extLst>
          </p:cNvPr>
          <p:cNvSpPr/>
          <p:nvPr/>
        </p:nvSpPr>
        <p:spPr>
          <a:xfrm>
            <a:off x="10312884" y="4593338"/>
            <a:ext cx="154411" cy="15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E47F9-FD27-03FD-9EC4-7931B3BCD610}"/>
              </a:ext>
            </a:extLst>
          </p:cNvPr>
          <p:cNvSpPr/>
          <p:nvPr/>
        </p:nvSpPr>
        <p:spPr>
          <a:xfrm>
            <a:off x="11423595" y="4619591"/>
            <a:ext cx="154411" cy="15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869C5-B2B7-6412-DF92-886FAB6F0E26}"/>
              </a:ext>
            </a:extLst>
          </p:cNvPr>
          <p:cNvSpPr/>
          <p:nvPr/>
        </p:nvSpPr>
        <p:spPr>
          <a:xfrm>
            <a:off x="3894762" y="5583934"/>
            <a:ext cx="154411" cy="154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C15FE-D49A-6EC2-5A5B-68425FF9DD70}"/>
              </a:ext>
            </a:extLst>
          </p:cNvPr>
          <p:cNvSpPr/>
          <p:nvPr/>
        </p:nvSpPr>
        <p:spPr>
          <a:xfrm>
            <a:off x="3891070" y="5834300"/>
            <a:ext cx="154411" cy="15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6B8BA-85C1-7DF5-213D-E215CF132193}"/>
              </a:ext>
            </a:extLst>
          </p:cNvPr>
          <p:cNvSpPr/>
          <p:nvPr/>
        </p:nvSpPr>
        <p:spPr>
          <a:xfrm>
            <a:off x="3894762" y="6082563"/>
            <a:ext cx="154411" cy="154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DD9D2-2AAE-BE87-F267-9BE31A1358A3}"/>
              </a:ext>
            </a:extLst>
          </p:cNvPr>
          <p:cNvSpPr txBox="1"/>
          <p:nvPr/>
        </p:nvSpPr>
        <p:spPr>
          <a:xfrm>
            <a:off x="4051493" y="5476300"/>
            <a:ext cx="352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Available as per redfish spec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71B45-513B-5818-289B-B8AC28454FFB}"/>
              </a:ext>
            </a:extLst>
          </p:cNvPr>
          <p:cNvSpPr txBox="1"/>
          <p:nvPr/>
        </p:nvSpPr>
        <p:spPr>
          <a:xfrm>
            <a:off x="4030810" y="5751320"/>
            <a:ext cx="421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Needs to be implemented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80B4F-B1DF-04B2-75BD-FCF598EC87DA}"/>
              </a:ext>
            </a:extLst>
          </p:cNvPr>
          <p:cNvSpPr txBox="1"/>
          <p:nvPr/>
        </p:nvSpPr>
        <p:spPr>
          <a:xfrm>
            <a:off x="4049173" y="6008632"/>
            <a:ext cx="4078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discussion for possible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68242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4267862CB3344A34164FD49A4811F" ma:contentTypeVersion="12" ma:contentTypeDescription="Create a new document." ma:contentTypeScope="" ma:versionID="1e30dc0a70a0bfee7c5313f472d080ab">
  <xsd:schema xmlns:xsd="http://www.w3.org/2001/XMLSchema" xmlns:xs="http://www.w3.org/2001/XMLSchema" xmlns:p="http://schemas.microsoft.com/office/2006/metadata/properties" xmlns:ns3="095a9be8-05d5-4110-897f-247055f6ebbd" xmlns:ns4="5994a205-d67b-4913-a9ee-f76144777908" targetNamespace="http://schemas.microsoft.com/office/2006/metadata/properties" ma:root="true" ma:fieldsID="e8c699c39618554c190f2ce18fcb2df9" ns3:_="" ns4:_="">
    <xsd:import namespace="095a9be8-05d5-4110-897f-247055f6ebbd"/>
    <xsd:import namespace="5994a205-d67b-4913-a9ee-f76144777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a9be8-05d5-4110-897f-247055f6e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4a205-d67b-4913-a9ee-f76144777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7CB50-E9E0-4554-A808-47749E24DF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9F8736-1265-4246-831C-3B002C947E58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5994a205-d67b-4913-a9ee-f76144777908"/>
    <ds:schemaRef ds:uri="http://purl.org/dc/dcmitype/"/>
    <ds:schemaRef ds:uri="http://schemas.openxmlformats.org/package/2006/metadata/core-properties"/>
    <ds:schemaRef ds:uri="095a9be8-05d5-4110-897f-247055f6ebb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3C93EC-EDB0-453A-94CC-23ACC584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a9be8-05d5-4110-897f-247055f6ebbd"/>
    <ds:schemaRef ds:uri="5994a205-d67b-4913-a9ee-f76144777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Kozlowski</dc:creator>
  <cp:lastModifiedBy>Kumar Bhaskar Kizhur, Bharath (NFV Solutions)</cp:lastModifiedBy>
  <cp:revision>12</cp:revision>
  <dcterms:created xsi:type="dcterms:W3CDTF">2020-05-06T07:07:19Z</dcterms:created>
  <dcterms:modified xsi:type="dcterms:W3CDTF">2023-03-20T10:32:07Z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0x01010083C4267862CB3344A34164FD49A4811F</vt:lpwstr>
  </property>
</Properties>
</file>