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9" r:id="rId8"/>
    <p:sldId id="276" r:id="rId9"/>
    <p:sldId id="277" r:id="rId10"/>
    <p:sldId id="281" r:id="rId1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35"/>
              </a:lnSpc>
            </a:pPr>
            <a:fld id="{81D60167-4931-47E6-BA6A-407CBD079E47}" type="slidenum">
              <a:rPr spc="-70" dirty="0"/>
              <a:pPr marL="25400">
                <a:lnSpc>
                  <a:spcPts val="1435"/>
                </a:lnSpc>
              </a:pPr>
              <a:t>‹#›</a:t>
            </a:fld>
            <a:endParaRPr spc="-7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0D0D0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35"/>
              </a:lnSpc>
            </a:pPr>
            <a:fld id="{81D60167-4931-47E6-BA6A-407CBD079E47}" type="slidenum">
              <a:rPr spc="-70" dirty="0"/>
              <a:pPr marL="25400">
                <a:lnSpc>
                  <a:spcPts val="1435"/>
                </a:lnSpc>
              </a:pPr>
              <a:t>‹#›</a:t>
            </a:fld>
            <a:endParaRPr spc="-7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1/25/2019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35"/>
              </a:lnSpc>
            </a:pPr>
            <a:fld id="{81D60167-4931-47E6-BA6A-407CBD079E47}" type="slidenum">
              <a:rPr spc="-70" dirty="0"/>
              <a:pPr marL="25400">
                <a:lnSpc>
                  <a:spcPts val="1435"/>
                </a:lnSpc>
              </a:pPr>
              <a:t>‹#›</a:t>
            </a:fld>
            <a:endParaRPr spc="-7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1/25/2019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35"/>
              </a:lnSpc>
            </a:pPr>
            <a:fld id="{81D60167-4931-47E6-BA6A-407CBD079E47}" type="slidenum">
              <a:rPr spc="-70" dirty="0"/>
              <a:pPr marL="25400">
                <a:lnSpc>
                  <a:spcPts val="1435"/>
                </a:lnSpc>
              </a:pPr>
              <a:t>‹#›</a:t>
            </a:fld>
            <a:endParaRPr spc="-7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1/25/2019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35"/>
              </a:lnSpc>
            </a:pPr>
            <a:fld id="{81D60167-4931-47E6-BA6A-407CBD079E47}" type="slidenum">
              <a:rPr spc="-70" dirty="0"/>
              <a:pPr marL="25400">
                <a:lnSpc>
                  <a:spcPts val="1435"/>
                </a:lnSpc>
              </a:pPr>
              <a:t>‹#›</a:t>
            </a:fld>
            <a:endParaRPr spc="-7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68650" y="763651"/>
            <a:ext cx="3806698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9862" y="3116325"/>
            <a:ext cx="4145915" cy="1701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0D0D0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82838" y="6528765"/>
            <a:ext cx="231140" cy="204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35"/>
              </a:lnSpc>
            </a:pPr>
            <a:fld id="{81D60167-4931-47E6-BA6A-407CBD079E47}" type="slidenum">
              <a:rPr spc="-70" dirty="0"/>
              <a:pPr marL="25400">
                <a:lnSpc>
                  <a:spcPts val="1435"/>
                </a:lnSpc>
              </a:pPr>
              <a:t>‹#›</a:t>
            </a:fld>
            <a:endParaRPr spc="-7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" Type="http://schemas.openxmlformats.org/officeDocument/2006/relationships/image" Target="../media/image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2" Type="http://schemas.openxmlformats.org/officeDocument/2006/relationships/image" Target="../media/image15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5" Type="http://schemas.openxmlformats.org/officeDocument/2006/relationships/image" Target="../media/image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2124" y="1865376"/>
            <a:ext cx="7382256" cy="5166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87253" y="4164462"/>
            <a:ext cx="5769427" cy="2228174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45870">
              <a:lnSpc>
                <a:spcPct val="100000"/>
              </a:lnSpc>
              <a:spcBef>
                <a:spcPts val="575"/>
              </a:spcBef>
            </a:pPr>
            <a:r>
              <a:rPr lang="en-IN" sz="2000" dirty="0">
                <a:latin typeface="Arial"/>
                <a:cs typeface="Arial"/>
              </a:rPr>
              <a:t>           PREPARED BY</a:t>
            </a:r>
          </a:p>
          <a:p>
            <a:pPr marL="12700" marR="5080" algn="ctr">
              <a:lnSpc>
                <a:spcPct val="120000"/>
              </a:lnSpc>
            </a:pPr>
            <a:r>
              <a:rPr lang="en-US" sz="2000" dirty="0" smtClean="0">
                <a:latin typeface="Arial"/>
                <a:cs typeface="Arial"/>
              </a:rPr>
              <a:t>K.BHARATH  -- 2451-17-733-335</a:t>
            </a:r>
          </a:p>
          <a:p>
            <a:pPr marL="12700" marR="5080" algn="ctr">
              <a:lnSpc>
                <a:spcPct val="120000"/>
              </a:lnSpc>
            </a:pPr>
            <a:r>
              <a:rPr lang="en-US" sz="2000" dirty="0" smtClean="0">
                <a:latin typeface="Arial"/>
                <a:cs typeface="Arial"/>
              </a:rPr>
              <a:t>K.NITHISH  --  2451-17-733-329</a:t>
            </a:r>
          </a:p>
          <a:p>
            <a:pPr marL="12700" marR="5080" algn="ctr">
              <a:lnSpc>
                <a:spcPct val="120000"/>
              </a:lnSpc>
            </a:pPr>
            <a:r>
              <a:rPr lang="en-US" sz="2000" dirty="0" smtClean="0">
                <a:latin typeface="Arial"/>
                <a:cs typeface="Arial"/>
              </a:rPr>
              <a:t>B.SAI SHIVA REDDY --  2451-17-733-179</a:t>
            </a:r>
          </a:p>
          <a:p>
            <a:pPr marL="12700" marR="5080" algn="ctr">
              <a:lnSpc>
                <a:spcPct val="120000"/>
              </a:lnSpc>
            </a:pPr>
            <a:r>
              <a:rPr lang="en-US" sz="2000" dirty="0" smtClean="0">
                <a:latin typeface="Arial"/>
                <a:cs typeface="Arial"/>
              </a:rPr>
              <a:t>Computer Science and engineering</a:t>
            </a:r>
          </a:p>
          <a:p>
            <a:pPr marL="12700" marR="5080" algn="ctr">
              <a:lnSpc>
                <a:spcPct val="120000"/>
              </a:lnSpc>
            </a:pP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72754" y="6528765"/>
            <a:ext cx="14160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sz="1400" spc="-70" dirty="0">
                <a:latin typeface="Arial"/>
                <a:cs typeface="Arial"/>
              </a:rPr>
              <a:pPr marL="25400">
                <a:lnSpc>
                  <a:spcPts val="1435"/>
                </a:lnSpc>
              </a:pPr>
              <a:t>1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27988" y="2500883"/>
            <a:ext cx="6429756" cy="25664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spc="-70" dirty="0"/>
              <a:pPr marL="25400">
                <a:lnSpc>
                  <a:spcPts val="1435"/>
                </a:lnSpc>
              </a:pPr>
              <a:t>10</a:t>
            </a:fld>
            <a:endParaRPr spc="-7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89858" y="967181"/>
            <a:ext cx="276479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84" dirty="0"/>
              <a:t>C</a:t>
            </a:r>
            <a:r>
              <a:rPr spc="-330" dirty="0"/>
              <a:t>ONTENT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572754" y="6528765"/>
            <a:ext cx="14160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sz="1400" spc="-70" dirty="0">
                <a:latin typeface="Arial"/>
                <a:cs typeface="Arial"/>
              </a:rPr>
              <a:pPr marL="25400">
                <a:lnSpc>
                  <a:spcPts val="1435"/>
                </a:lnSpc>
              </a:pPr>
              <a:t>2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890725"/>
            <a:ext cx="7020559" cy="351314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5454"/>
              <a:buFont typeface="Wingdings"/>
              <a:buChar char=""/>
              <a:tabLst>
                <a:tab pos="287020" algn="l"/>
              </a:tabLst>
            </a:pPr>
            <a:r>
              <a:rPr lang="en-US" sz="2200" dirty="0" smtClean="0">
                <a:latin typeface="Arial"/>
                <a:cs typeface="Arial"/>
              </a:rPr>
              <a:t>INTRODUCTION</a:t>
            </a:r>
          </a:p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5454"/>
              <a:buFont typeface="Wingdings"/>
              <a:buChar char=""/>
              <a:tabLst>
                <a:tab pos="287020" algn="l"/>
              </a:tabLst>
            </a:pPr>
            <a:r>
              <a:rPr lang="en-US" sz="2200" dirty="0" smtClean="0">
                <a:latin typeface="Arial"/>
                <a:cs typeface="Arial"/>
              </a:rPr>
              <a:t>WHAT IS SOLAR TRACKER </a:t>
            </a:r>
          </a:p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5454"/>
              <a:buFont typeface="Wingdings"/>
              <a:buChar char=""/>
              <a:tabLst>
                <a:tab pos="287020" algn="l"/>
              </a:tabLst>
            </a:pPr>
            <a:r>
              <a:rPr lang="en-US" sz="2200" dirty="0" smtClean="0">
                <a:latin typeface="Arial"/>
                <a:cs typeface="Arial"/>
              </a:rPr>
              <a:t>NEED OF SOLAR TRACKER</a:t>
            </a:r>
          </a:p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5454"/>
              <a:buFont typeface="Wingdings"/>
              <a:buChar char=""/>
              <a:tabLst>
                <a:tab pos="287020" algn="l"/>
              </a:tabLst>
            </a:pPr>
            <a:r>
              <a:rPr lang="en-US" sz="2200" dirty="0" smtClean="0">
                <a:latin typeface="Arial"/>
                <a:cs typeface="Arial"/>
              </a:rPr>
              <a:t>INTERNAL  BIOCK DIAGREM</a:t>
            </a:r>
          </a:p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5454"/>
              <a:buFont typeface="Wingdings"/>
              <a:buChar char=""/>
              <a:tabLst>
                <a:tab pos="287020" algn="l"/>
              </a:tabLst>
            </a:pPr>
            <a:r>
              <a:rPr lang="en-US" sz="2200" dirty="0" smtClean="0">
                <a:latin typeface="Arial"/>
                <a:cs typeface="Arial"/>
              </a:rPr>
              <a:t>HARDWARE COPONENTS OF SOLAR TRACKER</a:t>
            </a:r>
          </a:p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5454"/>
              <a:buFont typeface="Wingdings"/>
              <a:buChar char=""/>
              <a:tabLst>
                <a:tab pos="287020" algn="l"/>
              </a:tabLst>
            </a:pPr>
            <a:r>
              <a:rPr lang="en-US" sz="2200" dirty="0" smtClean="0">
                <a:latin typeface="Arial"/>
                <a:cs typeface="Arial"/>
              </a:rPr>
              <a:t>ADVANTAGES</a:t>
            </a:r>
          </a:p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5454"/>
              <a:buFont typeface="Wingdings"/>
              <a:buChar char=""/>
              <a:tabLst>
                <a:tab pos="287020" algn="l"/>
              </a:tabLst>
            </a:pPr>
            <a:r>
              <a:rPr lang="en-US" sz="2200" dirty="0" smtClean="0">
                <a:latin typeface="Arial"/>
                <a:cs typeface="Arial"/>
              </a:rPr>
              <a:t>DISADVANTAGES</a:t>
            </a:r>
          </a:p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5454"/>
              <a:buFont typeface="Wingdings"/>
              <a:buChar char=""/>
              <a:tabLst>
                <a:tab pos="287020" algn="l"/>
              </a:tabLst>
            </a:pPr>
            <a:r>
              <a:rPr lang="en-US" sz="2200" dirty="0" smtClean="0">
                <a:latin typeface="Arial"/>
                <a:cs typeface="Arial"/>
              </a:rPr>
              <a:t>CONCLUTION</a:t>
            </a:r>
          </a:p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5454"/>
              <a:buFont typeface="Wingdings"/>
              <a:buChar char=""/>
              <a:tabLst>
                <a:tab pos="287020" algn="l"/>
              </a:tabLst>
            </a:pPr>
            <a:r>
              <a:rPr lang="en-US" sz="2200" dirty="0" smtClean="0">
                <a:latin typeface="Arial"/>
                <a:cs typeface="Arial"/>
              </a:rPr>
              <a:t>REFERENCE</a:t>
            </a:r>
          </a:p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5454"/>
              <a:buFont typeface="Wingdings"/>
              <a:buChar char=""/>
              <a:tabLst>
                <a:tab pos="287020" algn="l"/>
              </a:tabLst>
            </a:pP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08605" y="477773"/>
            <a:ext cx="45256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9" dirty="0"/>
              <a:t>INTRODUCTION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572754" y="6528765"/>
            <a:ext cx="14160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sz="1400" spc="-70" dirty="0">
                <a:latin typeface="Arial"/>
                <a:cs typeface="Arial"/>
              </a:rPr>
              <a:pPr marL="25400">
                <a:lnSpc>
                  <a:spcPts val="1435"/>
                </a:lnSpc>
              </a:pPr>
              <a:t>3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561337"/>
            <a:ext cx="7868920" cy="37388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3181"/>
              <a:buFont typeface="Wingdings"/>
              <a:buChar char=""/>
              <a:tabLst>
                <a:tab pos="287020" algn="l"/>
              </a:tabLst>
            </a:pPr>
            <a:r>
              <a:rPr lang="en-US" sz="2400" dirty="0" smtClean="0">
                <a:latin typeface="Arial"/>
                <a:cs typeface="Arial"/>
              </a:rPr>
              <a:t>Renewable energy solutions are becoming popular.</a:t>
            </a:r>
          </a:p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3181"/>
              <a:buFont typeface="Wingdings"/>
              <a:buChar char=""/>
              <a:tabLst>
                <a:tab pos="287020" algn="l"/>
              </a:tabLst>
            </a:pPr>
            <a:r>
              <a:rPr lang="en-US" sz="2400" dirty="0" smtClean="0">
                <a:latin typeface="Arial"/>
                <a:cs typeface="Arial"/>
              </a:rPr>
              <a:t>Maximizing output from solar system increases efficiency.</a:t>
            </a:r>
          </a:p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3181"/>
              <a:buFont typeface="Wingdings"/>
              <a:buChar char=""/>
              <a:tabLst>
                <a:tab pos="287020" algn="l"/>
              </a:tabLst>
            </a:pPr>
            <a:r>
              <a:rPr lang="en-US" sz="2400" dirty="0" smtClean="0">
                <a:latin typeface="Arial"/>
                <a:cs typeface="Arial"/>
              </a:rPr>
              <a:t>Presently solar panels are of fixed type which lower the efficiency.</a:t>
            </a:r>
          </a:p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3181"/>
              <a:buFont typeface="Wingdings"/>
              <a:buChar char=""/>
              <a:tabLst>
                <a:tab pos="287020" algn="l"/>
              </a:tabLst>
            </a:pPr>
            <a:r>
              <a:rPr lang="en-US" sz="2400" dirty="0" smtClean="0">
                <a:latin typeface="Arial"/>
                <a:cs typeface="Arial"/>
              </a:rPr>
              <a:t>Solar tracking system has 35% higher generating power than fixed.</a:t>
            </a:r>
          </a:p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3181"/>
              <a:buFont typeface="Wingdings"/>
              <a:buChar char=""/>
              <a:tabLst>
                <a:tab pos="287020" algn="l"/>
              </a:tabLst>
            </a:pPr>
            <a:r>
              <a:rPr lang="en-US" sz="2400" dirty="0" smtClean="0">
                <a:latin typeface="Arial"/>
                <a:cs typeface="Arial"/>
              </a:rPr>
              <a:t>Solar tracking system based on PLC can adjust automatically  orientation of panel</a:t>
            </a:r>
          </a:p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3181"/>
              <a:buFont typeface="Wingdings"/>
              <a:buChar char=""/>
              <a:tabLst>
                <a:tab pos="287020" algn="l"/>
              </a:tabLst>
            </a:pP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20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62964" y="548716"/>
            <a:ext cx="754824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5" dirty="0"/>
              <a:t>WHAT </a:t>
            </a:r>
            <a:r>
              <a:rPr spc="-135" dirty="0"/>
              <a:t>IS </a:t>
            </a:r>
            <a:r>
              <a:rPr spc="-295" dirty="0"/>
              <a:t>SOLAR</a:t>
            </a:r>
            <a:r>
              <a:rPr spc="-800" dirty="0"/>
              <a:t> </a:t>
            </a:r>
            <a:r>
              <a:rPr spc="-315" dirty="0"/>
              <a:t>TRACKER?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19862" y="2781045"/>
            <a:ext cx="5886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95" dirty="0">
                <a:solidFill>
                  <a:srgbClr val="0D0D0D"/>
                </a:solidFill>
                <a:latin typeface="Times New Roman"/>
                <a:cs typeface="Times New Roman"/>
              </a:rPr>
              <a:t>used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390" y="2445766"/>
            <a:ext cx="31991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44145">
              <a:lnSpc>
                <a:spcPct val="100000"/>
              </a:lnSpc>
              <a:spcBef>
                <a:spcPts val="95"/>
              </a:spcBef>
            </a:pPr>
            <a:r>
              <a:rPr sz="2200" spc="-110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22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200" spc="30" dirty="0">
                <a:solidFill>
                  <a:srgbClr val="0D0D0D"/>
                </a:solidFill>
                <a:latin typeface="Times New Roman"/>
                <a:cs typeface="Times New Roman"/>
              </a:rPr>
              <a:t>Solar</a:t>
            </a:r>
            <a:r>
              <a:rPr sz="2200" spc="-1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200" spc="75" dirty="0">
                <a:solidFill>
                  <a:srgbClr val="0D0D0D"/>
                </a:solidFill>
                <a:latin typeface="Times New Roman"/>
                <a:cs typeface="Times New Roman"/>
              </a:rPr>
              <a:t>tracker</a:t>
            </a:r>
            <a:r>
              <a:rPr sz="2200" spc="-10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200" spc="15" dirty="0">
                <a:solidFill>
                  <a:srgbClr val="0D0D0D"/>
                </a:solidFill>
                <a:latin typeface="Times New Roman"/>
                <a:cs typeface="Times New Roman"/>
              </a:rPr>
              <a:t>is</a:t>
            </a:r>
            <a:r>
              <a:rPr sz="2200" spc="-1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200" spc="75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2200" spc="-1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200" spc="40" dirty="0">
                <a:solidFill>
                  <a:srgbClr val="0D0D0D"/>
                </a:solidFill>
                <a:latin typeface="Times New Roman"/>
                <a:cs typeface="Times New Roman"/>
              </a:rPr>
              <a:t>device  for</a:t>
            </a:r>
            <a:r>
              <a:rPr sz="2200" spc="-1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200" spc="90" dirty="0">
                <a:solidFill>
                  <a:srgbClr val="0D0D0D"/>
                </a:solidFill>
                <a:latin typeface="Times New Roman"/>
                <a:cs typeface="Times New Roman"/>
              </a:rPr>
              <a:t>orienting</a:t>
            </a:r>
            <a:r>
              <a:rPr sz="2200" spc="-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200" spc="75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2200" spc="-10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200" spc="60" dirty="0">
                <a:solidFill>
                  <a:srgbClr val="0D0D0D"/>
                </a:solidFill>
                <a:latin typeface="Times New Roman"/>
                <a:cs typeface="Times New Roman"/>
              </a:rPr>
              <a:t>solar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70" dirty="0"/>
              <a:t>photovoltaic</a:t>
            </a:r>
            <a:r>
              <a:rPr spc="-95" dirty="0"/>
              <a:t> </a:t>
            </a:r>
            <a:r>
              <a:rPr spc="90" dirty="0"/>
              <a:t>panel</a:t>
            </a:r>
            <a:r>
              <a:rPr spc="-80" dirty="0"/>
              <a:t> </a:t>
            </a:r>
            <a:r>
              <a:rPr spc="95" dirty="0"/>
              <a:t>or</a:t>
            </a:r>
            <a:r>
              <a:rPr spc="-90" dirty="0"/>
              <a:t> </a:t>
            </a:r>
            <a:r>
              <a:rPr spc="70" dirty="0"/>
              <a:t>lens</a:t>
            </a:r>
            <a:r>
              <a:rPr spc="-90" dirty="0"/>
              <a:t> </a:t>
            </a:r>
            <a:r>
              <a:rPr spc="65" dirty="0"/>
              <a:t>towards  </a:t>
            </a:r>
            <a:r>
              <a:rPr spc="130" dirty="0"/>
              <a:t>the</a:t>
            </a:r>
            <a:r>
              <a:rPr spc="-105" dirty="0"/>
              <a:t> </a:t>
            </a:r>
            <a:r>
              <a:rPr spc="120" dirty="0"/>
              <a:t>sun</a:t>
            </a:r>
            <a:r>
              <a:rPr spc="-35" dirty="0"/>
              <a:t> </a:t>
            </a:r>
            <a:r>
              <a:rPr spc="25" dirty="0"/>
              <a:t>by</a:t>
            </a:r>
            <a:r>
              <a:rPr spc="-90" dirty="0"/>
              <a:t> </a:t>
            </a:r>
            <a:r>
              <a:rPr spc="70" dirty="0"/>
              <a:t>using</a:t>
            </a:r>
            <a:r>
              <a:rPr spc="-30" dirty="0"/>
              <a:t> </a:t>
            </a:r>
            <a:r>
              <a:rPr spc="130" dirty="0"/>
              <a:t>the</a:t>
            </a:r>
            <a:r>
              <a:rPr spc="-95" dirty="0"/>
              <a:t> </a:t>
            </a:r>
            <a:r>
              <a:rPr spc="60" dirty="0"/>
              <a:t>solar</a:t>
            </a:r>
            <a:r>
              <a:rPr spc="-150" dirty="0"/>
              <a:t> </a:t>
            </a:r>
            <a:r>
              <a:rPr spc="95" dirty="0"/>
              <a:t>or</a:t>
            </a:r>
            <a:r>
              <a:rPr spc="-90" dirty="0"/>
              <a:t> </a:t>
            </a:r>
            <a:r>
              <a:rPr spc="65" dirty="0"/>
              <a:t>light  </a:t>
            </a:r>
            <a:r>
              <a:rPr spc="75" dirty="0"/>
              <a:t>sensors </a:t>
            </a:r>
            <a:r>
              <a:rPr spc="95" dirty="0"/>
              <a:t>connected </a:t>
            </a:r>
            <a:r>
              <a:rPr spc="90" dirty="0"/>
              <a:t>with </a:t>
            </a:r>
            <a:r>
              <a:rPr spc="130" dirty="0"/>
              <a:t>the  </a:t>
            </a:r>
            <a:r>
              <a:rPr spc="100" dirty="0"/>
              <a:t>machine</a:t>
            </a:r>
            <a:r>
              <a:rPr spc="-80" dirty="0"/>
              <a:t> </a:t>
            </a:r>
            <a:r>
              <a:rPr spc="75" dirty="0"/>
              <a:t>(</a:t>
            </a:r>
            <a:r>
              <a:rPr spc="-55" dirty="0"/>
              <a:t> </a:t>
            </a:r>
            <a:r>
              <a:rPr spc="-10" dirty="0"/>
              <a:t>ex:</a:t>
            </a:r>
            <a:r>
              <a:rPr spc="-45" dirty="0"/>
              <a:t> </a:t>
            </a:r>
            <a:r>
              <a:rPr spc="95" dirty="0"/>
              <a:t>stepper</a:t>
            </a:r>
            <a:r>
              <a:rPr spc="-100" dirty="0"/>
              <a:t> </a:t>
            </a:r>
            <a:r>
              <a:rPr spc="70" dirty="0"/>
              <a:t>motor,</a:t>
            </a:r>
            <a:r>
              <a:rPr spc="-65" dirty="0"/>
              <a:t> </a:t>
            </a:r>
            <a:r>
              <a:rPr spc="50" dirty="0"/>
              <a:t>servo  </a:t>
            </a:r>
            <a:r>
              <a:rPr spc="70" dirty="0"/>
              <a:t>motor, </a:t>
            </a:r>
            <a:r>
              <a:rPr spc="40" dirty="0"/>
              <a:t>gas </a:t>
            </a:r>
            <a:r>
              <a:rPr spc="35" dirty="0"/>
              <a:t>filled </a:t>
            </a:r>
            <a:r>
              <a:rPr spc="90" dirty="0"/>
              <a:t>piston</a:t>
            </a:r>
            <a:r>
              <a:rPr spc="-355" dirty="0"/>
              <a:t> </a:t>
            </a:r>
            <a:r>
              <a:rPr spc="40" dirty="0"/>
              <a:t>).</a:t>
            </a:r>
          </a:p>
        </p:txBody>
      </p:sp>
      <p:sp>
        <p:nvSpPr>
          <p:cNvPr id="11" name="object 11"/>
          <p:cNvSpPr/>
          <p:nvPr/>
        </p:nvSpPr>
        <p:spPr>
          <a:xfrm>
            <a:off x="4927091" y="1674876"/>
            <a:ext cx="4075175" cy="45750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584438" y="6484111"/>
            <a:ext cx="11620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70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03568" y="6414617"/>
            <a:ext cx="370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5" dirty="0">
                <a:latin typeface="Arial"/>
                <a:cs typeface="Arial"/>
              </a:rPr>
              <a:t>F</a:t>
            </a:r>
            <a:r>
              <a:rPr sz="1400" spc="-55" dirty="0">
                <a:latin typeface="Arial"/>
                <a:cs typeface="Arial"/>
              </a:rPr>
              <a:t>i</a:t>
            </a:r>
            <a:r>
              <a:rPr sz="1400" spc="-90" dirty="0">
                <a:latin typeface="Arial"/>
                <a:cs typeface="Arial"/>
              </a:rPr>
              <a:t>g</a:t>
            </a:r>
            <a:r>
              <a:rPr sz="1400" spc="-55" dirty="0">
                <a:latin typeface="Arial"/>
                <a:cs typeface="Arial"/>
              </a:rPr>
              <a:t>:</a:t>
            </a:r>
            <a:r>
              <a:rPr sz="1400" spc="-7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52880" y="620648"/>
            <a:ext cx="729805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NEED </a:t>
            </a:r>
            <a:r>
              <a:rPr spc="-415" dirty="0"/>
              <a:t>OF </a:t>
            </a:r>
            <a:r>
              <a:rPr spc="-295" dirty="0"/>
              <a:t>SOLAR</a:t>
            </a:r>
            <a:r>
              <a:rPr spc="-600" dirty="0"/>
              <a:t> </a:t>
            </a:r>
            <a:r>
              <a:rPr spc="-380" dirty="0"/>
              <a:t>TRACKER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19862" y="2354707"/>
            <a:ext cx="5246370" cy="2650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5238"/>
              <a:buFont typeface="Wingdings"/>
              <a:buChar char=""/>
              <a:tabLst>
                <a:tab pos="469265" algn="l"/>
                <a:tab pos="469900" algn="l"/>
              </a:tabLst>
            </a:pPr>
            <a:r>
              <a:rPr sz="2100" spc="-114" dirty="0">
                <a:latin typeface="Arial"/>
                <a:cs typeface="Arial"/>
              </a:rPr>
              <a:t>Increase </a:t>
            </a:r>
            <a:r>
              <a:rPr sz="2100" spc="-130" dirty="0">
                <a:latin typeface="Arial"/>
                <a:cs typeface="Arial"/>
              </a:rPr>
              <a:t>Solar </a:t>
            </a:r>
            <a:r>
              <a:rPr sz="2100" spc="-145" dirty="0">
                <a:latin typeface="Arial"/>
                <a:cs typeface="Arial"/>
              </a:rPr>
              <a:t>Panel</a:t>
            </a:r>
            <a:r>
              <a:rPr sz="2100" spc="-70" dirty="0">
                <a:latin typeface="Arial"/>
                <a:cs typeface="Arial"/>
              </a:rPr>
              <a:t> </a:t>
            </a:r>
            <a:r>
              <a:rPr sz="2100" spc="-40" dirty="0">
                <a:latin typeface="Arial"/>
                <a:cs typeface="Arial"/>
              </a:rPr>
              <a:t>Output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AD0D9"/>
              </a:buClr>
              <a:buFont typeface="Wingdings"/>
              <a:buChar char=""/>
            </a:pPr>
            <a:endParaRPr sz="30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Clr>
                <a:srgbClr val="0AD0D9"/>
              </a:buClr>
              <a:buSzPct val="95238"/>
              <a:buFont typeface="Wingdings"/>
              <a:buChar char=""/>
              <a:tabLst>
                <a:tab pos="469265" algn="l"/>
                <a:tab pos="469900" algn="l"/>
              </a:tabLst>
            </a:pPr>
            <a:r>
              <a:rPr sz="2100" spc="-80" dirty="0">
                <a:latin typeface="Arial"/>
                <a:cs typeface="Arial"/>
              </a:rPr>
              <a:t>Max.efficency </a:t>
            </a:r>
            <a:r>
              <a:rPr sz="2100" spc="-5" dirty="0">
                <a:latin typeface="Arial"/>
                <a:cs typeface="Arial"/>
              </a:rPr>
              <a:t>of </a:t>
            </a:r>
            <a:r>
              <a:rPr sz="2100" spc="-25" dirty="0">
                <a:latin typeface="Arial"/>
                <a:cs typeface="Arial"/>
              </a:rPr>
              <a:t>the</a:t>
            </a:r>
            <a:r>
              <a:rPr sz="2100" spc="-335" dirty="0">
                <a:latin typeface="Arial"/>
                <a:cs typeface="Arial"/>
              </a:rPr>
              <a:t> </a:t>
            </a:r>
            <a:r>
              <a:rPr sz="2100" spc="-85" dirty="0">
                <a:latin typeface="Arial"/>
                <a:cs typeface="Arial"/>
              </a:rPr>
              <a:t>panel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AD0D9"/>
              </a:buClr>
              <a:buFont typeface="Wingdings"/>
              <a:buChar char=""/>
            </a:pPr>
            <a:endParaRPr sz="30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Clr>
                <a:srgbClr val="0AD0D9"/>
              </a:buClr>
              <a:buSzPct val="95238"/>
              <a:buFont typeface="Wingdings"/>
              <a:buChar char=""/>
              <a:tabLst>
                <a:tab pos="469265" algn="l"/>
                <a:tab pos="469900" algn="l"/>
              </a:tabLst>
            </a:pPr>
            <a:r>
              <a:rPr sz="2100" spc="-95" dirty="0">
                <a:latin typeface="Arial"/>
                <a:cs typeface="Arial"/>
              </a:rPr>
              <a:t>Maximize </a:t>
            </a:r>
            <a:r>
              <a:rPr sz="2100" spc="-114" dirty="0">
                <a:latin typeface="Arial"/>
                <a:cs typeface="Arial"/>
              </a:rPr>
              <a:t>Power </a:t>
            </a:r>
            <a:r>
              <a:rPr sz="2100" spc="-55" dirty="0">
                <a:latin typeface="Arial"/>
                <a:cs typeface="Arial"/>
              </a:rPr>
              <a:t>per </a:t>
            </a:r>
            <a:r>
              <a:rPr sz="2100" dirty="0">
                <a:latin typeface="Arial"/>
                <a:cs typeface="Arial"/>
              </a:rPr>
              <a:t>unit</a:t>
            </a:r>
            <a:r>
              <a:rPr sz="2100" spc="-155" dirty="0">
                <a:latin typeface="Arial"/>
                <a:cs typeface="Arial"/>
              </a:rPr>
              <a:t> </a:t>
            </a:r>
            <a:r>
              <a:rPr sz="2100" spc="-120" dirty="0">
                <a:latin typeface="Arial"/>
                <a:cs typeface="Arial"/>
              </a:rPr>
              <a:t>Area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AD0D9"/>
              </a:buClr>
              <a:buFont typeface="Wingdings"/>
              <a:buChar char=""/>
            </a:pPr>
            <a:endParaRPr sz="30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SzPct val="95238"/>
              <a:buFont typeface="Wingdings"/>
              <a:buChar char=""/>
              <a:tabLst>
                <a:tab pos="469265" algn="l"/>
                <a:tab pos="469900" algn="l"/>
              </a:tabLst>
            </a:pPr>
            <a:r>
              <a:rPr sz="2100" spc="-90" dirty="0">
                <a:latin typeface="Arial"/>
                <a:cs typeface="Arial"/>
              </a:rPr>
              <a:t>Able</a:t>
            </a:r>
            <a:r>
              <a:rPr sz="2100" spc="-120" dirty="0">
                <a:latin typeface="Arial"/>
                <a:cs typeface="Arial"/>
              </a:rPr>
              <a:t> </a:t>
            </a:r>
            <a:r>
              <a:rPr sz="2100" spc="20" dirty="0">
                <a:latin typeface="Arial"/>
                <a:cs typeface="Arial"/>
              </a:rPr>
              <a:t>to</a:t>
            </a:r>
            <a:r>
              <a:rPr sz="2100" spc="-120" dirty="0">
                <a:latin typeface="Arial"/>
                <a:cs typeface="Arial"/>
              </a:rPr>
              <a:t> </a:t>
            </a:r>
            <a:r>
              <a:rPr sz="2100" spc="-110" dirty="0">
                <a:latin typeface="Arial"/>
                <a:cs typeface="Arial"/>
              </a:rPr>
              <a:t>grab </a:t>
            </a:r>
            <a:r>
              <a:rPr sz="2100" spc="-25" dirty="0">
                <a:latin typeface="Arial"/>
                <a:cs typeface="Arial"/>
              </a:rPr>
              <a:t>the</a:t>
            </a:r>
            <a:r>
              <a:rPr sz="2100" spc="-110" dirty="0">
                <a:latin typeface="Arial"/>
                <a:cs typeface="Arial"/>
              </a:rPr>
              <a:t> </a:t>
            </a:r>
            <a:r>
              <a:rPr sz="2100" spc="-100" dirty="0">
                <a:latin typeface="Arial"/>
                <a:cs typeface="Arial"/>
              </a:rPr>
              <a:t>energy</a:t>
            </a:r>
            <a:r>
              <a:rPr sz="2100" spc="-110" dirty="0">
                <a:latin typeface="Arial"/>
                <a:cs typeface="Arial"/>
              </a:rPr>
              <a:t> </a:t>
            </a:r>
            <a:r>
              <a:rPr sz="2100" spc="-50" dirty="0">
                <a:latin typeface="Arial"/>
                <a:cs typeface="Arial"/>
              </a:rPr>
              <a:t>through</a:t>
            </a:r>
            <a:r>
              <a:rPr sz="2100" spc="-114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out</a:t>
            </a:r>
            <a:r>
              <a:rPr sz="2100" spc="-120" dirty="0">
                <a:latin typeface="Arial"/>
                <a:cs typeface="Arial"/>
              </a:rPr>
              <a:t> </a:t>
            </a:r>
            <a:r>
              <a:rPr sz="2100" spc="-25" dirty="0">
                <a:latin typeface="Arial"/>
                <a:cs typeface="Arial"/>
              </a:rPr>
              <a:t>the</a:t>
            </a:r>
            <a:r>
              <a:rPr sz="2100" spc="-110" dirty="0">
                <a:latin typeface="Arial"/>
                <a:cs typeface="Arial"/>
              </a:rPr>
              <a:t> </a:t>
            </a:r>
            <a:r>
              <a:rPr sz="2100" spc="-125" dirty="0">
                <a:latin typeface="Arial"/>
                <a:cs typeface="Arial"/>
              </a:rPr>
              <a:t>day</a:t>
            </a:r>
            <a:endParaRPr sz="2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571744" y="1714500"/>
            <a:ext cx="3357372" cy="45003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585454" y="6484111"/>
            <a:ext cx="11620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70" dirty="0"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89191" y="6414617"/>
            <a:ext cx="370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5" dirty="0">
                <a:latin typeface="Arial"/>
                <a:cs typeface="Arial"/>
              </a:rPr>
              <a:t>F</a:t>
            </a:r>
            <a:r>
              <a:rPr sz="1400" spc="-55" dirty="0">
                <a:latin typeface="Arial"/>
                <a:cs typeface="Arial"/>
              </a:rPr>
              <a:t>i</a:t>
            </a:r>
            <a:r>
              <a:rPr sz="1400" spc="-90" dirty="0">
                <a:latin typeface="Arial"/>
                <a:cs typeface="Arial"/>
              </a:rPr>
              <a:t>g</a:t>
            </a:r>
            <a:r>
              <a:rPr sz="1400" spc="-55" dirty="0">
                <a:latin typeface="Arial"/>
                <a:cs typeface="Arial"/>
              </a:rPr>
              <a:t>:</a:t>
            </a:r>
            <a:r>
              <a:rPr sz="1400" spc="-7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61361" y="334771"/>
            <a:ext cx="49053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BLOCK</a:t>
            </a:r>
            <a:r>
              <a:rPr spc="-455" dirty="0"/>
              <a:t> </a:t>
            </a:r>
            <a:r>
              <a:rPr spc="-40" dirty="0"/>
              <a:t>DIAGRAM</a:t>
            </a:r>
          </a:p>
        </p:txBody>
      </p:sp>
      <p:sp>
        <p:nvSpPr>
          <p:cNvPr id="8" name="object 8"/>
          <p:cNvSpPr/>
          <p:nvPr/>
        </p:nvSpPr>
        <p:spPr>
          <a:xfrm>
            <a:off x="3201161" y="1448561"/>
            <a:ext cx="1752600" cy="3886200"/>
          </a:xfrm>
          <a:custGeom>
            <a:avLst/>
            <a:gdLst/>
            <a:ahLst/>
            <a:cxnLst/>
            <a:rect l="l" t="t" r="r" b="b"/>
            <a:pathLst>
              <a:path w="1752600" h="3886200">
                <a:moveTo>
                  <a:pt x="0" y="3886200"/>
                </a:moveTo>
                <a:lnTo>
                  <a:pt x="1752600" y="3886200"/>
                </a:lnTo>
                <a:lnTo>
                  <a:pt x="1752600" y="0"/>
                </a:lnTo>
                <a:lnTo>
                  <a:pt x="0" y="0"/>
                </a:lnTo>
                <a:lnTo>
                  <a:pt x="0" y="3886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01161" y="1448561"/>
            <a:ext cx="1752600" cy="3886200"/>
          </a:xfrm>
          <a:custGeom>
            <a:avLst/>
            <a:gdLst/>
            <a:ahLst/>
            <a:cxnLst/>
            <a:rect l="l" t="t" r="r" b="b"/>
            <a:pathLst>
              <a:path w="1752600" h="3886200">
                <a:moveTo>
                  <a:pt x="0" y="3886200"/>
                </a:moveTo>
                <a:lnTo>
                  <a:pt x="1752600" y="3886200"/>
                </a:lnTo>
                <a:lnTo>
                  <a:pt x="1752600" y="0"/>
                </a:lnTo>
                <a:lnTo>
                  <a:pt x="0" y="0"/>
                </a:lnTo>
                <a:lnTo>
                  <a:pt x="0" y="388620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23715" y="3281171"/>
            <a:ext cx="511175" cy="217170"/>
          </a:xfrm>
          <a:custGeom>
            <a:avLst/>
            <a:gdLst/>
            <a:ahLst/>
            <a:cxnLst/>
            <a:rect l="l" t="t" r="r" b="b"/>
            <a:pathLst>
              <a:path w="511175" h="217170">
                <a:moveTo>
                  <a:pt x="0" y="3428"/>
                </a:moveTo>
                <a:lnTo>
                  <a:pt x="254" y="9905"/>
                </a:lnTo>
                <a:lnTo>
                  <a:pt x="18796" y="15620"/>
                </a:lnTo>
                <a:lnTo>
                  <a:pt x="21082" y="16510"/>
                </a:lnTo>
                <a:lnTo>
                  <a:pt x="22225" y="18161"/>
                </a:lnTo>
                <a:lnTo>
                  <a:pt x="22394" y="21810"/>
                </a:lnTo>
                <a:lnTo>
                  <a:pt x="22489" y="186943"/>
                </a:lnTo>
                <a:lnTo>
                  <a:pt x="22351" y="195706"/>
                </a:lnTo>
                <a:lnTo>
                  <a:pt x="22225" y="197992"/>
                </a:lnTo>
                <a:lnTo>
                  <a:pt x="20955" y="199643"/>
                </a:lnTo>
                <a:lnTo>
                  <a:pt x="18287" y="200405"/>
                </a:lnTo>
                <a:lnTo>
                  <a:pt x="0" y="205866"/>
                </a:lnTo>
                <a:lnTo>
                  <a:pt x="635" y="212343"/>
                </a:lnTo>
                <a:lnTo>
                  <a:pt x="19288" y="211947"/>
                </a:lnTo>
                <a:lnTo>
                  <a:pt x="76805" y="211836"/>
                </a:lnTo>
                <a:lnTo>
                  <a:pt x="76454" y="205866"/>
                </a:lnTo>
                <a:lnTo>
                  <a:pt x="53467" y="198881"/>
                </a:lnTo>
                <a:lnTo>
                  <a:pt x="52197" y="197357"/>
                </a:lnTo>
                <a:lnTo>
                  <a:pt x="52070" y="195072"/>
                </a:lnTo>
                <a:lnTo>
                  <a:pt x="51943" y="186943"/>
                </a:lnTo>
                <a:lnTo>
                  <a:pt x="51816" y="123698"/>
                </a:lnTo>
                <a:lnTo>
                  <a:pt x="93167" y="123698"/>
                </a:lnTo>
                <a:lnTo>
                  <a:pt x="107569" y="120634"/>
                </a:lnTo>
                <a:lnTo>
                  <a:pt x="121189" y="115075"/>
                </a:lnTo>
                <a:lnTo>
                  <a:pt x="124227" y="113029"/>
                </a:lnTo>
                <a:lnTo>
                  <a:pt x="65532" y="113029"/>
                </a:lnTo>
                <a:lnTo>
                  <a:pt x="58800" y="112394"/>
                </a:lnTo>
                <a:lnTo>
                  <a:pt x="51816" y="111251"/>
                </a:lnTo>
                <a:lnTo>
                  <a:pt x="51816" y="16255"/>
                </a:lnTo>
                <a:lnTo>
                  <a:pt x="58547" y="15493"/>
                </a:lnTo>
                <a:lnTo>
                  <a:pt x="65278" y="15112"/>
                </a:lnTo>
                <a:lnTo>
                  <a:pt x="132938" y="15112"/>
                </a:lnTo>
                <a:lnTo>
                  <a:pt x="125388" y="10636"/>
                </a:lnTo>
                <a:lnTo>
                  <a:pt x="113125" y="6349"/>
                </a:lnTo>
                <a:lnTo>
                  <a:pt x="100319" y="4063"/>
                </a:lnTo>
                <a:lnTo>
                  <a:pt x="37464" y="4063"/>
                </a:lnTo>
                <a:lnTo>
                  <a:pt x="18970" y="3889"/>
                </a:lnTo>
                <a:lnTo>
                  <a:pt x="0" y="3428"/>
                </a:lnTo>
                <a:close/>
              </a:path>
              <a:path w="511175" h="217170">
                <a:moveTo>
                  <a:pt x="76805" y="211836"/>
                </a:moveTo>
                <a:lnTo>
                  <a:pt x="37464" y="211836"/>
                </a:lnTo>
                <a:lnTo>
                  <a:pt x="46563" y="211861"/>
                </a:lnTo>
                <a:lnTo>
                  <a:pt x="56149" y="211947"/>
                </a:lnTo>
                <a:lnTo>
                  <a:pt x="66236" y="212103"/>
                </a:lnTo>
                <a:lnTo>
                  <a:pt x="76835" y="212343"/>
                </a:lnTo>
                <a:lnTo>
                  <a:pt x="76805" y="211836"/>
                </a:lnTo>
                <a:close/>
              </a:path>
              <a:path w="511175" h="217170">
                <a:moveTo>
                  <a:pt x="93167" y="123698"/>
                </a:moveTo>
                <a:lnTo>
                  <a:pt x="51816" y="123698"/>
                </a:lnTo>
                <a:lnTo>
                  <a:pt x="59689" y="124587"/>
                </a:lnTo>
                <a:lnTo>
                  <a:pt x="67183" y="125094"/>
                </a:lnTo>
                <a:lnTo>
                  <a:pt x="74041" y="125094"/>
                </a:lnTo>
                <a:lnTo>
                  <a:pt x="91852" y="123977"/>
                </a:lnTo>
                <a:lnTo>
                  <a:pt x="93167" y="123698"/>
                </a:lnTo>
                <a:close/>
              </a:path>
              <a:path w="511175" h="217170">
                <a:moveTo>
                  <a:pt x="132938" y="15112"/>
                </a:moveTo>
                <a:lnTo>
                  <a:pt x="71882" y="15112"/>
                </a:lnTo>
                <a:lnTo>
                  <a:pt x="83788" y="15853"/>
                </a:lnTo>
                <a:lnTo>
                  <a:pt x="93979" y="18081"/>
                </a:lnTo>
                <a:lnTo>
                  <a:pt x="120292" y="51786"/>
                </a:lnTo>
                <a:lnTo>
                  <a:pt x="121031" y="63118"/>
                </a:lnTo>
                <a:lnTo>
                  <a:pt x="120247" y="74975"/>
                </a:lnTo>
                <a:lnTo>
                  <a:pt x="93345" y="109966"/>
                </a:lnTo>
                <a:lnTo>
                  <a:pt x="72389" y="113029"/>
                </a:lnTo>
                <a:lnTo>
                  <a:pt x="124227" y="113029"/>
                </a:lnTo>
                <a:lnTo>
                  <a:pt x="152253" y="72757"/>
                </a:lnTo>
                <a:lnTo>
                  <a:pt x="153543" y="57657"/>
                </a:lnTo>
                <a:lnTo>
                  <a:pt x="152421" y="44872"/>
                </a:lnTo>
                <a:lnTo>
                  <a:pt x="149034" y="33740"/>
                </a:lnTo>
                <a:lnTo>
                  <a:pt x="143416" y="24350"/>
                </a:lnTo>
                <a:lnTo>
                  <a:pt x="135509" y="16637"/>
                </a:lnTo>
                <a:lnTo>
                  <a:pt x="132938" y="15112"/>
                </a:lnTo>
                <a:close/>
              </a:path>
              <a:path w="511175" h="217170">
                <a:moveTo>
                  <a:pt x="82169" y="2920"/>
                </a:moveTo>
                <a:lnTo>
                  <a:pt x="75946" y="2920"/>
                </a:lnTo>
                <a:lnTo>
                  <a:pt x="68961" y="3048"/>
                </a:lnTo>
                <a:lnTo>
                  <a:pt x="53594" y="3810"/>
                </a:lnTo>
                <a:lnTo>
                  <a:pt x="45720" y="4063"/>
                </a:lnTo>
                <a:lnTo>
                  <a:pt x="100319" y="4063"/>
                </a:lnTo>
                <a:lnTo>
                  <a:pt x="98718" y="3778"/>
                </a:lnTo>
                <a:lnTo>
                  <a:pt x="82169" y="2920"/>
                </a:lnTo>
                <a:close/>
              </a:path>
              <a:path w="511175" h="217170">
                <a:moveTo>
                  <a:pt x="170687" y="3428"/>
                </a:moveTo>
                <a:lnTo>
                  <a:pt x="170942" y="9905"/>
                </a:lnTo>
                <a:lnTo>
                  <a:pt x="189484" y="15620"/>
                </a:lnTo>
                <a:lnTo>
                  <a:pt x="191770" y="16510"/>
                </a:lnTo>
                <a:lnTo>
                  <a:pt x="192912" y="18161"/>
                </a:lnTo>
                <a:lnTo>
                  <a:pt x="193039" y="20700"/>
                </a:lnTo>
                <a:lnTo>
                  <a:pt x="193147" y="23494"/>
                </a:lnTo>
                <a:lnTo>
                  <a:pt x="193167" y="191769"/>
                </a:lnTo>
                <a:lnTo>
                  <a:pt x="193039" y="195706"/>
                </a:lnTo>
                <a:lnTo>
                  <a:pt x="192786" y="198119"/>
                </a:lnTo>
                <a:lnTo>
                  <a:pt x="191516" y="199643"/>
                </a:lnTo>
                <a:lnTo>
                  <a:pt x="170687" y="205866"/>
                </a:lnTo>
                <a:lnTo>
                  <a:pt x="171323" y="212343"/>
                </a:lnTo>
                <a:lnTo>
                  <a:pt x="189976" y="211947"/>
                </a:lnTo>
                <a:lnTo>
                  <a:pt x="317260" y="211836"/>
                </a:lnTo>
                <a:lnTo>
                  <a:pt x="317754" y="211200"/>
                </a:lnTo>
                <a:lnTo>
                  <a:pt x="318542" y="198500"/>
                </a:lnTo>
                <a:lnTo>
                  <a:pt x="222758" y="198500"/>
                </a:lnTo>
                <a:lnTo>
                  <a:pt x="222638" y="187325"/>
                </a:lnTo>
                <a:lnTo>
                  <a:pt x="222525" y="174105"/>
                </a:lnTo>
                <a:lnTo>
                  <a:pt x="222631" y="23494"/>
                </a:lnTo>
                <a:lnTo>
                  <a:pt x="222758" y="19938"/>
                </a:lnTo>
                <a:lnTo>
                  <a:pt x="223012" y="17525"/>
                </a:lnTo>
                <a:lnTo>
                  <a:pt x="224282" y="16001"/>
                </a:lnTo>
                <a:lnTo>
                  <a:pt x="226695" y="15366"/>
                </a:lnTo>
                <a:lnTo>
                  <a:pt x="245110" y="9905"/>
                </a:lnTo>
                <a:lnTo>
                  <a:pt x="244537" y="4063"/>
                </a:lnTo>
                <a:lnTo>
                  <a:pt x="207645" y="4063"/>
                </a:lnTo>
                <a:lnTo>
                  <a:pt x="189547" y="3889"/>
                </a:lnTo>
                <a:lnTo>
                  <a:pt x="170687" y="3428"/>
                </a:lnTo>
                <a:close/>
              </a:path>
              <a:path w="511175" h="217170">
                <a:moveTo>
                  <a:pt x="317260" y="211836"/>
                </a:moveTo>
                <a:lnTo>
                  <a:pt x="245618" y="211836"/>
                </a:lnTo>
                <a:lnTo>
                  <a:pt x="262304" y="211861"/>
                </a:lnTo>
                <a:lnTo>
                  <a:pt x="279765" y="211947"/>
                </a:lnTo>
                <a:lnTo>
                  <a:pt x="297963" y="212103"/>
                </a:lnTo>
                <a:lnTo>
                  <a:pt x="316864" y="212343"/>
                </a:lnTo>
                <a:lnTo>
                  <a:pt x="317260" y="211836"/>
                </a:lnTo>
                <a:close/>
              </a:path>
              <a:path w="511175" h="217170">
                <a:moveTo>
                  <a:pt x="321056" y="157987"/>
                </a:moveTo>
                <a:lnTo>
                  <a:pt x="314325" y="159003"/>
                </a:lnTo>
                <a:lnTo>
                  <a:pt x="295275" y="198500"/>
                </a:lnTo>
                <a:lnTo>
                  <a:pt x="318542" y="198500"/>
                </a:lnTo>
                <a:lnTo>
                  <a:pt x="321056" y="157987"/>
                </a:lnTo>
                <a:close/>
              </a:path>
              <a:path w="511175" h="217170">
                <a:moveTo>
                  <a:pt x="244475" y="3428"/>
                </a:moveTo>
                <a:lnTo>
                  <a:pt x="225726" y="3889"/>
                </a:lnTo>
                <a:lnTo>
                  <a:pt x="207645" y="4063"/>
                </a:lnTo>
                <a:lnTo>
                  <a:pt x="244537" y="4063"/>
                </a:lnTo>
                <a:lnTo>
                  <a:pt x="244475" y="3428"/>
                </a:lnTo>
                <a:close/>
              </a:path>
              <a:path w="511175" h="217170">
                <a:moveTo>
                  <a:pt x="454660" y="0"/>
                </a:moveTo>
                <a:lnTo>
                  <a:pt x="407209" y="7492"/>
                </a:lnTo>
                <a:lnTo>
                  <a:pt x="369570" y="29844"/>
                </a:lnTo>
                <a:lnTo>
                  <a:pt x="345106" y="64896"/>
                </a:lnTo>
                <a:lnTo>
                  <a:pt x="336931" y="110616"/>
                </a:lnTo>
                <a:lnTo>
                  <a:pt x="338788" y="133433"/>
                </a:lnTo>
                <a:lnTo>
                  <a:pt x="353647" y="172017"/>
                </a:lnTo>
                <a:lnTo>
                  <a:pt x="382650" y="200667"/>
                </a:lnTo>
                <a:lnTo>
                  <a:pt x="421513" y="215336"/>
                </a:lnTo>
                <a:lnTo>
                  <a:pt x="444373" y="217169"/>
                </a:lnTo>
                <a:lnTo>
                  <a:pt x="462448" y="215907"/>
                </a:lnTo>
                <a:lnTo>
                  <a:pt x="479536" y="212121"/>
                </a:lnTo>
                <a:lnTo>
                  <a:pt x="495647" y="205811"/>
                </a:lnTo>
                <a:lnTo>
                  <a:pt x="506656" y="199389"/>
                </a:lnTo>
                <a:lnTo>
                  <a:pt x="459359" y="199389"/>
                </a:lnTo>
                <a:lnTo>
                  <a:pt x="439378" y="197770"/>
                </a:lnTo>
                <a:lnTo>
                  <a:pt x="393319" y="173481"/>
                </a:lnTo>
                <a:lnTo>
                  <a:pt x="371048" y="124761"/>
                </a:lnTo>
                <a:lnTo>
                  <a:pt x="369570" y="104139"/>
                </a:lnTo>
                <a:lnTo>
                  <a:pt x="370877" y="84728"/>
                </a:lnTo>
                <a:lnTo>
                  <a:pt x="390398" y="37973"/>
                </a:lnTo>
                <a:lnTo>
                  <a:pt x="430438" y="14166"/>
                </a:lnTo>
                <a:lnTo>
                  <a:pt x="447675" y="12573"/>
                </a:lnTo>
                <a:lnTo>
                  <a:pt x="506232" y="12573"/>
                </a:lnTo>
                <a:lnTo>
                  <a:pt x="507238" y="7365"/>
                </a:lnTo>
                <a:lnTo>
                  <a:pt x="506222" y="6095"/>
                </a:lnTo>
                <a:lnTo>
                  <a:pt x="493075" y="3428"/>
                </a:lnTo>
                <a:lnTo>
                  <a:pt x="480107" y="1523"/>
                </a:lnTo>
                <a:lnTo>
                  <a:pt x="467306" y="380"/>
                </a:lnTo>
                <a:lnTo>
                  <a:pt x="454660" y="0"/>
                </a:lnTo>
                <a:close/>
              </a:path>
              <a:path w="511175" h="217170">
                <a:moveTo>
                  <a:pt x="509143" y="190245"/>
                </a:moveTo>
                <a:lnTo>
                  <a:pt x="496238" y="194246"/>
                </a:lnTo>
                <a:lnTo>
                  <a:pt x="483631" y="197103"/>
                </a:lnTo>
                <a:lnTo>
                  <a:pt x="471334" y="198818"/>
                </a:lnTo>
                <a:lnTo>
                  <a:pt x="459359" y="199389"/>
                </a:lnTo>
                <a:lnTo>
                  <a:pt x="506656" y="199389"/>
                </a:lnTo>
                <a:lnTo>
                  <a:pt x="510794" y="196976"/>
                </a:lnTo>
                <a:lnTo>
                  <a:pt x="509143" y="190245"/>
                </a:lnTo>
                <a:close/>
              </a:path>
              <a:path w="511175" h="217170">
                <a:moveTo>
                  <a:pt x="506232" y="12573"/>
                </a:moveTo>
                <a:lnTo>
                  <a:pt x="447675" y="12573"/>
                </a:lnTo>
                <a:lnTo>
                  <a:pt x="455414" y="12858"/>
                </a:lnTo>
                <a:lnTo>
                  <a:pt x="463581" y="13715"/>
                </a:lnTo>
                <a:lnTo>
                  <a:pt x="472178" y="15144"/>
                </a:lnTo>
                <a:lnTo>
                  <a:pt x="481203" y="17144"/>
                </a:lnTo>
                <a:lnTo>
                  <a:pt x="491998" y="56261"/>
                </a:lnTo>
                <a:lnTo>
                  <a:pt x="497967" y="55372"/>
                </a:lnTo>
                <a:lnTo>
                  <a:pt x="506232" y="125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75532" y="3296284"/>
            <a:ext cx="69215" cy="98425"/>
          </a:xfrm>
          <a:custGeom>
            <a:avLst/>
            <a:gdLst/>
            <a:ahLst/>
            <a:cxnLst/>
            <a:rect l="l" t="t" r="r" b="b"/>
            <a:pathLst>
              <a:path w="69214" h="98425">
                <a:moveTo>
                  <a:pt x="20065" y="0"/>
                </a:moveTo>
                <a:lnTo>
                  <a:pt x="13462" y="0"/>
                </a:lnTo>
                <a:lnTo>
                  <a:pt x="6730" y="380"/>
                </a:lnTo>
                <a:lnTo>
                  <a:pt x="0" y="1142"/>
                </a:lnTo>
                <a:lnTo>
                  <a:pt x="0" y="96138"/>
                </a:lnTo>
                <a:lnTo>
                  <a:pt x="6984" y="97281"/>
                </a:lnTo>
                <a:lnTo>
                  <a:pt x="13715" y="97916"/>
                </a:lnTo>
                <a:lnTo>
                  <a:pt x="20573" y="97916"/>
                </a:lnTo>
                <a:lnTo>
                  <a:pt x="56768" y="85598"/>
                </a:lnTo>
                <a:lnTo>
                  <a:pt x="69214" y="48005"/>
                </a:lnTo>
                <a:lnTo>
                  <a:pt x="68476" y="36673"/>
                </a:lnTo>
                <a:lnTo>
                  <a:pt x="42163" y="2968"/>
                </a:lnTo>
                <a:lnTo>
                  <a:pt x="20065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94403" y="3284601"/>
            <a:ext cx="150495" cy="208915"/>
          </a:xfrm>
          <a:custGeom>
            <a:avLst/>
            <a:gdLst/>
            <a:ahLst/>
            <a:cxnLst/>
            <a:rect l="l" t="t" r="r" b="b"/>
            <a:pathLst>
              <a:path w="150495" h="208914">
                <a:moveTo>
                  <a:pt x="0" y="0"/>
                </a:moveTo>
                <a:lnTo>
                  <a:pt x="9525" y="259"/>
                </a:lnTo>
                <a:lnTo>
                  <a:pt x="18859" y="460"/>
                </a:lnTo>
                <a:lnTo>
                  <a:pt x="28003" y="589"/>
                </a:lnTo>
                <a:lnTo>
                  <a:pt x="36957" y="635"/>
                </a:lnTo>
                <a:lnTo>
                  <a:pt x="45908" y="589"/>
                </a:lnTo>
                <a:lnTo>
                  <a:pt x="55038" y="460"/>
                </a:lnTo>
                <a:lnTo>
                  <a:pt x="64335" y="259"/>
                </a:lnTo>
                <a:lnTo>
                  <a:pt x="73787" y="0"/>
                </a:lnTo>
                <a:lnTo>
                  <a:pt x="74422" y="6476"/>
                </a:lnTo>
                <a:lnTo>
                  <a:pt x="56007" y="11937"/>
                </a:lnTo>
                <a:lnTo>
                  <a:pt x="53594" y="12573"/>
                </a:lnTo>
                <a:lnTo>
                  <a:pt x="52324" y="14097"/>
                </a:lnTo>
                <a:lnTo>
                  <a:pt x="52070" y="16510"/>
                </a:lnTo>
                <a:lnTo>
                  <a:pt x="51943" y="20065"/>
                </a:lnTo>
                <a:lnTo>
                  <a:pt x="51943" y="25146"/>
                </a:lnTo>
                <a:lnTo>
                  <a:pt x="51816" y="31750"/>
                </a:lnTo>
                <a:lnTo>
                  <a:pt x="51816" y="38353"/>
                </a:lnTo>
                <a:lnTo>
                  <a:pt x="51816" y="41656"/>
                </a:lnTo>
                <a:lnTo>
                  <a:pt x="51816" y="41401"/>
                </a:lnTo>
                <a:lnTo>
                  <a:pt x="51816" y="162433"/>
                </a:lnTo>
                <a:lnTo>
                  <a:pt x="51837" y="170676"/>
                </a:lnTo>
                <a:lnTo>
                  <a:pt x="51895" y="178847"/>
                </a:lnTo>
                <a:lnTo>
                  <a:pt x="51976" y="186971"/>
                </a:lnTo>
                <a:lnTo>
                  <a:pt x="52070" y="195072"/>
                </a:lnTo>
                <a:lnTo>
                  <a:pt x="124587" y="195072"/>
                </a:lnTo>
                <a:lnTo>
                  <a:pt x="143637" y="155575"/>
                </a:lnTo>
                <a:lnTo>
                  <a:pt x="150368" y="154559"/>
                </a:lnTo>
                <a:lnTo>
                  <a:pt x="147066" y="207772"/>
                </a:lnTo>
                <a:lnTo>
                  <a:pt x="146176" y="208914"/>
                </a:lnTo>
                <a:lnTo>
                  <a:pt x="127275" y="208674"/>
                </a:lnTo>
                <a:lnTo>
                  <a:pt x="109077" y="208518"/>
                </a:lnTo>
                <a:lnTo>
                  <a:pt x="91616" y="208432"/>
                </a:lnTo>
                <a:lnTo>
                  <a:pt x="74930" y="208407"/>
                </a:lnTo>
                <a:lnTo>
                  <a:pt x="37465" y="208407"/>
                </a:lnTo>
                <a:lnTo>
                  <a:pt x="28442" y="208432"/>
                </a:lnTo>
                <a:lnTo>
                  <a:pt x="19288" y="208518"/>
                </a:lnTo>
                <a:lnTo>
                  <a:pt x="10015" y="208674"/>
                </a:lnTo>
                <a:lnTo>
                  <a:pt x="635" y="208914"/>
                </a:lnTo>
                <a:lnTo>
                  <a:pt x="0" y="202437"/>
                </a:lnTo>
                <a:lnTo>
                  <a:pt x="22479" y="188340"/>
                </a:lnTo>
                <a:lnTo>
                  <a:pt x="22479" y="183896"/>
                </a:lnTo>
                <a:lnTo>
                  <a:pt x="22606" y="179070"/>
                </a:lnTo>
                <a:lnTo>
                  <a:pt x="22606" y="28321"/>
                </a:lnTo>
                <a:lnTo>
                  <a:pt x="22479" y="24257"/>
                </a:lnTo>
                <a:lnTo>
                  <a:pt x="22479" y="20574"/>
                </a:lnTo>
                <a:lnTo>
                  <a:pt x="22351" y="17272"/>
                </a:lnTo>
                <a:lnTo>
                  <a:pt x="22225" y="14732"/>
                </a:lnTo>
                <a:lnTo>
                  <a:pt x="21082" y="13081"/>
                </a:lnTo>
                <a:lnTo>
                  <a:pt x="18796" y="12191"/>
                </a:lnTo>
                <a:lnTo>
                  <a:pt x="254" y="647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23715" y="3284092"/>
            <a:ext cx="153670" cy="209550"/>
          </a:xfrm>
          <a:custGeom>
            <a:avLst/>
            <a:gdLst/>
            <a:ahLst/>
            <a:cxnLst/>
            <a:rect l="l" t="t" r="r" b="b"/>
            <a:pathLst>
              <a:path w="153670" h="209550">
                <a:moveTo>
                  <a:pt x="82169" y="0"/>
                </a:moveTo>
                <a:lnTo>
                  <a:pt x="125388" y="7715"/>
                </a:lnTo>
                <a:lnTo>
                  <a:pt x="152421" y="41951"/>
                </a:lnTo>
                <a:lnTo>
                  <a:pt x="153543" y="54737"/>
                </a:lnTo>
                <a:lnTo>
                  <a:pt x="152253" y="69836"/>
                </a:lnTo>
                <a:lnTo>
                  <a:pt x="132714" y="104394"/>
                </a:lnTo>
                <a:lnTo>
                  <a:pt x="91852" y="121056"/>
                </a:lnTo>
                <a:lnTo>
                  <a:pt x="74041" y="122174"/>
                </a:lnTo>
                <a:lnTo>
                  <a:pt x="67183" y="122174"/>
                </a:lnTo>
                <a:lnTo>
                  <a:pt x="59689" y="121666"/>
                </a:lnTo>
                <a:lnTo>
                  <a:pt x="51816" y="120777"/>
                </a:lnTo>
                <a:lnTo>
                  <a:pt x="51816" y="163195"/>
                </a:lnTo>
                <a:lnTo>
                  <a:pt x="51816" y="169164"/>
                </a:lnTo>
                <a:lnTo>
                  <a:pt x="51816" y="174498"/>
                </a:lnTo>
                <a:lnTo>
                  <a:pt x="51816" y="179324"/>
                </a:lnTo>
                <a:lnTo>
                  <a:pt x="51943" y="184023"/>
                </a:lnTo>
                <a:lnTo>
                  <a:pt x="51943" y="188341"/>
                </a:lnTo>
                <a:lnTo>
                  <a:pt x="52070" y="192151"/>
                </a:lnTo>
                <a:lnTo>
                  <a:pt x="52197" y="194437"/>
                </a:lnTo>
                <a:lnTo>
                  <a:pt x="53467" y="195961"/>
                </a:lnTo>
                <a:lnTo>
                  <a:pt x="56007" y="196723"/>
                </a:lnTo>
                <a:lnTo>
                  <a:pt x="76454" y="202946"/>
                </a:lnTo>
                <a:lnTo>
                  <a:pt x="76835" y="209423"/>
                </a:lnTo>
                <a:lnTo>
                  <a:pt x="66236" y="209182"/>
                </a:lnTo>
                <a:lnTo>
                  <a:pt x="56149" y="209026"/>
                </a:lnTo>
                <a:lnTo>
                  <a:pt x="46563" y="208940"/>
                </a:lnTo>
                <a:lnTo>
                  <a:pt x="37464" y="208915"/>
                </a:lnTo>
                <a:lnTo>
                  <a:pt x="28442" y="208940"/>
                </a:lnTo>
                <a:lnTo>
                  <a:pt x="19288" y="209026"/>
                </a:lnTo>
                <a:lnTo>
                  <a:pt x="10015" y="209182"/>
                </a:lnTo>
                <a:lnTo>
                  <a:pt x="635" y="209423"/>
                </a:lnTo>
                <a:lnTo>
                  <a:pt x="0" y="202946"/>
                </a:lnTo>
                <a:lnTo>
                  <a:pt x="18287" y="197485"/>
                </a:lnTo>
                <a:lnTo>
                  <a:pt x="20955" y="196723"/>
                </a:lnTo>
                <a:lnTo>
                  <a:pt x="22225" y="195072"/>
                </a:lnTo>
                <a:lnTo>
                  <a:pt x="22351" y="192786"/>
                </a:lnTo>
                <a:lnTo>
                  <a:pt x="22479" y="188849"/>
                </a:lnTo>
                <a:lnTo>
                  <a:pt x="22479" y="184404"/>
                </a:lnTo>
                <a:lnTo>
                  <a:pt x="22606" y="179578"/>
                </a:lnTo>
                <a:lnTo>
                  <a:pt x="22606" y="28829"/>
                </a:lnTo>
                <a:lnTo>
                  <a:pt x="22479" y="24765"/>
                </a:lnTo>
                <a:lnTo>
                  <a:pt x="22479" y="21082"/>
                </a:lnTo>
                <a:lnTo>
                  <a:pt x="22351" y="17780"/>
                </a:lnTo>
                <a:lnTo>
                  <a:pt x="22225" y="15240"/>
                </a:lnTo>
                <a:lnTo>
                  <a:pt x="21082" y="13589"/>
                </a:lnTo>
                <a:lnTo>
                  <a:pt x="18796" y="12700"/>
                </a:lnTo>
                <a:lnTo>
                  <a:pt x="254" y="6985"/>
                </a:lnTo>
                <a:lnTo>
                  <a:pt x="0" y="508"/>
                </a:lnTo>
                <a:lnTo>
                  <a:pt x="9550" y="767"/>
                </a:lnTo>
                <a:lnTo>
                  <a:pt x="18970" y="968"/>
                </a:lnTo>
                <a:lnTo>
                  <a:pt x="28271" y="1097"/>
                </a:lnTo>
                <a:lnTo>
                  <a:pt x="37464" y="1143"/>
                </a:lnTo>
                <a:lnTo>
                  <a:pt x="45720" y="1143"/>
                </a:lnTo>
                <a:lnTo>
                  <a:pt x="53594" y="889"/>
                </a:lnTo>
                <a:lnTo>
                  <a:pt x="61213" y="508"/>
                </a:lnTo>
                <a:lnTo>
                  <a:pt x="68961" y="127"/>
                </a:lnTo>
                <a:lnTo>
                  <a:pt x="75946" y="0"/>
                </a:lnTo>
                <a:lnTo>
                  <a:pt x="82169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60646" y="3281171"/>
            <a:ext cx="173990" cy="217170"/>
          </a:xfrm>
          <a:custGeom>
            <a:avLst/>
            <a:gdLst/>
            <a:ahLst/>
            <a:cxnLst/>
            <a:rect l="l" t="t" r="r" b="b"/>
            <a:pathLst>
              <a:path w="173989" h="217170">
                <a:moveTo>
                  <a:pt x="117728" y="0"/>
                </a:moveTo>
                <a:lnTo>
                  <a:pt x="156144" y="3428"/>
                </a:lnTo>
                <a:lnTo>
                  <a:pt x="170306" y="7365"/>
                </a:lnTo>
                <a:lnTo>
                  <a:pt x="161036" y="55372"/>
                </a:lnTo>
                <a:lnTo>
                  <a:pt x="155066" y="56261"/>
                </a:lnTo>
                <a:lnTo>
                  <a:pt x="144272" y="17144"/>
                </a:lnTo>
                <a:lnTo>
                  <a:pt x="135247" y="15144"/>
                </a:lnTo>
                <a:lnTo>
                  <a:pt x="126650" y="13715"/>
                </a:lnTo>
                <a:lnTo>
                  <a:pt x="118483" y="12858"/>
                </a:lnTo>
                <a:lnTo>
                  <a:pt x="110743" y="12573"/>
                </a:lnTo>
                <a:lnTo>
                  <a:pt x="93507" y="14166"/>
                </a:lnTo>
                <a:lnTo>
                  <a:pt x="53466" y="37973"/>
                </a:lnTo>
                <a:lnTo>
                  <a:pt x="33946" y="84728"/>
                </a:lnTo>
                <a:lnTo>
                  <a:pt x="32638" y="104139"/>
                </a:lnTo>
                <a:lnTo>
                  <a:pt x="34117" y="124761"/>
                </a:lnTo>
                <a:lnTo>
                  <a:pt x="56387" y="173481"/>
                </a:lnTo>
                <a:lnTo>
                  <a:pt x="102447" y="197770"/>
                </a:lnTo>
                <a:lnTo>
                  <a:pt x="122427" y="199389"/>
                </a:lnTo>
                <a:lnTo>
                  <a:pt x="134403" y="198818"/>
                </a:lnTo>
                <a:lnTo>
                  <a:pt x="146700" y="197103"/>
                </a:lnTo>
                <a:lnTo>
                  <a:pt x="159307" y="194246"/>
                </a:lnTo>
                <a:lnTo>
                  <a:pt x="172212" y="190245"/>
                </a:lnTo>
                <a:lnTo>
                  <a:pt x="173862" y="196976"/>
                </a:lnTo>
                <a:lnTo>
                  <a:pt x="158716" y="205811"/>
                </a:lnTo>
                <a:lnTo>
                  <a:pt x="142605" y="212121"/>
                </a:lnTo>
                <a:lnTo>
                  <a:pt x="125517" y="215907"/>
                </a:lnTo>
                <a:lnTo>
                  <a:pt x="107441" y="217169"/>
                </a:lnTo>
                <a:lnTo>
                  <a:pt x="84581" y="215336"/>
                </a:lnTo>
                <a:lnTo>
                  <a:pt x="45719" y="200667"/>
                </a:lnTo>
                <a:lnTo>
                  <a:pt x="16716" y="172017"/>
                </a:lnTo>
                <a:lnTo>
                  <a:pt x="1857" y="133433"/>
                </a:lnTo>
                <a:lnTo>
                  <a:pt x="0" y="110616"/>
                </a:lnTo>
                <a:lnTo>
                  <a:pt x="2045" y="86423"/>
                </a:lnTo>
                <a:lnTo>
                  <a:pt x="18377" y="46037"/>
                </a:lnTo>
                <a:lnTo>
                  <a:pt x="50238" y="16823"/>
                </a:lnTo>
                <a:lnTo>
                  <a:pt x="92771" y="1877"/>
                </a:lnTo>
                <a:lnTo>
                  <a:pt x="117728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72361" y="2324861"/>
            <a:ext cx="990600" cy="2133600"/>
          </a:xfrm>
          <a:custGeom>
            <a:avLst/>
            <a:gdLst/>
            <a:ahLst/>
            <a:cxnLst/>
            <a:rect l="l" t="t" r="r" b="b"/>
            <a:pathLst>
              <a:path w="990600" h="2133600">
                <a:moveTo>
                  <a:pt x="0" y="2133600"/>
                </a:moveTo>
                <a:lnTo>
                  <a:pt x="990600" y="2133600"/>
                </a:lnTo>
                <a:lnTo>
                  <a:pt x="990600" y="0"/>
                </a:lnTo>
                <a:lnTo>
                  <a:pt x="0" y="0"/>
                </a:lnTo>
                <a:lnTo>
                  <a:pt x="0" y="2133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72361" y="2324861"/>
            <a:ext cx="990600" cy="2133600"/>
          </a:xfrm>
          <a:custGeom>
            <a:avLst/>
            <a:gdLst/>
            <a:ahLst/>
            <a:cxnLst/>
            <a:rect l="l" t="t" r="r" b="b"/>
            <a:pathLst>
              <a:path w="990600" h="2133600">
                <a:moveTo>
                  <a:pt x="0" y="2133600"/>
                </a:moveTo>
                <a:lnTo>
                  <a:pt x="990600" y="2133600"/>
                </a:lnTo>
                <a:lnTo>
                  <a:pt x="990600" y="0"/>
                </a:lnTo>
                <a:lnTo>
                  <a:pt x="0" y="0"/>
                </a:lnTo>
                <a:lnTo>
                  <a:pt x="0" y="213360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32508" y="2894838"/>
            <a:ext cx="672973" cy="1675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15821" y="3165475"/>
            <a:ext cx="487172" cy="72174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91867" y="3267168"/>
            <a:ext cx="62230" cy="14604"/>
          </a:xfrm>
          <a:custGeom>
            <a:avLst/>
            <a:gdLst/>
            <a:ahLst/>
            <a:cxnLst/>
            <a:rect l="l" t="t" r="r" b="b"/>
            <a:pathLst>
              <a:path w="62230" h="14604">
                <a:moveTo>
                  <a:pt x="0" y="14511"/>
                </a:moveTo>
                <a:lnTo>
                  <a:pt x="62061" y="14511"/>
                </a:lnTo>
                <a:lnTo>
                  <a:pt x="62061" y="0"/>
                </a:lnTo>
                <a:lnTo>
                  <a:pt x="0" y="0"/>
                </a:lnTo>
                <a:lnTo>
                  <a:pt x="0" y="14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91867" y="3267168"/>
            <a:ext cx="62230" cy="14604"/>
          </a:xfrm>
          <a:custGeom>
            <a:avLst/>
            <a:gdLst/>
            <a:ahLst/>
            <a:cxnLst/>
            <a:rect l="l" t="t" r="r" b="b"/>
            <a:pathLst>
              <a:path w="62230" h="14604">
                <a:moveTo>
                  <a:pt x="0" y="14511"/>
                </a:moveTo>
                <a:lnTo>
                  <a:pt x="62061" y="14511"/>
                </a:lnTo>
                <a:lnTo>
                  <a:pt x="62061" y="0"/>
                </a:lnTo>
                <a:lnTo>
                  <a:pt x="0" y="0"/>
                </a:lnTo>
                <a:lnTo>
                  <a:pt x="0" y="1451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87161" y="2350770"/>
            <a:ext cx="1219200" cy="2019300"/>
          </a:xfrm>
          <a:custGeom>
            <a:avLst/>
            <a:gdLst/>
            <a:ahLst/>
            <a:cxnLst/>
            <a:rect l="l" t="t" r="r" b="b"/>
            <a:pathLst>
              <a:path w="1219200" h="2019300">
                <a:moveTo>
                  <a:pt x="0" y="2019299"/>
                </a:moveTo>
                <a:lnTo>
                  <a:pt x="1219199" y="2019299"/>
                </a:lnTo>
                <a:lnTo>
                  <a:pt x="1219199" y="0"/>
                </a:lnTo>
                <a:lnTo>
                  <a:pt x="0" y="0"/>
                </a:lnTo>
                <a:lnTo>
                  <a:pt x="0" y="2019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87161" y="2350770"/>
            <a:ext cx="1219200" cy="2019300"/>
          </a:xfrm>
          <a:custGeom>
            <a:avLst/>
            <a:gdLst/>
            <a:ahLst/>
            <a:cxnLst/>
            <a:rect l="l" t="t" r="r" b="b"/>
            <a:pathLst>
              <a:path w="1219200" h="2019300">
                <a:moveTo>
                  <a:pt x="0" y="2019299"/>
                </a:moveTo>
                <a:lnTo>
                  <a:pt x="1219199" y="2019299"/>
                </a:lnTo>
                <a:lnTo>
                  <a:pt x="1219199" y="0"/>
                </a:lnTo>
                <a:lnTo>
                  <a:pt x="0" y="0"/>
                </a:lnTo>
                <a:lnTo>
                  <a:pt x="0" y="2019299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60084" y="2997835"/>
            <a:ext cx="686053" cy="16954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937122" y="3270884"/>
            <a:ext cx="329946" cy="1732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32830" y="3548888"/>
            <a:ext cx="919480" cy="16954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3152" y="574548"/>
            <a:ext cx="1397508" cy="139750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3162" y="4801361"/>
            <a:ext cx="1371600" cy="1371600"/>
          </a:xfrm>
          <a:custGeom>
            <a:avLst/>
            <a:gdLst/>
            <a:ahLst/>
            <a:cxnLst/>
            <a:rect l="l" t="t" r="r" b="b"/>
            <a:pathLst>
              <a:path w="1371600" h="1371600">
                <a:moveTo>
                  <a:pt x="685800" y="0"/>
                </a:moveTo>
                <a:lnTo>
                  <a:pt x="636823" y="1722"/>
                </a:lnTo>
                <a:lnTo>
                  <a:pt x="588776" y="6811"/>
                </a:lnTo>
                <a:lnTo>
                  <a:pt x="541774" y="15151"/>
                </a:lnTo>
                <a:lnTo>
                  <a:pt x="495934" y="26625"/>
                </a:lnTo>
                <a:lnTo>
                  <a:pt x="451371" y="41118"/>
                </a:lnTo>
                <a:lnTo>
                  <a:pt x="408202" y="58514"/>
                </a:lnTo>
                <a:lnTo>
                  <a:pt x="366542" y="78696"/>
                </a:lnTo>
                <a:lnTo>
                  <a:pt x="326508" y="101548"/>
                </a:lnTo>
                <a:lnTo>
                  <a:pt x="288216" y="126954"/>
                </a:lnTo>
                <a:lnTo>
                  <a:pt x="251782" y="154798"/>
                </a:lnTo>
                <a:lnTo>
                  <a:pt x="217321" y="184964"/>
                </a:lnTo>
                <a:lnTo>
                  <a:pt x="184951" y="217336"/>
                </a:lnTo>
                <a:lnTo>
                  <a:pt x="154786" y="251798"/>
                </a:lnTo>
                <a:lnTo>
                  <a:pt x="126943" y="288233"/>
                </a:lnTo>
                <a:lnTo>
                  <a:pt x="101539" y="326525"/>
                </a:lnTo>
                <a:lnTo>
                  <a:pt x="78688" y="366559"/>
                </a:lnTo>
                <a:lnTo>
                  <a:pt x="58508" y="408218"/>
                </a:lnTo>
                <a:lnTo>
                  <a:pt x="41114" y="451386"/>
                </a:lnTo>
                <a:lnTo>
                  <a:pt x="26622" y="495947"/>
                </a:lnTo>
                <a:lnTo>
                  <a:pt x="15149" y="541785"/>
                </a:lnTo>
                <a:lnTo>
                  <a:pt x="6810" y="588784"/>
                </a:lnTo>
                <a:lnTo>
                  <a:pt x="1721" y="636828"/>
                </a:lnTo>
                <a:lnTo>
                  <a:pt x="0" y="685800"/>
                </a:lnTo>
                <a:lnTo>
                  <a:pt x="1721" y="734776"/>
                </a:lnTo>
                <a:lnTo>
                  <a:pt x="6810" y="782823"/>
                </a:lnTo>
                <a:lnTo>
                  <a:pt x="15149" y="829825"/>
                </a:lnTo>
                <a:lnTo>
                  <a:pt x="26622" y="875665"/>
                </a:lnTo>
                <a:lnTo>
                  <a:pt x="41114" y="920228"/>
                </a:lnTo>
                <a:lnTo>
                  <a:pt x="58508" y="963397"/>
                </a:lnTo>
                <a:lnTo>
                  <a:pt x="78688" y="1005057"/>
                </a:lnTo>
                <a:lnTo>
                  <a:pt x="101539" y="1045091"/>
                </a:lnTo>
                <a:lnTo>
                  <a:pt x="126943" y="1083383"/>
                </a:lnTo>
                <a:lnTo>
                  <a:pt x="154786" y="1119817"/>
                </a:lnTo>
                <a:lnTo>
                  <a:pt x="184951" y="1154278"/>
                </a:lnTo>
                <a:lnTo>
                  <a:pt x="217321" y="1186648"/>
                </a:lnTo>
                <a:lnTo>
                  <a:pt x="251782" y="1216813"/>
                </a:lnTo>
                <a:lnTo>
                  <a:pt x="288216" y="1244656"/>
                </a:lnTo>
                <a:lnTo>
                  <a:pt x="326508" y="1270060"/>
                </a:lnTo>
                <a:lnTo>
                  <a:pt x="366542" y="1292911"/>
                </a:lnTo>
                <a:lnTo>
                  <a:pt x="408202" y="1313091"/>
                </a:lnTo>
                <a:lnTo>
                  <a:pt x="451371" y="1330485"/>
                </a:lnTo>
                <a:lnTo>
                  <a:pt x="495934" y="1344977"/>
                </a:lnTo>
                <a:lnTo>
                  <a:pt x="541774" y="1356450"/>
                </a:lnTo>
                <a:lnTo>
                  <a:pt x="588776" y="1364789"/>
                </a:lnTo>
                <a:lnTo>
                  <a:pt x="636823" y="1369878"/>
                </a:lnTo>
                <a:lnTo>
                  <a:pt x="685800" y="1371600"/>
                </a:lnTo>
                <a:lnTo>
                  <a:pt x="734776" y="1369878"/>
                </a:lnTo>
                <a:lnTo>
                  <a:pt x="782823" y="1364789"/>
                </a:lnTo>
                <a:lnTo>
                  <a:pt x="829825" y="1356450"/>
                </a:lnTo>
                <a:lnTo>
                  <a:pt x="875665" y="1344977"/>
                </a:lnTo>
                <a:lnTo>
                  <a:pt x="920228" y="1330485"/>
                </a:lnTo>
                <a:lnTo>
                  <a:pt x="963397" y="1313091"/>
                </a:lnTo>
                <a:lnTo>
                  <a:pt x="1005057" y="1292911"/>
                </a:lnTo>
                <a:lnTo>
                  <a:pt x="1045091" y="1270060"/>
                </a:lnTo>
                <a:lnTo>
                  <a:pt x="1083383" y="1244656"/>
                </a:lnTo>
                <a:lnTo>
                  <a:pt x="1119817" y="1216813"/>
                </a:lnTo>
                <a:lnTo>
                  <a:pt x="1154278" y="1186648"/>
                </a:lnTo>
                <a:lnTo>
                  <a:pt x="1186648" y="1154278"/>
                </a:lnTo>
                <a:lnTo>
                  <a:pt x="1216813" y="1119817"/>
                </a:lnTo>
                <a:lnTo>
                  <a:pt x="1244656" y="1083383"/>
                </a:lnTo>
                <a:lnTo>
                  <a:pt x="1270060" y="1045091"/>
                </a:lnTo>
                <a:lnTo>
                  <a:pt x="1292911" y="1005057"/>
                </a:lnTo>
                <a:lnTo>
                  <a:pt x="1313091" y="963397"/>
                </a:lnTo>
                <a:lnTo>
                  <a:pt x="1330485" y="920228"/>
                </a:lnTo>
                <a:lnTo>
                  <a:pt x="1344977" y="875665"/>
                </a:lnTo>
                <a:lnTo>
                  <a:pt x="1356450" y="829825"/>
                </a:lnTo>
                <a:lnTo>
                  <a:pt x="1364789" y="782823"/>
                </a:lnTo>
                <a:lnTo>
                  <a:pt x="1369878" y="734776"/>
                </a:lnTo>
                <a:lnTo>
                  <a:pt x="1371600" y="685800"/>
                </a:lnTo>
                <a:lnTo>
                  <a:pt x="1369878" y="636828"/>
                </a:lnTo>
                <a:lnTo>
                  <a:pt x="1364789" y="588784"/>
                </a:lnTo>
                <a:lnTo>
                  <a:pt x="1356450" y="541785"/>
                </a:lnTo>
                <a:lnTo>
                  <a:pt x="1344977" y="495947"/>
                </a:lnTo>
                <a:lnTo>
                  <a:pt x="1330485" y="451386"/>
                </a:lnTo>
                <a:lnTo>
                  <a:pt x="1313091" y="408218"/>
                </a:lnTo>
                <a:lnTo>
                  <a:pt x="1292911" y="366559"/>
                </a:lnTo>
                <a:lnTo>
                  <a:pt x="1270060" y="326525"/>
                </a:lnTo>
                <a:lnTo>
                  <a:pt x="1244656" y="288233"/>
                </a:lnTo>
                <a:lnTo>
                  <a:pt x="1216813" y="251798"/>
                </a:lnTo>
                <a:lnTo>
                  <a:pt x="1186648" y="217336"/>
                </a:lnTo>
                <a:lnTo>
                  <a:pt x="1154278" y="184964"/>
                </a:lnTo>
                <a:lnTo>
                  <a:pt x="1119817" y="154798"/>
                </a:lnTo>
                <a:lnTo>
                  <a:pt x="1083383" y="126954"/>
                </a:lnTo>
                <a:lnTo>
                  <a:pt x="1045091" y="101548"/>
                </a:lnTo>
                <a:lnTo>
                  <a:pt x="1005057" y="78696"/>
                </a:lnTo>
                <a:lnTo>
                  <a:pt x="963397" y="58514"/>
                </a:lnTo>
                <a:lnTo>
                  <a:pt x="920228" y="41118"/>
                </a:lnTo>
                <a:lnTo>
                  <a:pt x="875665" y="26625"/>
                </a:lnTo>
                <a:lnTo>
                  <a:pt x="829825" y="15151"/>
                </a:lnTo>
                <a:lnTo>
                  <a:pt x="782823" y="6811"/>
                </a:lnTo>
                <a:lnTo>
                  <a:pt x="734776" y="1722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3162" y="4801361"/>
            <a:ext cx="1371600" cy="1371600"/>
          </a:xfrm>
          <a:custGeom>
            <a:avLst/>
            <a:gdLst/>
            <a:ahLst/>
            <a:cxnLst/>
            <a:rect l="l" t="t" r="r" b="b"/>
            <a:pathLst>
              <a:path w="1371600" h="1371600">
                <a:moveTo>
                  <a:pt x="0" y="685800"/>
                </a:moveTo>
                <a:lnTo>
                  <a:pt x="1721" y="636828"/>
                </a:lnTo>
                <a:lnTo>
                  <a:pt x="6810" y="588784"/>
                </a:lnTo>
                <a:lnTo>
                  <a:pt x="15149" y="541785"/>
                </a:lnTo>
                <a:lnTo>
                  <a:pt x="26622" y="495947"/>
                </a:lnTo>
                <a:lnTo>
                  <a:pt x="41114" y="451386"/>
                </a:lnTo>
                <a:lnTo>
                  <a:pt x="58508" y="408218"/>
                </a:lnTo>
                <a:lnTo>
                  <a:pt x="78688" y="366559"/>
                </a:lnTo>
                <a:lnTo>
                  <a:pt x="101539" y="326525"/>
                </a:lnTo>
                <a:lnTo>
                  <a:pt x="126943" y="288233"/>
                </a:lnTo>
                <a:lnTo>
                  <a:pt x="154786" y="251798"/>
                </a:lnTo>
                <a:lnTo>
                  <a:pt x="184951" y="217336"/>
                </a:lnTo>
                <a:lnTo>
                  <a:pt x="217321" y="184964"/>
                </a:lnTo>
                <a:lnTo>
                  <a:pt x="251782" y="154798"/>
                </a:lnTo>
                <a:lnTo>
                  <a:pt x="288216" y="126954"/>
                </a:lnTo>
                <a:lnTo>
                  <a:pt x="326508" y="101548"/>
                </a:lnTo>
                <a:lnTo>
                  <a:pt x="366542" y="78696"/>
                </a:lnTo>
                <a:lnTo>
                  <a:pt x="408202" y="58514"/>
                </a:lnTo>
                <a:lnTo>
                  <a:pt x="451371" y="41118"/>
                </a:lnTo>
                <a:lnTo>
                  <a:pt x="495934" y="26625"/>
                </a:lnTo>
                <a:lnTo>
                  <a:pt x="541774" y="15151"/>
                </a:lnTo>
                <a:lnTo>
                  <a:pt x="588776" y="6811"/>
                </a:lnTo>
                <a:lnTo>
                  <a:pt x="636823" y="1722"/>
                </a:lnTo>
                <a:lnTo>
                  <a:pt x="685800" y="0"/>
                </a:lnTo>
                <a:lnTo>
                  <a:pt x="734776" y="1722"/>
                </a:lnTo>
                <a:lnTo>
                  <a:pt x="782823" y="6811"/>
                </a:lnTo>
                <a:lnTo>
                  <a:pt x="829825" y="15151"/>
                </a:lnTo>
                <a:lnTo>
                  <a:pt x="875665" y="26625"/>
                </a:lnTo>
                <a:lnTo>
                  <a:pt x="920228" y="41118"/>
                </a:lnTo>
                <a:lnTo>
                  <a:pt x="963397" y="58514"/>
                </a:lnTo>
                <a:lnTo>
                  <a:pt x="1005057" y="78696"/>
                </a:lnTo>
                <a:lnTo>
                  <a:pt x="1045091" y="101548"/>
                </a:lnTo>
                <a:lnTo>
                  <a:pt x="1083383" y="126954"/>
                </a:lnTo>
                <a:lnTo>
                  <a:pt x="1119817" y="154798"/>
                </a:lnTo>
                <a:lnTo>
                  <a:pt x="1154278" y="184964"/>
                </a:lnTo>
                <a:lnTo>
                  <a:pt x="1186648" y="217336"/>
                </a:lnTo>
                <a:lnTo>
                  <a:pt x="1216813" y="251798"/>
                </a:lnTo>
                <a:lnTo>
                  <a:pt x="1244656" y="288233"/>
                </a:lnTo>
                <a:lnTo>
                  <a:pt x="1270060" y="326525"/>
                </a:lnTo>
                <a:lnTo>
                  <a:pt x="1292911" y="366559"/>
                </a:lnTo>
                <a:lnTo>
                  <a:pt x="1313091" y="408218"/>
                </a:lnTo>
                <a:lnTo>
                  <a:pt x="1330485" y="451386"/>
                </a:lnTo>
                <a:lnTo>
                  <a:pt x="1344977" y="495947"/>
                </a:lnTo>
                <a:lnTo>
                  <a:pt x="1356450" y="541785"/>
                </a:lnTo>
                <a:lnTo>
                  <a:pt x="1364789" y="588784"/>
                </a:lnTo>
                <a:lnTo>
                  <a:pt x="1369878" y="636828"/>
                </a:lnTo>
                <a:lnTo>
                  <a:pt x="1371600" y="685800"/>
                </a:lnTo>
                <a:lnTo>
                  <a:pt x="1369878" y="734776"/>
                </a:lnTo>
                <a:lnTo>
                  <a:pt x="1364789" y="782823"/>
                </a:lnTo>
                <a:lnTo>
                  <a:pt x="1356450" y="829825"/>
                </a:lnTo>
                <a:lnTo>
                  <a:pt x="1344977" y="875665"/>
                </a:lnTo>
                <a:lnTo>
                  <a:pt x="1330485" y="920228"/>
                </a:lnTo>
                <a:lnTo>
                  <a:pt x="1313091" y="963397"/>
                </a:lnTo>
                <a:lnTo>
                  <a:pt x="1292911" y="1005057"/>
                </a:lnTo>
                <a:lnTo>
                  <a:pt x="1270060" y="1045091"/>
                </a:lnTo>
                <a:lnTo>
                  <a:pt x="1244656" y="1083383"/>
                </a:lnTo>
                <a:lnTo>
                  <a:pt x="1216813" y="1119817"/>
                </a:lnTo>
                <a:lnTo>
                  <a:pt x="1186648" y="1154278"/>
                </a:lnTo>
                <a:lnTo>
                  <a:pt x="1154278" y="1186648"/>
                </a:lnTo>
                <a:lnTo>
                  <a:pt x="1119817" y="1216813"/>
                </a:lnTo>
                <a:lnTo>
                  <a:pt x="1083383" y="1244656"/>
                </a:lnTo>
                <a:lnTo>
                  <a:pt x="1045091" y="1270060"/>
                </a:lnTo>
                <a:lnTo>
                  <a:pt x="1005057" y="1292911"/>
                </a:lnTo>
                <a:lnTo>
                  <a:pt x="963397" y="1313091"/>
                </a:lnTo>
                <a:lnTo>
                  <a:pt x="920228" y="1330485"/>
                </a:lnTo>
                <a:lnTo>
                  <a:pt x="875665" y="1344977"/>
                </a:lnTo>
                <a:lnTo>
                  <a:pt x="829825" y="1356450"/>
                </a:lnTo>
                <a:lnTo>
                  <a:pt x="782823" y="1364789"/>
                </a:lnTo>
                <a:lnTo>
                  <a:pt x="734776" y="1369878"/>
                </a:lnTo>
                <a:lnTo>
                  <a:pt x="685800" y="1371600"/>
                </a:lnTo>
                <a:lnTo>
                  <a:pt x="636823" y="1369878"/>
                </a:lnTo>
                <a:lnTo>
                  <a:pt x="588776" y="1364789"/>
                </a:lnTo>
                <a:lnTo>
                  <a:pt x="541774" y="1356450"/>
                </a:lnTo>
                <a:lnTo>
                  <a:pt x="495934" y="1344977"/>
                </a:lnTo>
                <a:lnTo>
                  <a:pt x="451371" y="1330485"/>
                </a:lnTo>
                <a:lnTo>
                  <a:pt x="408202" y="1313091"/>
                </a:lnTo>
                <a:lnTo>
                  <a:pt x="366542" y="1292911"/>
                </a:lnTo>
                <a:lnTo>
                  <a:pt x="326508" y="1270060"/>
                </a:lnTo>
                <a:lnTo>
                  <a:pt x="288216" y="1244656"/>
                </a:lnTo>
                <a:lnTo>
                  <a:pt x="251782" y="1216813"/>
                </a:lnTo>
                <a:lnTo>
                  <a:pt x="217321" y="1186648"/>
                </a:lnTo>
                <a:lnTo>
                  <a:pt x="184951" y="1154278"/>
                </a:lnTo>
                <a:lnTo>
                  <a:pt x="154786" y="1119817"/>
                </a:lnTo>
                <a:lnTo>
                  <a:pt x="126943" y="1083383"/>
                </a:lnTo>
                <a:lnTo>
                  <a:pt x="101539" y="1045091"/>
                </a:lnTo>
                <a:lnTo>
                  <a:pt x="78688" y="1005057"/>
                </a:lnTo>
                <a:lnTo>
                  <a:pt x="58508" y="963397"/>
                </a:lnTo>
                <a:lnTo>
                  <a:pt x="41114" y="920228"/>
                </a:lnTo>
                <a:lnTo>
                  <a:pt x="26622" y="875665"/>
                </a:lnTo>
                <a:lnTo>
                  <a:pt x="15149" y="829825"/>
                </a:lnTo>
                <a:lnTo>
                  <a:pt x="6810" y="782823"/>
                </a:lnTo>
                <a:lnTo>
                  <a:pt x="1721" y="734776"/>
                </a:lnTo>
                <a:lnTo>
                  <a:pt x="0" y="68580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302764" y="2709672"/>
            <a:ext cx="970788" cy="14477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362961" y="2743961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302764" y="4005071"/>
            <a:ext cx="970788" cy="14478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362961" y="4039361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893564" y="2671572"/>
            <a:ext cx="665988" cy="14477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53761" y="2705861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893564" y="3090672"/>
            <a:ext cx="665988" cy="14477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953761" y="3124961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893564" y="3547871"/>
            <a:ext cx="665988" cy="14477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953761" y="3582161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893564" y="4005071"/>
            <a:ext cx="665988" cy="14478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953761" y="4039361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18972" y="1959864"/>
            <a:ext cx="144780" cy="50139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91361" y="1981961"/>
            <a:ext cx="0" cy="368300"/>
          </a:xfrm>
          <a:custGeom>
            <a:avLst/>
            <a:gdLst/>
            <a:ahLst/>
            <a:cxnLst/>
            <a:rect l="l" t="t" r="r" b="b"/>
            <a:pathLst>
              <a:path h="368300">
                <a:moveTo>
                  <a:pt x="0" y="0"/>
                </a:moveTo>
                <a:lnTo>
                  <a:pt x="0" y="36830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37972" y="1909572"/>
            <a:ext cx="144779" cy="86410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10362" y="1931670"/>
            <a:ext cx="0" cy="730885"/>
          </a:xfrm>
          <a:custGeom>
            <a:avLst/>
            <a:gdLst/>
            <a:ahLst/>
            <a:cxnLst/>
            <a:rect l="l" t="t" r="r" b="b"/>
            <a:pathLst>
              <a:path h="730885">
                <a:moveTo>
                  <a:pt x="0" y="0"/>
                </a:moveTo>
                <a:lnTo>
                  <a:pt x="0" y="730884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43355" y="2310383"/>
            <a:ext cx="501395" cy="14477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03553" y="2344673"/>
            <a:ext cx="368300" cy="0"/>
          </a:xfrm>
          <a:custGeom>
            <a:avLst/>
            <a:gdLst/>
            <a:ahLst/>
            <a:cxnLst/>
            <a:rect l="l" t="t" r="r" b="b"/>
            <a:pathLst>
              <a:path w="368300">
                <a:moveTo>
                  <a:pt x="0" y="0"/>
                </a:moveTo>
                <a:lnTo>
                  <a:pt x="3683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50163" y="2627376"/>
            <a:ext cx="894588" cy="14477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10362" y="2661666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06780" y="4369308"/>
            <a:ext cx="144780" cy="50596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79169" y="4403597"/>
            <a:ext cx="0" cy="373380"/>
          </a:xfrm>
          <a:custGeom>
            <a:avLst/>
            <a:gdLst/>
            <a:ahLst/>
            <a:cxnLst/>
            <a:rect l="l" t="t" r="r" b="b"/>
            <a:pathLst>
              <a:path h="373379">
                <a:moveTo>
                  <a:pt x="0" y="373379"/>
                </a:moveTo>
                <a:lnTo>
                  <a:pt x="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25780" y="4053840"/>
            <a:ext cx="144779" cy="87325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98169" y="4088129"/>
            <a:ext cx="0" cy="741045"/>
          </a:xfrm>
          <a:custGeom>
            <a:avLst/>
            <a:gdLst/>
            <a:ahLst/>
            <a:cxnLst/>
            <a:rect l="l" t="t" r="r" b="b"/>
            <a:pathLst>
              <a:path h="741045">
                <a:moveTo>
                  <a:pt x="0" y="741045"/>
                </a:moveTo>
                <a:lnTo>
                  <a:pt x="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31163" y="4375403"/>
            <a:ext cx="501395" cy="14478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91361" y="4409694"/>
            <a:ext cx="368300" cy="0"/>
          </a:xfrm>
          <a:custGeom>
            <a:avLst/>
            <a:gdLst/>
            <a:ahLst/>
            <a:cxnLst/>
            <a:rect l="l" t="t" r="r" b="b"/>
            <a:pathLst>
              <a:path w="368300">
                <a:moveTo>
                  <a:pt x="0" y="0"/>
                </a:moveTo>
                <a:lnTo>
                  <a:pt x="3683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37972" y="4053840"/>
            <a:ext cx="894588" cy="14478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98169" y="4088129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1999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556754" y="1735073"/>
            <a:ext cx="1359535" cy="3251200"/>
          </a:xfrm>
          <a:custGeom>
            <a:avLst/>
            <a:gdLst/>
            <a:ahLst/>
            <a:cxnLst/>
            <a:rect l="l" t="t" r="r" b="b"/>
            <a:pathLst>
              <a:path w="1359534" h="3251200">
                <a:moveTo>
                  <a:pt x="0" y="3250692"/>
                </a:moveTo>
                <a:lnTo>
                  <a:pt x="1359407" y="3250692"/>
                </a:lnTo>
                <a:lnTo>
                  <a:pt x="1359407" y="0"/>
                </a:lnTo>
                <a:lnTo>
                  <a:pt x="0" y="0"/>
                </a:lnTo>
                <a:lnTo>
                  <a:pt x="0" y="32506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556754" y="1735073"/>
            <a:ext cx="1359535" cy="3251200"/>
          </a:xfrm>
          <a:custGeom>
            <a:avLst/>
            <a:gdLst/>
            <a:ahLst/>
            <a:cxnLst/>
            <a:rect l="l" t="t" r="r" b="b"/>
            <a:pathLst>
              <a:path w="1359534" h="3251200">
                <a:moveTo>
                  <a:pt x="0" y="3250692"/>
                </a:moveTo>
                <a:lnTo>
                  <a:pt x="1359407" y="3250692"/>
                </a:lnTo>
                <a:lnTo>
                  <a:pt x="1359407" y="0"/>
                </a:lnTo>
                <a:lnTo>
                  <a:pt x="0" y="0"/>
                </a:lnTo>
                <a:lnTo>
                  <a:pt x="0" y="325069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750429" y="3163442"/>
            <a:ext cx="922401" cy="17094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804911" y="3436620"/>
            <a:ext cx="858774" cy="17322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646164" y="3034283"/>
            <a:ext cx="982979" cy="14477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706361" y="3068573"/>
            <a:ext cx="850900" cy="0"/>
          </a:xfrm>
          <a:custGeom>
            <a:avLst/>
            <a:gdLst/>
            <a:ahLst/>
            <a:cxnLst/>
            <a:rect l="l" t="t" r="r" b="b"/>
            <a:pathLst>
              <a:path w="850900">
                <a:moveTo>
                  <a:pt x="0" y="0"/>
                </a:moveTo>
                <a:lnTo>
                  <a:pt x="8509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646164" y="3547871"/>
            <a:ext cx="982979" cy="14477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706361" y="3582161"/>
            <a:ext cx="850900" cy="0"/>
          </a:xfrm>
          <a:custGeom>
            <a:avLst/>
            <a:gdLst/>
            <a:ahLst/>
            <a:cxnLst/>
            <a:rect l="l" t="t" r="r" b="b"/>
            <a:pathLst>
              <a:path w="850900">
                <a:moveTo>
                  <a:pt x="0" y="0"/>
                </a:moveTo>
                <a:lnTo>
                  <a:pt x="8509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646164" y="4041647"/>
            <a:ext cx="557783" cy="15697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706361" y="4075938"/>
            <a:ext cx="425450" cy="12700"/>
          </a:xfrm>
          <a:custGeom>
            <a:avLst/>
            <a:gdLst/>
            <a:ahLst/>
            <a:cxnLst/>
            <a:rect l="l" t="t" r="r" b="b"/>
            <a:pathLst>
              <a:path w="425450" h="12700">
                <a:moveTo>
                  <a:pt x="0" y="0"/>
                </a:moveTo>
                <a:lnTo>
                  <a:pt x="425450" y="1270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646164" y="2545079"/>
            <a:ext cx="557783" cy="15697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706361" y="2579370"/>
            <a:ext cx="425450" cy="12700"/>
          </a:xfrm>
          <a:custGeom>
            <a:avLst/>
            <a:gdLst/>
            <a:ahLst/>
            <a:cxnLst/>
            <a:rect l="l" t="t" r="r" b="b"/>
            <a:pathLst>
              <a:path w="425450" h="12700">
                <a:moveTo>
                  <a:pt x="0" y="0"/>
                </a:moveTo>
                <a:lnTo>
                  <a:pt x="425450" y="1270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059168" y="4053840"/>
            <a:ext cx="144779" cy="63398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131557" y="4088129"/>
            <a:ext cx="0" cy="502920"/>
          </a:xfrm>
          <a:custGeom>
            <a:avLst/>
            <a:gdLst/>
            <a:ahLst/>
            <a:cxnLst/>
            <a:rect l="l" t="t" r="r" b="b"/>
            <a:pathLst>
              <a:path h="502920">
                <a:moveTo>
                  <a:pt x="0" y="502793"/>
                </a:moveTo>
                <a:lnTo>
                  <a:pt x="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059168" y="2039111"/>
            <a:ext cx="144779" cy="63398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131557" y="2073401"/>
            <a:ext cx="0" cy="502920"/>
          </a:xfrm>
          <a:custGeom>
            <a:avLst/>
            <a:gdLst/>
            <a:ahLst/>
            <a:cxnLst/>
            <a:rect l="l" t="t" r="r" b="b"/>
            <a:pathLst>
              <a:path h="502919">
                <a:moveTo>
                  <a:pt x="0" y="502793"/>
                </a:moveTo>
                <a:lnTo>
                  <a:pt x="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071359" y="4539996"/>
            <a:ext cx="557783" cy="15697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131557" y="4574285"/>
            <a:ext cx="425450" cy="12700"/>
          </a:xfrm>
          <a:custGeom>
            <a:avLst/>
            <a:gdLst/>
            <a:ahLst/>
            <a:cxnLst/>
            <a:rect l="l" t="t" r="r" b="b"/>
            <a:pathLst>
              <a:path w="425450" h="12700">
                <a:moveTo>
                  <a:pt x="0" y="0"/>
                </a:moveTo>
                <a:lnTo>
                  <a:pt x="425450" y="1270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071359" y="2051304"/>
            <a:ext cx="557783" cy="15697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131557" y="2085594"/>
            <a:ext cx="425450" cy="12700"/>
          </a:xfrm>
          <a:custGeom>
            <a:avLst/>
            <a:gdLst/>
            <a:ahLst/>
            <a:cxnLst/>
            <a:rect l="l" t="t" r="r" b="b"/>
            <a:pathLst>
              <a:path w="425450" h="12700">
                <a:moveTo>
                  <a:pt x="0" y="0"/>
                </a:moveTo>
                <a:lnTo>
                  <a:pt x="425450" y="1270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4345685" y="5914440"/>
            <a:ext cx="4603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5" dirty="0">
                <a:latin typeface="Arial"/>
                <a:cs typeface="Arial"/>
              </a:rPr>
              <a:t>F</a:t>
            </a:r>
            <a:r>
              <a:rPr sz="1400" spc="-55" dirty="0">
                <a:latin typeface="Arial"/>
                <a:cs typeface="Arial"/>
              </a:rPr>
              <a:t>i</a:t>
            </a:r>
            <a:r>
              <a:rPr sz="1400" spc="-90" dirty="0">
                <a:latin typeface="Arial"/>
                <a:cs typeface="Arial"/>
              </a:rPr>
              <a:t>g</a:t>
            </a:r>
            <a:r>
              <a:rPr sz="1400" spc="-55" dirty="0">
                <a:latin typeface="Arial"/>
                <a:cs typeface="Arial"/>
              </a:rPr>
              <a:t>:</a:t>
            </a:r>
            <a:r>
              <a:rPr sz="1400" spc="-70" dirty="0"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626579" y="5241035"/>
            <a:ext cx="474141" cy="16852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12432" y="5512434"/>
            <a:ext cx="901636" cy="17317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spc="-70" dirty="0"/>
              <a:pPr marL="25400">
                <a:lnSpc>
                  <a:spcPts val="1435"/>
                </a:lnSpc>
              </a:pPr>
              <a:t>6</a:t>
            </a:fld>
            <a:endParaRPr spc="-7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12723" y="967181"/>
            <a:ext cx="7722234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HARDWARE</a:t>
            </a:r>
            <a:r>
              <a:rPr spc="-480" dirty="0"/>
              <a:t> </a:t>
            </a:r>
            <a:r>
              <a:rPr spc="-180" dirty="0"/>
              <a:t>COMPONENTS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spc="-70" dirty="0"/>
              <a:pPr marL="25400">
                <a:lnSpc>
                  <a:spcPts val="1435"/>
                </a:lnSpc>
              </a:pPr>
              <a:t>7</a:t>
            </a:fld>
            <a:endParaRPr spc="-70" dirty="0"/>
          </a:p>
        </p:txBody>
      </p:sp>
      <p:sp>
        <p:nvSpPr>
          <p:cNvPr id="8" name="object 8"/>
          <p:cNvSpPr txBox="1"/>
          <p:nvPr/>
        </p:nvSpPr>
        <p:spPr>
          <a:xfrm>
            <a:off x="563372" y="2841395"/>
            <a:ext cx="2719070" cy="2037714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3181"/>
              <a:buFont typeface="Wingdings"/>
              <a:buChar char=""/>
              <a:tabLst>
                <a:tab pos="469900" algn="l"/>
                <a:tab pos="470534" algn="l"/>
              </a:tabLst>
            </a:pPr>
            <a:r>
              <a:rPr sz="2200" spc="-45" dirty="0">
                <a:latin typeface="Times New Roman"/>
                <a:cs typeface="Times New Roman"/>
              </a:rPr>
              <a:t>SOLAR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80" dirty="0">
                <a:latin typeface="Times New Roman"/>
                <a:cs typeface="Times New Roman"/>
              </a:rPr>
              <a:t>PANEL</a:t>
            </a:r>
            <a:endParaRPr sz="2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30"/>
              </a:spcBef>
              <a:buClr>
                <a:srgbClr val="0AD0D9"/>
              </a:buClr>
              <a:buSzPct val="93181"/>
              <a:buFont typeface="Wingdings"/>
              <a:buChar char=""/>
              <a:tabLst>
                <a:tab pos="469900" algn="l"/>
                <a:tab pos="470534" algn="l"/>
              </a:tabLst>
            </a:pPr>
            <a:r>
              <a:rPr sz="2200" spc="-50" dirty="0">
                <a:latin typeface="Times New Roman"/>
                <a:cs typeface="Times New Roman"/>
              </a:rPr>
              <a:t>LDR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SENSORS</a:t>
            </a:r>
            <a:endParaRPr sz="2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30"/>
              </a:spcBef>
              <a:buClr>
                <a:srgbClr val="0AD0D9"/>
              </a:buClr>
              <a:buSzPct val="95454"/>
              <a:buFont typeface="Wingdings"/>
              <a:buChar char=""/>
              <a:tabLst>
                <a:tab pos="469900" algn="l"/>
                <a:tab pos="470534" algn="l"/>
              </a:tabLst>
            </a:pPr>
            <a:r>
              <a:rPr sz="2200" spc="-55" dirty="0">
                <a:latin typeface="Times New Roman"/>
                <a:cs typeface="Times New Roman"/>
              </a:rPr>
              <a:t>STEPPER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45" dirty="0">
                <a:latin typeface="Times New Roman"/>
                <a:cs typeface="Times New Roman"/>
              </a:rPr>
              <a:t>MOTOR</a:t>
            </a:r>
            <a:endParaRPr sz="2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30"/>
              </a:spcBef>
              <a:buClr>
                <a:srgbClr val="0AD0D9"/>
              </a:buClr>
              <a:buSzPct val="93181"/>
              <a:buFont typeface="Wingdings"/>
              <a:buChar char=""/>
              <a:tabLst>
                <a:tab pos="469900" algn="l"/>
                <a:tab pos="470534" algn="l"/>
              </a:tabLst>
            </a:pPr>
            <a:r>
              <a:rPr sz="2200" spc="-160" dirty="0">
                <a:latin typeface="Times New Roman"/>
                <a:cs typeface="Times New Roman"/>
              </a:rPr>
              <a:t>RELAY</a:t>
            </a:r>
            <a:endParaRPr sz="2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25"/>
              </a:spcBef>
              <a:buClr>
                <a:srgbClr val="0AD0D9"/>
              </a:buClr>
              <a:buSzPct val="93181"/>
              <a:buFont typeface="Wingdings"/>
              <a:buChar char=""/>
              <a:tabLst>
                <a:tab pos="469900" algn="l"/>
                <a:tab pos="470534" algn="l"/>
              </a:tabLst>
            </a:pPr>
            <a:r>
              <a:rPr sz="2200" spc="-65" dirty="0">
                <a:latin typeface="Times New Roman"/>
                <a:cs typeface="Times New Roman"/>
              </a:rPr>
              <a:t>PLC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73426" y="1031189"/>
            <a:ext cx="360045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95" dirty="0"/>
              <a:t>A</a:t>
            </a:r>
            <a:r>
              <a:rPr sz="5000" spc="-165" dirty="0"/>
              <a:t>D</a:t>
            </a:r>
            <a:r>
              <a:rPr sz="5000" spc="-409" dirty="0"/>
              <a:t>V</a:t>
            </a:r>
            <a:r>
              <a:rPr sz="5000" spc="-90" dirty="0"/>
              <a:t>AN</a:t>
            </a:r>
            <a:r>
              <a:rPr sz="5000" spc="-994" dirty="0"/>
              <a:t>T</a:t>
            </a:r>
            <a:r>
              <a:rPr sz="5000" spc="-190" dirty="0"/>
              <a:t>A</a:t>
            </a:r>
            <a:r>
              <a:rPr sz="5000" spc="-315" dirty="0"/>
              <a:t>G</a:t>
            </a:r>
            <a:r>
              <a:rPr sz="5000" spc="-330" dirty="0"/>
              <a:t>E</a:t>
            </a:r>
            <a:r>
              <a:rPr sz="5000" spc="-190" dirty="0"/>
              <a:t>S</a:t>
            </a:r>
            <a:endParaRPr sz="50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spc="-70" dirty="0"/>
              <a:pPr marL="25400">
                <a:lnSpc>
                  <a:spcPts val="1435"/>
                </a:lnSpc>
              </a:pPr>
              <a:t>8</a:t>
            </a:fld>
            <a:endParaRPr spc="-70" dirty="0"/>
          </a:p>
        </p:txBody>
      </p:sp>
      <p:sp>
        <p:nvSpPr>
          <p:cNvPr id="8" name="object 8"/>
          <p:cNvSpPr txBox="1"/>
          <p:nvPr/>
        </p:nvSpPr>
        <p:spPr>
          <a:xfrm>
            <a:off x="535940" y="2306850"/>
            <a:ext cx="5294630" cy="243967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3181"/>
              <a:buFont typeface="Wingdings"/>
              <a:buChar char=""/>
              <a:tabLst>
                <a:tab pos="287020" algn="l"/>
              </a:tabLst>
            </a:pPr>
            <a:r>
              <a:rPr sz="2200" spc="-125" dirty="0">
                <a:latin typeface="Arial"/>
                <a:cs typeface="Arial"/>
              </a:rPr>
              <a:t>Simple</a:t>
            </a:r>
            <a:endParaRPr sz="22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525"/>
              </a:spcBef>
              <a:buClr>
                <a:srgbClr val="0AD0D9"/>
              </a:buClr>
              <a:buSzPct val="95454"/>
              <a:buFont typeface="Wingdings"/>
              <a:buChar char=""/>
              <a:tabLst>
                <a:tab pos="287020" algn="l"/>
              </a:tabLst>
            </a:pPr>
            <a:r>
              <a:rPr sz="2200" spc="-135" dirty="0">
                <a:latin typeface="Arial"/>
                <a:cs typeface="Arial"/>
              </a:rPr>
              <a:t>Low</a:t>
            </a:r>
            <a:r>
              <a:rPr sz="2200" spc="-125" dirty="0">
                <a:latin typeface="Arial"/>
                <a:cs typeface="Arial"/>
              </a:rPr>
              <a:t> </a:t>
            </a:r>
            <a:r>
              <a:rPr sz="2200" spc="-100" dirty="0">
                <a:latin typeface="Arial"/>
                <a:cs typeface="Arial"/>
              </a:rPr>
              <a:t>cost</a:t>
            </a:r>
            <a:endParaRPr sz="22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535"/>
              </a:spcBef>
              <a:buClr>
                <a:srgbClr val="0AD0D9"/>
              </a:buClr>
              <a:buSzPct val="93181"/>
              <a:buFont typeface="Wingdings"/>
              <a:buChar char=""/>
              <a:tabLst>
                <a:tab pos="287020" algn="l"/>
              </a:tabLst>
            </a:pPr>
            <a:r>
              <a:rPr sz="2200" spc="-120" dirty="0">
                <a:latin typeface="Arial"/>
                <a:cs typeface="Arial"/>
              </a:rPr>
              <a:t>Eco-Friendly</a:t>
            </a:r>
            <a:endParaRPr sz="22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525"/>
              </a:spcBef>
              <a:buClr>
                <a:srgbClr val="0AD0D9"/>
              </a:buClr>
              <a:buSzPct val="93181"/>
              <a:buFont typeface="Wingdings"/>
              <a:buChar char=""/>
              <a:tabLst>
                <a:tab pos="287020" algn="l"/>
              </a:tabLst>
            </a:pPr>
            <a:r>
              <a:rPr sz="2200" spc="-170" dirty="0">
                <a:latin typeface="Arial"/>
                <a:cs typeface="Arial"/>
              </a:rPr>
              <a:t>We </a:t>
            </a:r>
            <a:r>
              <a:rPr sz="2200" spc="-150" dirty="0">
                <a:latin typeface="Arial"/>
                <a:cs typeface="Arial"/>
              </a:rPr>
              <a:t>can </a:t>
            </a:r>
            <a:r>
              <a:rPr sz="2200" spc="-20" dirty="0">
                <a:latin typeface="Arial"/>
                <a:cs typeface="Arial"/>
              </a:rPr>
              <a:t>monitor </a:t>
            </a:r>
            <a:r>
              <a:rPr sz="2200" spc="-45" dirty="0">
                <a:latin typeface="Arial"/>
                <a:cs typeface="Arial"/>
              </a:rPr>
              <a:t>directly </a:t>
            </a:r>
            <a:r>
              <a:rPr sz="2200" spc="-120" dirty="0">
                <a:latin typeface="Arial"/>
                <a:cs typeface="Arial"/>
              </a:rPr>
              <a:t>using</a:t>
            </a:r>
            <a:r>
              <a:rPr sz="2200" spc="-175" dirty="0">
                <a:latin typeface="Arial"/>
                <a:cs typeface="Arial"/>
              </a:rPr>
              <a:t> </a:t>
            </a:r>
            <a:r>
              <a:rPr sz="2200" spc="-375" dirty="0">
                <a:latin typeface="Arial"/>
                <a:cs typeface="Arial"/>
              </a:rPr>
              <a:t>PC</a:t>
            </a:r>
            <a:endParaRPr sz="22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530"/>
              </a:spcBef>
              <a:buClr>
                <a:srgbClr val="0AD0D9"/>
              </a:buClr>
              <a:buSzPct val="93181"/>
              <a:buFont typeface="Wingdings"/>
              <a:buChar char=""/>
              <a:tabLst>
                <a:tab pos="287020" algn="l"/>
              </a:tabLst>
            </a:pPr>
            <a:r>
              <a:rPr sz="2200" spc="-140" dirty="0">
                <a:latin typeface="Arial"/>
                <a:cs typeface="Arial"/>
              </a:rPr>
              <a:t>Tracking </a:t>
            </a:r>
            <a:r>
              <a:rPr sz="2200" spc="-135" dirty="0">
                <a:latin typeface="Arial"/>
                <a:cs typeface="Arial"/>
              </a:rPr>
              <a:t>accuracy </a:t>
            </a:r>
            <a:r>
              <a:rPr sz="2200" spc="-114" dirty="0">
                <a:latin typeface="Arial"/>
                <a:cs typeface="Arial"/>
              </a:rPr>
              <a:t>is</a:t>
            </a:r>
            <a:r>
              <a:rPr sz="2200" spc="-95" dirty="0">
                <a:latin typeface="Arial"/>
                <a:cs typeface="Arial"/>
              </a:rPr>
              <a:t> </a:t>
            </a:r>
            <a:r>
              <a:rPr sz="2200" spc="-65" dirty="0">
                <a:latin typeface="Arial"/>
                <a:cs typeface="Arial"/>
              </a:rPr>
              <a:t>more</a:t>
            </a:r>
            <a:endParaRPr sz="22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525"/>
              </a:spcBef>
              <a:buClr>
                <a:srgbClr val="0AD0D9"/>
              </a:buClr>
              <a:buSzPct val="95454"/>
              <a:buFont typeface="Wingdings"/>
              <a:buChar char=""/>
              <a:tabLst>
                <a:tab pos="287020" algn="l"/>
              </a:tabLst>
            </a:pPr>
            <a:r>
              <a:rPr sz="2200" spc="-170" dirty="0">
                <a:latin typeface="Arial"/>
                <a:cs typeface="Arial"/>
              </a:rPr>
              <a:t>Reduce </a:t>
            </a:r>
            <a:r>
              <a:rPr sz="2200" spc="-30" dirty="0">
                <a:latin typeface="Arial"/>
                <a:cs typeface="Arial"/>
              </a:rPr>
              <a:t>the </a:t>
            </a:r>
            <a:r>
              <a:rPr sz="2200" spc="-170" dirty="0">
                <a:latin typeface="Arial"/>
                <a:cs typeface="Arial"/>
              </a:rPr>
              <a:t>usage </a:t>
            </a:r>
            <a:r>
              <a:rPr sz="2200" spc="-5" dirty="0">
                <a:latin typeface="Arial"/>
                <a:cs typeface="Arial"/>
              </a:rPr>
              <a:t>of </a:t>
            </a:r>
            <a:r>
              <a:rPr sz="2200" spc="-60" dirty="0">
                <a:latin typeface="Arial"/>
                <a:cs typeface="Arial"/>
              </a:rPr>
              <a:t>power </a:t>
            </a:r>
            <a:r>
              <a:rPr sz="2200" spc="-25" dirty="0">
                <a:latin typeface="Arial"/>
                <a:cs typeface="Arial"/>
              </a:rPr>
              <a:t>from </a:t>
            </a:r>
            <a:r>
              <a:rPr sz="2200" spc="-60" dirty="0">
                <a:latin typeface="Arial"/>
                <a:cs typeface="Arial"/>
              </a:rPr>
              <a:t>power</a:t>
            </a:r>
            <a:r>
              <a:rPr sz="2200" spc="-300" dirty="0">
                <a:latin typeface="Arial"/>
                <a:cs typeface="Arial"/>
              </a:rPr>
              <a:t> </a:t>
            </a:r>
            <a:r>
              <a:rPr sz="2200" spc="-55" dirty="0">
                <a:latin typeface="Arial"/>
                <a:cs typeface="Arial"/>
              </a:rPr>
              <a:t>grid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42133" y="1031189"/>
            <a:ext cx="445897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254" dirty="0"/>
              <a:t>DISADVANTAGES</a:t>
            </a:r>
            <a:endParaRPr sz="50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spc="-70" dirty="0"/>
              <a:pPr marL="25400">
                <a:lnSpc>
                  <a:spcPts val="1435"/>
                </a:lnSpc>
              </a:pPr>
              <a:t>9</a:t>
            </a:fld>
            <a:endParaRPr spc="-70" dirty="0"/>
          </a:p>
        </p:txBody>
      </p:sp>
      <p:sp>
        <p:nvSpPr>
          <p:cNvPr id="8" name="object 8"/>
          <p:cNvSpPr txBox="1"/>
          <p:nvPr/>
        </p:nvSpPr>
        <p:spPr>
          <a:xfrm>
            <a:off x="535940" y="2588209"/>
            <a:ext cx="7980680" cy="2171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191135" indent="-27432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5454"/>
              <a:buFont typeface="Wingdings"/>
              <a:buChar char=""/>
              <a:tabLst>
                <a:tab pos="287020" algn="l"/>
              </a:tabLst>
            </a:pPr>
            <a:r>
              <a:rPr sz="2200" spc="-135" dirty="0">
                <a:latin typeface="Arial"/>
                <a:cs typeface="Arial"/>
              </a:rPr>
              <a:t>Solar </a:t>
            </a:r>
            <a:r>
              <a:rPr sz="2200" spc="-40" dirty="0">
                <a:latin typeface="Arial"/>
                <a:cs typeface="Arial"/>
              </a:rPr>
              <a:t>electricity </a:t>
            </a:r>
            <a:r>
              <a:rPr sz="2200" spc="-114" dirty="0">
                <a:latin typeface="Arial"/>
                <a:cs typeface="Arial"/>
              </a:rPr>
              <a:t>is </a:t>
            </a:r>
            <a:r>
              <a:rPr sz="2200" spc="-10" dirty="0">
                <a:latin typeface="Arial"/>
                <a:cs typeface="Arial"/>
              </a:rPr>
              <a:t>not </a:t>
            </a:r>
            <a:r>
              <a:rPr sz="2200" spc="-95" dirty="0">
                <a:latin typeface="Arial"/>
                <a:cs typeface="Arial"/>
              </a:rPr>
              <a:t>available </a:t>
            </a:r>
            <a:r>
              <a:rPr sz="2200" spc="-40" dirty="0">
                <a:latin typeface="Arial"/>
                <a:cs typeface="Arial"/>
              </a:rPr>
              <a:t>at </a:t>
            </a:r>
            <a:r>
              <a:rPr sz="2200" spc="-50" dirty="0">
                <a:latin typeface="Arial"/>
                <a:cs typeface="Arial"/>
              </a:rPr>
              <a:t>night </a:t>
            </a:r>
            <a:r>
              <a:rPr sz="2200" spc="-105" dirty="0">
                <a:latin typeface="Arial"/>
                <a:cs typeface="Arial"/>
              </a:rPr>
              <a:t>and </a:t>
            </a:r>
            <a:r>
              <a:rPr sz="2200" spc="-114" dirty="0">
                <a:latin typeface="Arial"/>
                <a:cs typeface="Arial"/>
              </a:rPr>
              <a:t>is </a:t>
            </a:r>
            <a:r>
              <a:rPr sz="2200" spc="-155" dirty="0">
                <a:latin typeface="Arial"/>
                <a:cs typeface="Arial"/>
              </a:rPr>
              <a:t>less </a:t>
            </a:r>
            <a:r>
              <a:rPr sz="2200" spc="-95" dirty="0">
                <a:latin typeface="Arial"/>
                <a:cs typeface="Arial"/>
              </a:rPr>
              <a:t>available </a:t>
            </a:r>
            <a:r>
              <a:rPr sz="2200" spc="-30" dirty="0">
                <a:latin typeface="Arial"/>
                <a:cs typeface="Arial"/>
              </a:rPr>
              <a:t>in  </a:t>
            </a:r>
            <a:r>
              <a:rPr sz="2200" spc="-80" dirty="0">
                <a:latin typeface="Arial"/>
                <a:cs typeface="Arial"/>
              </a:rPr>
              <a:t>cloudy </a:t>
            </a:r>
            <a:r>
              <a:rPr sz="2200" spc="-60" dirty="0">
                <a:latin typeface="Arial"/>
                <a:cs typeface="Arial"/>
              </a:rPr>
              <a:t>weather </a:t>
            </a:r>
            <a:r>
              <a:rPr sz="2200" spc="-70" dirty="0">
                <a:latin typeface="Arial"/>
                <a:cs typeface="Arial"/>
              </a:rPr>
              <a:t>conditions. </a:t>
            </a:r>
            <a:r>
              <a:rPr sz="2200" spc="-90" dirty="0">
                <a:latin typeface="Arial"/>
                <a:cs typeface="Arial"/>
              </a:rPr>
              <a:t>Therefore, </a:t>
            </a:r>
            <a:r>
              <a:rPr sz="2200" spc="-175" dirty="0">
                <a:latin typeface="Arial"/>
                <a:cs typeface="Arial"/>
              </a:rPr>
              <a:t>a </a:t>
            </a:r>
            <a:r>
              <a:rPr sz="2200" spc="-110" dirty="0">
                <a:latin typeface="Arial"/>
                <a:cs typeface="Arial"/>
              </a:rPr>
              <a:t>storage </a:t>
            </a:r>
            <a:r>
              <a:rPr sz="2200" spc="-15" dirty="0">
                <a:latin typeface="Arial"/>
                <a:cs typeface="Arial"/>
              </a:rPr>
              <a:t>or</a:t>
            </a:r>
            <a:r>
              <a:rPr sz="2200" spc="-195" dirty="0">
                <a:latin typeface="Arial"/>
                <a:cs typeface="Arial"/>
              </a:rPr>
              <a:t> </a:t>
            </a:r>
            <a:r>
              <a:rPr sz="2200" spc="-65" dirty="0">
                <a:latin typeface="Arial"/>
                <a:cs typeface="Arial"/>
              </a:rPr>
              <a:t>complimentary  </a:t>
            </a:r>
            <a:r>
              <a:rPr sz="2200" spc="-60" dirty="0">
                <a:latin typeface="Arial"/>
                <a:cs typeface="Arial"/>
              </a:rPr>
              <a:t>power </a:t>
            </a:r>
            <a:r>
              <a:rPr sz="2200" spc="-135" dirty="0">
                <a:latin typeface="Arial"/>
                <a:cs typeface="Arial"/>
              </a:rPr>
              <a:t>system </a:t>
            </a:r>
            <a:r>
              <a:rPr sz="2200" spc="-114" dirty="0">
                <a:latin typeface="Arial"/>
                <a:cs typeface="Arial"/>
              </a:rPr>
              <a:t>is</a:t>
            </a:r>
            <a:r>
              <a:rPr sz="2200" spc="-120" dirty="0">
                <a:latin typeface="Arial"/>
                <a:cs typeface="Arial"/>
              </a:rPr>
              <a:t> </a:t>
            </a:r>
            <a:r>
              <a:rPr sz="2200" spc="-60" dirty="0">
                <a:latin typeface="Arial"/>
                <a:cs typeface="Arial"/>
              </a:rPr>
              <a:t>required.</a:t>
            </a:r>
            <a:endParaRPr sz="22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530"/>
              </a:spcBef>
              <a:buClr>
                <a:srgbClr val="0AD0D9"/>
              </a:buClr>
              <a:buSzPct val="93181"/>
              <a:buFont typeface="Wingdings"/>
              <a:buChar char=""/>
              <a:tabLst>
                <a:tab pos="287020" algn="l"/>
              </a:tabLst>
            </a:pPr>
            <a:r>
              <a:rPr sz="2200" spc="-70" dirty="0">
                <a:latin typeface="Arial"/>
                <a:cs typeface="Arial"/>
              </a:rPr>
              <a:t>Limited </a:t>
            </a:r>
            <a:r>
              <a:rPr sz="2200" spc="-60" dirty="0">
                <a:latin typeface="Arial"/>
                <a:cs typeface="Arial"/>
              </a:rPr>
              <a:t>power</a:t>
            </a:r>
            <a:r>
              <a:rPr sz="2200" spc="-145" dirty="0">
                <a:latin typeface="Arial"/>
                <a:cs typeface="Arial"/>
              </a:rPr>
              <a:t> </a:t>
            </a:r>
            <a:r>
              <a:rPr sz="2200" spc="-90" dirty="0">
                <a:latin typeface="Arial"/>
                <a:cs typeface="Arial"/>
              </a:rPr>
              <a:t>density.</a:t>
            </a:r>
            <a:endParaRPr sz="2200">
              <a:latin typeface="Arial"/>
              <a:cs typeface="Arial"/>
            </a:endParaRPr>
          </a:p>
          <a:p>
            <a:pPr marL="287020" marR="5080" indent="-274320">
              <a:lnSpc>
                <a:spcPct val="100000"/>
              </a:lnSpc>
              <a:spcBef>
                <a:spcPts val="530"/>
              </a:spcBef>
              <a:buClr>
                <a:srgbClr val="0AD0D9"/>
              </a:buClr>
              <a:buSzPct val="93181"/>
              <a:buFont typeface="Wingdings"/>
              <a:buChar char=""/>
              <a:tabLst>
                <a:tab pos="287020" algn="l"/>
              </a:tabLst>
            </a:pPr>
            <a:r>
              <a:rPr sz="2200" spc="-135" dirty="0">
                <a:latin typeface="Arial"/>
                <a:cs typeface="Arial"/>
              </a:rPr>
              <a:t>Solar </a:t>
            </a:r>
            <a:r>
              <a:rPr sz="2200" spc="-105" dirty="0">
                <a:latin typeface="Arial"/>
                <a:cs typeface="Arial"/>
              </a:rPr>
              <a:t>cells </a:t>
            </a:r>
            <a:r>
              <a:rPr sz="2200" spc="-90" dirty="0">
                <a:latin typeface="Arial"/>
                <a:cs typeface="Arial"/>
              </a:rPr>
              <a:t>produce </a:t>
            </a:r>
            <a:r>
              <a:rPr sz="2200" spc="-330" dirty="0">
                <a:latin typeface="Arial"/>
                <a:cs typeface="Arial"/>
              </a:rPr>
              <a:t>DC </a:t>
            </a:r>
            <a:r>
              <a:rPr sz="2200" spc="-65" dirty="0">
                <a:latin typeface="Arial"/>
                <a:cs typeface="Arial"/>
              </a:rPr>
              <a:t>which </a:t>
            </a:r>
            <a:r>
              <a:rPr sz="2200" spc="-75" dirty="0">
                <a:latin typeface="Arial"/>
                <a:cs typeface="Arial"/>
              </a:rPr>
              <a:t>must </a:t>
            </a:r>
            <a:r>
              <a:rPr sz="2200" spc="-105" dirty="0">
                <a:latin typeface="Arial"/>
                <a:cs typeface="Arial"/>
              </a:rPr>
              <a:t>be </a:t>
            </a:r>
            <a:r>
              <a:rPr sz="2200" spc="-80" dirty="0">
                <a:latin typeface="Arial"/>
                <a:cs typeface="Arial"/>
              </a:rPr>
              <a:t>converted </a:t>
            </a:r>
            <a:r>
              <a:rPr sz="2200" spc="15" dirty="0">
                <a:latin typeface="Arial"/>
                <a:cs typeface="Arial"/>
              </a:rPr>
              <a:t>to </a:t>
            </a:r>
            <a:r>
              <a:rPr sz="2200" spc="-315" dirty="0">
                <a:latin typeface="Arial"/>
                <a:cs typeface="Arial"/>
              </a:rPr>
              <a:t>AC </a:t>
            </a:r>
            <a:r>
              <a:rPr sz="2200" spc="-75" dirty="0">
                <a:latin typeface="Arial"/>
                <a:cs typeface="Arial"/>
              </a:rPr>
              <a:t>when </a:t>
            </a:r>
            <a:r>
              <a:rPr sz="2200" spc="-135" dirty="0">
                <a:latin typeface="Arial"/>
                <a:cs typeface="Arial"/>
              </a:rPr>
              <a:t>used </a:t>
            </a:r>
            <a:r>
              <a:rPr sz="2200" spc="-30" dirty="0">
                <a:latin typeface="Arial"/>
                <a:cs typeface="Arial"/>
              </a:rPr>
              <a:t>in  </a:t>
            </a:r>
            <a:r>
              <a:rPr sz="2200" spc="-45" dirty="0">
                <a:latin typeface="Arial"/>
                <a:cs typeface="Arial"/>
              </a:rPr>
              <a:t>currently </a:t>
            </a:r>
            <a:r>
              <a:rPr sz="2200" spc="-90" dirty="0">
                <a:latin typeface="Arial"/>
                <a:cs typeface="Arial"/>
              </a:rPr>
              <a:t>existing </a:t>
            </a:r>
            <a:r>
              <a:rPr sz="2200" spc="-30" dirty="0">
                <a:latin typeface="Arial"/>
                <a:cs typeface="Arial"/>
              </a:rPr>
              <a:t>distribution</a:t>
            </a:r>
            <a:r>
              <a:rPr sz="2200" spc="-225" dirty="0">
                <a:latin typeface="Arial"/>
                <a:cs typeface="Arial"/>
              </a:rPr>
              <a:t> </a:t>
            </a:r>
            <a:r>
              <a:rPr sz="2200" spc="-95" dirty="0">
                <a:latin typeface="Arial"/>
                <a:cs typeface="Arial"/>
              </a:rPr>
              <a:t>grids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1D6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262</Words>
  <Application>Microsoft Office PowerPoint</Application>
  <PresentationFormat>On-screen Show (4:3)</PresentationFormat>
  <Paragraphs>64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CONTENT</vt:lpstr>
      <vt:lpstr>INTRODUCTION</vt:lpstr>
      <vt:lpstr>WHAT IS SOLAR TRACKER?</vt:lpstr>
      <vt:lpstr>NEED OF SOLAR TRACKER</vt:lpstr>
      <vt:lpstr>BLOCK DIAGRAM</vt:lpstr>
      <vt:lpstr>HARDWARE COMPONENTS</vt:lpstr>
      <vt:lpstr>ADVANTAGES</vt:lpstr>
      <vt:lpstr>DISADVANTAGES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Bharath kumar keesari</dc:creator>
  <cp:lastModifiedBy>Sai kumar</cp:lastModifiedBy>
  <cp:revision>4</cp:revision>
  <dcterms:created xsi:type="dcterms:W3CDTF">2019-01-05T13:26:16Z</dcterms:created>
  <dcterms:modified xsi:type="dcterms:W3CDTF">2019-01-25T08:18:50Z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2016-03-25T00:00:00Z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2019-01-05T00:00:00Z</vt:filetime>
  </property>
</Properties>
</file>