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5" r:id="rId6"/>
    <p:sldId id="276" r:id="rId7"/>
    <p:sldId id="277" r:id="rId8"/>
    <p:sldId id="296" r:id="rId9"/>
    <p:sldId id="287" r:id="rId10"/>
    <p:sldId id="291" r:id="rId11"/>
    <p:sldId id="288" r:id="rId12"/>
    <p:sldId id="278" r:id="rId13"/>
    <p:sldId id="285" r:id="rId14"/>
    <p:sldId id="286" r:id="rId15"/>
    <p:sldId id="279" r:id="rId16"/>
    <p:sldId id="294" r:id="rId17"/>
    <p:sldId id="282" r:id="rId18"/>
    <p:sldId id="28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400"/>
    <a:srgbClr val="228B22"/>
    <a:srgbClr val="A020F6"/>
    <a:srgbClr val="0000FF"/>
    <a:srgbClr val="636569"/>
    <a:srgbClr val="715091"/>
    <a:srgbClr val="176DAD"/>
    <a:srgbClr val="0D78C9"/>
    <a:srgbClr val="024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FD302-70A5-4FE8-91A4-CC70FA83CD44}" v="3482" dt="2023-07-13T05:53:56.240"/>
    <p1510:client id="{9DD83836-D9A9-3FB5-35AC-8921E6448E54}" v="405" dt="2023-07-12T12:24:46.221"/>
    <p1510:client id="{C0CCE5E2-1941-4EFA-97EB-1E960F40F8F6}" v="699" vWet="703" dt="2023-07-12T10:45:09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Ranga" userId="74bd0263-21c9-4386-be0f-ad1733d8a44d" providerId="ADAL" clId="{1C4FD302-70A5-4FE8-91A4-CC70FA83CD44}"/>
    <pc:docChg chg="undo redo custSel addSld delSld modSld sldOrd">
      <pc:chgData name="Bharath Ranga" userId="74bd0263-21c9-4386-be0f-ad1733d8a44d" providerId="ADAL" clId="{1C4FD302-70A5-4FE8-91A4-CC70FA83CD44}" dt="2023-07-13T05:53:56.240" v="3690" actId="20577"/>
      <pc:docMkLst>
        <pc:docMk/>
      </pc:docMkLst>
      <pc:sldChg chg="addSp modSp mod">
        <pc:chgData name="Bharath Ranga" userId="74bd0263-21c9-4386-be0f-ad1733d8a44d" providerId="ADAL" clId="{1C4FD302-70A5-4FE8-91A4-CC70FA83CD44}" dt="2023-07-12T15:58:35.318" v="2056" actId="255"/>
        <pc:sldMkLst>
          <pc:docMk/>
          <pc:sldMk cId="0" sldId="256"/>
        </pc:sldMkLst>
        <pc:spChg chg="mod">
          <ac:chgData name="Bharath Ranga" userId="74bd0263-21c9-4386-be0f-ad1733d8a44d" providerId="ADAL" clId="{1C4FD302-70A5-4FE8-91A4-CC70FA83CD44}" dt="2023-07-12T15:56:18.080" v="1945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Bharath Ranga" userId="74bd0263-21c9-4386-be0f-ad1733d8a44d" providerId="ADAL" clId="{1C4FD302-70A5-4FE8-91A4-CC70FA83CD44}" dt="2023-07-12T15:58:30.359" v="2055" actId="255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Bharath Ranga" userId="74bd0263-21c9-4386-be0f-ad1733d8a44d" providerId="ADAL" clId="{1C4FD302-70A5-4FE8-91A4-CC70FA83CD44}" dt="2023-07-12T15:58:35.318" v="2056" actId="255"/>
          <ac:spMkLst>
            <pc:docMk/>
            <pc:sldMk cId="0" sldId="256"/>
            <ac:spMk id="4" creationId="{A031FB0D-75F1-CB68-4CF5-0982DC2E5DB2}"/>
          </ac:spMkLst>
        </pc:spChg>
      </pc:sldChg>
      <pc:sldChg chg="modSp mod modAnim">
        <pc:chgData name="Bharath Ranga" userId="74bd0263-21c9-4386-be0f-ad1733d8a44d" providerId="ADAL" clId="{1C4FD302-70A5-4FE8-91A4-CC70FA83CD44}" dt="2023-07-13T05:53:56.240" v="3690" actId="20577"/>
        <pc:sldMkLst>
          <pc:docMk/>
          <pc:sldMk cId="2784395857" sldId="275"/>
        </pc:sldMkLst>
        <pc:spChg chg="mod">
          <ac:chgData name="Bharath Ranga" userId="74bd0263-21c9-4386-be0f-ad1733d8a44d" providerId="ADAL" clId="{1C4FD302-70A5-4FE8-91A4-CC70FA83CD44}" dt="2023-07-13T05:53:56.240" v="3690" actId="20577"/>
          <ac:spMkLst>
            <pc:docMk/>
            <pc:sldMk cId="2784395857" sldId="275"/>
            <ac:spMk id="4" creationId="{00000000-0000-0000-0000-000000000000}"/>
          </ac:spMkLst>
        </pc:spChg>
      </pc:sldChg>
      <pc:sldChg chg="modSp mod modAnim">
        <pc:chgData name="Bharath Ranga" userId="74bd0263-21c9-4386-be0f-ad1733d8a44d" providerId="ADAL" clId="{1C4FD302-70A5-4FE8-91A4-CC70FA83CD44}" dt="2023-07-13T05:16:16.370" v="2358" actId="6549"/>
        <pc:sldMkLst>
          <pc:docMk/>
          <pc:sldMk cId="3223424493" sldId="276"/>
        </pc:sldMkLst>
        <pc:spChg chg="mod">
          <ac:chgData name="Bharath Ranga" userId="74bd0263-21c9-4386-be0f-ad1733d8a44d" providerId="ADAL" clId="{1C4FD302-70A5-4FE8-91A4-CC70FA83CD44}" dt="2023-07-13T05:16:16.370" v="2358" actId="6549"/>
          <ac:spMkLst>
            <pc:docMk/>
            <pc:sldMk cId="3223424493" sldId="276"/>
            <ac:spMk id="3" creationId="{6E7FDB9B-36F8-A04C-6C09-6DE6B92CDE41}"/>
          </ac:spMkLst>
        </pc:spChg>
      </pc:sldChg>
      <pc:sldChg chg="addSp delSp modSp mod addAnim delAnim modAnim">
        <pc:chgData name="Bharath Ranga" userId="74bd0263-21c9-4386-be0f-ad1733d8a44d" providerId="ADAL" clId="{1C4FD302-70A5-4FE8-91A4-CC70FA83CD44}" dt="2023-07-12T15:14:30.887" v="1656" actId="255"/>
        <pc:sldMkLst>
          <pc:docMk/>
          <pc:sldMk cId="417937721" sldId="277"/>
        </pc:sldMkLst>
        <pc:spChg chg="mod">
          <ac:chgData name="Bharath Ranga" userId="74bd0263-21c9-4386-be0f-ad1733d8a44d" providerId="ADAL" clId="{1C4FD302-70A5-4FE8-91A4-CC70FA83CD44}" dt="2023-07-12T15:14:30.887" v="1656" actId="255"/>
          <ac:spMkLst>
            <pc:docMk/>
            <pc:sldMk cId="417937721" sldId="277"/>
            <ac:spMk id="3" creationId="{E95F67C1-815C-FA0B-9F1C-8C6BB4519FDF}"/>
          </ac:spMkLst>
        </pc:spChg>
        <pc:spChg chg="add mod">
          <ac:chgData name="Bharath Ranga" userId="74bd0263-21c9-4386-be0f-ad1733d8a44d" providerId="ADAL" clId="{1C4FD302-70A5-4FE8-91A4-CC70FA83CD44}" dt="2023-07-12T10:52:15.878" v="227" actId="207"/>
          <ac:spMkLst>
            <pc:docMk/>
            <pc:sldMk cId="417937721" sldId="277"/>
            <ac:spMk id="4" creationId="{A0EFB7C5-BBD1-C011-6B18-CA416EAE64C4}"/>
          </ac:spMkLst>
        </pc:spChg>
        <pc:spChg chg="add del mod">
          <ac:chgData name="Bharath Ranga" userId="74bd0263-21c9-4386-be0f-ad1733d8a44d" providerId="ADAL" clId="{1C4FD302-70A5-4FE8-91A4-CC70FA83CD44}" dt="2023-07-12T11:15:55.657" v="406" actId="478"/>
          <ac:spMkLst>
            <pc:docMk/>
            <pc:sldMk cId="417937721" sldId="277"/>
            <ac:spMk id="5" creationId="{E6F35091-CD01-EB2A-62EE-E0DACC0744BF}"/>
          </ac:spMkLst>
        </pc:spChg>
        <pc:spChg chg="add del mod">
          <ac:chgData name="Bharath Ranga" userId="74bd0263-21c9-4386-be0f-ad1733d8a44d" providerId="ADAL" clId="{1C4FD302-70A5-4FE8-91A4-CC70FA83CD44}" dt="2023-07-12T11:15:45.791" v="405" actId="478"/>
          <ac:spMkLst>
            <pc:docMk/>
            <pc:sldMk cId="417937721" sldId="277"/>
            <ac:spMk id="6" creationId="{669749A2-6848-BB6B-6AE4-F8E6B222E669}"/>
          </ac:spMkLst>
        </pc:spChg>
        <pc:spChg chg="add del mod">
          <ac:chgData name="Bharath Ranga" userId="74bd0263-21c9-4386-be0f-ad1733d8a44d" providerId="ADAL" clId="{1C4FD302-70A5-4FE8-91A4-CC70FA83CD44}" dt="2023-07-12T11:19:25.373" v="433" actId="20577"/>
          <ac:spMkLst>
            <pc:docMk/>
            <pc:sldMk cId="417937721" sldId="277"/>
            <ac:spMk id="8" creationId="{A25A7FCC-701C-F8D2-759A-D93C173802BD}"/>
          </ac:spMkLst>
        </pc:spChg>
        <pc:picChg chg="add del mod">
          <ac:chgData name="Bharath Ranga" userId="74bd0263-21c9-4386-be0f-ad1733d8a44d" providerId="ADAL" clId="{1C4FD302-70A5-4FE8-91A4-CC70FA83CD44}" dt="2023-07-12T11:21:04.457" v="443" actId="478"/>
          <ac:picMkLst>
            <pc:docMk/>
            <pc:sldMk cId="417937721" sldId="277"/>
            <ac:picMk id="7" creationId="{9444009E-1484-EC13-DE50-ED5627B18D36}"/>
          </ac:picMkLst>
        </pc:picChg>
        <pc:picChg chg="add del">
          <ac:chgData name="Bharath Ranga" userId="74bd0263-21c9-4386-be0f-ad1733d8a44d" providerId="ADAL" clId="{1C4FD302-70A5-4FE8-91A4-CC70FA83CD44}" dt="2023-07-12T10:47:39.699" v="193" actId="478"/>
          <ac:picMkLst>
            <pc:docMk/>
            <pc:sldMk cId="417937721" sldId="277"/>
            <ac:picMk id="1026" creationId="{D9AD9363-37A5-B83E-52D7-6EB3EA2A2C7D}"/>
          </ac:picMkLst>
        </pc:picChg>
        <pc:picChg chg="add del mod">
          <ac:chgData name="Bharath Ranga" userId="74bd0263-21c9-4386-be0f-ad1733d8a44d" providerId="ADAL" clId="{1C4FD302-70A5-4FE8-91A4-CC70FA83CD44}" dt="2023-07-12T11:15:10.093" v="402" actId="1076"/>
          <ac:picMkLst>
            <pc:docMk/>
            <pc:sldMk cId="417937721" sldId="277"/>
            <ac:picMk id="1028" creationId="{3AE1AECF-3FC4-1E94-F7AB-71900D404698}"/>
          </ac:picMkLst>
        </pc:picChg>
        <pc:picChg chg="add mod">
          <ac:chgData name="Bharath Ranga" userId="74bd0263-21c9-4386-be0f-ad1733d8a44d" providerId="ADAL" clId="{1C4FD302-70A5-4FE8-91A4-CC70FA83CD44}" dt="2023-07-12T10:49:30.599" v="216" actId="14100"/>
          <ac:picMkLst>
            <pc:docMk/>
            <pc:sldMk cId="417937721" sldId="277"/>
            <ac:picMk id="1030" creationId="{DDB08620-F1A6-C51F-FD84-2B13234263B5}"/>
          </ac:picMkLst>
        </pc:picChg>
      </pc:sldChg>
      <pc:sldChg chg="addSp delSp modSp mod modAnim">
        <pc:chgData name="Bharath Ranga" userId="74bd0263-21c9-4386-be0f-ad1733d8a44d" providerId="ADAL" clId="{1C4FD302-70A5-4FE8-91A4-CC70FA83CD44}" dt="2023-07-13T04:42:38.410" v="2059"/>
        <pc:sldMkLst>
          <pc:docMk/>
          <pc:sldMk cId="2379983418" sldId="278"/>
        </pc:sldMkLst>
        <pc:spChg chg="mod">
          <ac:chgData name="Bharath Ranga" userId="74bd0263-21c9-4386-be0f-ad1733d8a44d" providerId="ADAL" clId="{1C4FD302-70A5-4FE8-91A4-CC70FA83CD44}" dt="2023-07-12T11:25:18.476" v="470" actId="1076"/>
          <ac:spMkLst>
            <pc:docMk/>
            <pc:sldMk cId="2379983418" sldId="278"/>
            <ac:spMk id="2" creationId="{E44E820B-F4C2-9158-97CB-30DD5A945385}"/>
          </ac:spMkLst>
        </pc:spChg>
        <pc:spChg chg="add del mod">
          <ac:chgData name="Bharath Ranga" userId="74bd0263-21c9-4386-be0f-ad1733d8a44d" providerId="ADAL" clId="{1C4FD302-70A5-4FE8-91A4-CC70FA83CD44}" dt="2023-07-12T11:24:21.906" v="463" actId="478"/>
          <ac:spMkLst>
            <pc:docMk/>
            <pc:sldMk cId="2379983418" sldId="278"/>
            <ac:spMk id="4" creationId="{D98B3CFF-EF27-F140-2ADE-07E504ACDFAB}"/>
          </ac:spMkLst>
        </pc:spChg>
        <pc:spChg chg="add del mod">
          <ac:chgData name="Bharath Ranga" userId="74bd0263-21c9-4386-be0f-ad1733d8a44d" providerId="ADAL" clId="{1C4FD302-70A5-4FE8-91A4-CC70FA83CD44}" dt="2023-07-12T11:24:37.484" v="465" actId="478"/>
          <ac:spMkLst>
            <pc:docMk/>
            <pc:sldMk cId="2379983418" sldId="278"/>
            <ac:spMk id="6" creationId="{6592BDA0-0958-856C-49B0-0A32B72B1D6F}"/>
          </ac:spMkLst>
        </pc:spChg>
        <pc:graphicFrameChg chg="add del mod">
          <ac:chgData name="Bharath Ranga" userId="74bd0263-21c9-4386-be0f-ad1733d8a44d" providerId="ADAL" clId="{1C4FD302-70A5-4FE8-91A4-CC70FA83CD44}" dt="2023-07-13T04:41:17.280" v="2057" actId="20577"/>
          <ac:graphicFrameMkLst>
            <pc:docMk/>
            <pc:sldMk cId="2379983418" sldId="278"/>
            <ac:graphicFrameMk id="7" creationId="{2C890E7B-8FAD-42DA-9404-6B431E1D79EB}"/>
          </ac:graphicFrameMkLst>
        </pc:graphicFrameChg>
        <pc:graphicFrameChg chg="add mod">
          <ac:chgData name="Bharath Ranga" userId="74bd0263-21c9-4386-be0f-ad1733d8a44d" providerId="ADAL" clId="{1C4FD302-70A5-4FE8-91A4-CC70FA83CD44}" dt="2023-07-12T11:25:49.297" v="476" actId="571"/>
          <ac:graphicFrameMkLst>
            <pc:docMk/>
            <pc:sldMk cId="2379983418" sldId="278"/>
            <ac:graphicFrameMk id="8" creationId="{BBCD2149-7B3D-4E95-8FA2-B0EF8412017E}"/>
          </ac:graphicFrameMkLst>
        </pc:graphicFrameChg>
      </pc:sldChg>
      <pc:sldChg chg="modSp mod">
        <pc:chgData name="Bharath Ranga" userId="74bd0263-21c9-4386-be0f-ad1733d8a44d" providerId="ADAL" clId="{1C4FD302-70A5-4FE8-91A4-CC70FA83CD44}" dt="2023-07-12T15:12:38.324" v="1649" actId="207"/>
        <pc:sldMkLst>
          <pc:docMk/>
          <pc:sldMk cId="3956212794" sldId="279"/>
        </pc:sldMkLst>
        <pc:spChg chg="mod">
          <ac:chgData name="Bharath Ranga" userId="74bd0263-21c9-4386-be0f-ad1733d8a44d" providerId="ADAL" clId="{1C4FD302-70A5-4FE8-91A4-CC70FA83CD44}" dt="2023-07-12T15:12:38.324" v="1649" actId="207"/>
          <ac:spMkLst>
            <pc:docMk/>
            <pc:sldMk cId="3956212794" sldId="279"/>
            <ac:spMk id="3" creationId="{E95F67C1-815C-FA0B-9F1C-8C6BB4519FDF}"/>
          </ac:spMkLst>
        </pc:spChg>
      </pc:sldChg>
      <pc:sldChg chg="addSp delSp modSp mod ord">
        <pc:chgData name="Bharath Ranga" userId="74bd0263-21c9-4386-be0f-ad1733d8a44d" providerId="ADAL" clId="{1C4FD302-70A5-4FE8-91A4-CC70FA83CD44}" dt="2023-07-13T05:49:42.079" v="3667"/>
        <pc:sldMkLst>
          <pc:docMk/>
          <pc:sldMk cId="2131112278" sldId="282"/>
        </pc:sldMkLst>
        <pc:spChg chg="mod">
          <ac:chgData name="Bharath Ranga" userId="74bd0263-21c9-4386-be0f-ad1733d8a44d" providerId="ADAL" clId="{1C4FD302-70A5-4FE8-91A4-CC70FA83CD44}" dt="2023-07-12T12:28:55.226" v="1317" actId="5793"/>
          <ac:spMkLst>
            <pc:docMk/>
            <pc:sldMk cId="2131112278" sldId="282"/>
            <ac:spMk id="3" creationId="{E95F67C1-815C-FA0B-9F1C-8C6BB4519FDF}"/>
          </ac:spMkLst>
        </pc:spChg>
        <pc:inkChg chg="add">
          <ac:chgData name="Bharath Ranga" userId="74bd0263-21c9-4386-be0f-ad1733d8a44d" providerId="ADAL" clId="{1C4FD302-70A5-4FE8-91A4-CC70FA83CD44}" dt="2023-07-12T12:20:38" v="1307" actId="9405"/>
          <ac:inkMkLst>
            <pc:docMk/>
            <pc:sldMk cId="2131112278" sldId="282"/>
            <ac:inkMk id="4" creationId="{AE59FB72-8021-0709-728E-67B3024B5382}"/>
          </ac:inkMkLst>
        </pc:inkChg>
        <pc:inkChg chg="add del">
          <ac:chgData name="Bharath Ranga" userId="74bd0263-21c9-4386-be0f-ad1733d8a44d" providerId="ADAL" clId="{1C4FD302-70A5-4FE8-91A4-CC70FA83CD44}" dt="2023-07-12T12:20:42.983" v="1309" actId="9405"/>
          <ac:inkMkLst>
            <pc:docMk/>
            <pc:sldMk cId="2131112278" sldId="282"/>
            <ac:inkMk id="5" creationId="{E800F0B2-6D3E-2EF0-4F94-2989D32C485B}"/>
          </ac:inkMkLst>
        </pc:inkChg>
      </pc:sldChg>
      <pc:sldChg chg="del">
        <pc:chgData name="Bharath Ranga" userId="74bd0263-21c9-4386-be0f-ad1733d8a44d" providerId="ADAL" clId="{1C4FD302-70A5-4FE8-91A4-CC70FA83CD44}" dt="2023-07-12T10:56:37.653" v="242" actId="47"/>
        <pc:sldMkLst>
          <pc:docMk/>
          <pc:sldMk cId="376401060" sldId="283"/>
        </pc:sldMkLst>
      </pc:sldChg>
      <pc:sldChg chg="del">
        <pc:chgData name="Bharath Ranga" userId="74bd0263-21c9-4386-be0f-ad1733d8a44d" providerId="ADAL" clId="{1C4FD302-70A5-4FE8-91A4-CC70FA83CD44}" dt="2023-07-12T10:59:31.123" v="262" actId="47"/>
        <pc:sldMkLst>
          <pc:docMk/>
          <pc:sldMk cId="3670577190" sldId="284"/>
        </pc:sldMkLst>
      </pc:sldChg>
      <pc:sldChg chg="addSp delSp modSp mod modAnim">
        <pc:chgData name="Bharath Ranga" userId="74bd0263-21c9-4386-be0f-ad1733d8a44d" providerId="ADAL" clId="{1C4FD302-70A5-4FE8-91A4-CC70FA83CD44}" dt="2023-07-12T12:03:29.976" v="1246"/>
        <pc:sldMkLst>
          <pc:docMk/>
          <pc:sldMk cId="837797196" sldId="285"/>
        </pc:sldMkLst>
        <pc:spChg chg="mod">
          <ac:chgData name="Bharath Ranga" userId="74bd0263-21c9-4386-be0f-ad1733d8a44d" providerId="ADAL" clId="{1C4FD302-70A5-4FE8-91A4-CC70FA83CD44}" dt="2023-07-12T11:06:46.895" v="347" actId="20577"/>
          <ac:spMkLst>
            <pc:docMk/>
            <pc:sldMk cId="837797196" sldId="285"/>
            <ac:spMk id="2" creationId="{4BDDE035-7CE3-4B28-9A2E-9AFB5922DAB6}"/>
          </ac:spMkLst>
        </pc:spChg>
        <pc:spChg chg="del">
          <ac:chgData name="Bharath Ranga" userId="74bd0263-21c9-4386-be0f-ad1733d8a44d" providerId="ADAL" clId="{1C4FD302-70A5-4FE8-91A4-CC70FA83CD44}" dt="2023-07-12T11:07:57.644" v="348"/>
          <ac:spMkLst>
            <pc:docMk/>
            <pc:sldMk cId="837797196" sldId="285"/>
            <ac:spMk id="3" creationId="{F88AE422-BDA6-4000-8F63-03270981A044}"/>
          </ac:spMkLst>
        </pc:spChg>
        <pc:spChg chg="add del mod">
          <ac:chgData name="Bharath Ranga" userId="74bd0263-21c9-4386-be0f-ad1733d8a44d" providerId="ADAL" clId="{1C4FD302-70A5-4FE8-91A4-CC70FA83CD44}" dt="2023-07-12T11:07:58.938" v="349" actId="478"/>
          <ac:spMkLst>
            <pc:docMk/>
            <pc:sldMk cId="837797196" sldId="285"/>
            <ac:spMk id="4" creationId="{F736BBD5-1D02-C8D5-18B3-09F4E38156BC}"/>
          </ac:spMkLst>
        </pc:spChg>
        <pc:picChg chg="add mod">
          <ac:chgData name="Bharath Ranga" userId="74bd0263-21c9-4386-be0f-ad1733d8a44d" providerId="ADAL" clId="{1C4FD302-70A5-4FE8-91A4-CC70FA83CD44}" dt="2023-07-12T11:12:21.022" v="401" actId="14100"/>
          <ac:picMkLst>
            <pc:docMk/>
            <pc:sldMk cId="837797196" sldId="285"/>
            <ac:picMk id="6" creationId="{950A0ED2-3D4D-9257-3235-75428EA90E3B}"/>
          </ac:picMkLst>
        </pc:picChg>
      </pc:sldChg>
      <pc:sldChg chg="addSp delSp modSp mod modAnim">
        <pc:chgData name="Bharath Ranga" userId="74bd0263-21c9-4386-be0f-ad1733d8a44d" providerId="ADAL" clId="{1C4FD302-70A5-4FE8-91A4-CC70FA83CD44}" dt="2023-07-12T12:03:33.494" v="1247"/>
        <pc:sldMkLst>
          <pc:docMk/>
          <pc:sldMk cId="3633702728" sldId="286"/>
        </pc:sldMkLst>
        <pc:spChg chg="mod">
          <ac:chgData name="Bharath Ranga" userId="74bd0263-21c9-4386-be0f-ad1733d8a44d" providerId="ADAL" clId="{1C4FD302-70A5-4FE8-91A4-CC70FA83CD44}" dt="2023-07-12T11:10:09.889" v="380" actId="20577"/>
          <ac:spMkLst>
            <pc:docMk/>
            <pc:sldMk cId="3633702728" sldId="286"/>
            <ac:spMk id="2" creationId="{28FE7A04-FED1-4356-BF88-A4A21EDF214F}"/>
          </ac:spMkLst>
        </pc:spChg>
        <pc:spChg chg="del">
          <ac:chgData name="Bharath Ranga" userId="74bd0263-21c9-4386-be0f-ad1733d8a44d" providerId="ADAL" clId="{1C4FD302-70A5-4FE8-91A4-CC70FA83CD44}" dt="2023-07-12T11:10:20.128" v="381"/>
          <ac:spMkLst>
            <pc:docMk/>
            <pc:sldMk cId="3633702728" sldId="286"/>
            <ac:spMk id="3" creationId="{93D4E732-3DC2-4D43-B60E-438630FA872A}"/>
          </ac:spMkLst>
        </pc:spChg>
        <pc:spChg chg="add del mod">
          <ac:chgData name="Bharath Ranga" userId="74bd0263-21c9-4386-be0f-ad1733d8a44d" providerId="ADAL" clId="{1C4FD302-70A5-4FE8-91A4-CC70FA83CD44}" dt="2023-07-12T11:11:50.902" v="397" actId="478"/>
          <ac:spMkLst>
            <pc:docMk/>
            <pc:sldMk cId="3633702728" sldId="286"/>
            <ac:spMk id="4" creationId="{03F02A9A-AC07-42C8-9D9F-1F26D1FD8391}"/>
          </ac:spMkLst>
        </pc:spChg>
        <pc:picChg chg="add del mod">
          <ac:chgData name="Bharath Ranga" userId="74bd0263-21c9-4386-be0f-ad1733d8a44d" providerId="ADAL" clId="{1C4FD302-70A5-4FE8-91A4-CC70FA83CD44}" dt="2023-07-12T11:10:47.958" v="387" actId="478"/>
          <ac:picMkLst>
            <pc:docMk/>
            <pc:sldMk cId="3633702728" sldId="286"/>
            <ac:picMk id="2050" creationId="{F445600A-3704-7600-5418-BFBFA09BCF69}"/>
          </ac:picMkLst>
        </pc:picChg>
        <pc:picChg chg="add mod">
          <ac:chgData name="Bharath Ranga" userId="74bd0263-21c9-4386-be0f-ad1733d8a44d" providerId="ADAL" clId="{1C4FD302-70A5-4FE8-91A4-CC70FA83CD44}" dt="2023-07-12T11:11:31.053" v="395" actId="1076"/>
          <ac:picMkLst>
            <pc:docMk/>
            <pc:sldMk cId="3633702728" sldId="286"/>
            <ac:picMk id="2052" creationId="{E2BAC896-1F8A-FC40-1A97-B1EA641F2A8B}"/>
          </ac:picMkLst>
        </pc:picChg>
      </pc:sldChg>
      <pc:sldChg chg="addSp delSp modSp add mod modAnim">
        <pc:chgData name="Bharath Ranga" userId="74bd0263-21c9-4386-be0f-ad1733d8a44d" providerId="ADAL" clId="{1C4FD302-70A5-4FE8-91A4-CC70FA83CD44}" dt="2023-07-13T05:20:14.167" v="2779" actId="1076"/>
        <pc:sldMkLst>
          <pc:docMk/>
          <pc:sldMk cId="3393934313" sldId="287"/>
        </pc:sldMkLst>
        <pc:spChg chg="mod">
          <ac:chgData name="Bharath Ranga" userId="74bd0263-21c9-4386-be0f-ad1733d8a44d" providerId="ADAL" clId="{1C4FD302-70A5-4FE8-91A4-CC70FA83CD44}" dt="2023-07-13T05:20:07.229" v="2778" actId="14100"/>
          <ac:spMkLst>
            <pc:docMk/>
            <pc:sldMk cId="3393934313" sldId="287"/>
            <ac:spMk id="3" creationId="{E95F67C1-815C-FA0B-9F1C-8C6BB4519FDF}"/>
          </ac:spMkLst>
        </pc:spChg>
        <pc:spChg chg="del">
          <ac:chgData name="Bharath Ranga" userId="74bd0263-21c9-4386-be0f-ad1733d8a44d" providerId="ADAL" clId="{1C4FD302-70A5-4FE8-91A4-CC70FA83CD44}" dt="2023-07-12T10:55:40.404" v="232" actId="478"/>
          <ac:spMkLst>
            <pc:docMk/>
            <pc:sldMk cId="3393934313" sldId="287"/>
            <ac:spMk id="4" creationId="{A0EFB7C5-BBD1-C011-6B18-CA416EAE64C4}"/>
          </ac:spMkLst>
        </pc:spChg>
        <pc:picChg chg="add mod">
          <ac:chgData name="Bharath Ranga" userId="74bd0263-21c9-4386-be0f-ad1733d8a44d" providerId="ADAL" clId="{1C4FD302-70A5-4FE8-91A4-CC70FA83CD44}" dt="2023-07-13T05:20:14.167" v="2779" actId="1076"/>
          <ac:picMkLst>
            <pc:docMk/>
            <pc:sldMk cId="3393934313" sldId="287"/>
            <ac:picMk id="6" creationId="{547737E8-5958-4BE0-ACB1-5E544A2B344F}"/>
          </ac:picMkLst>
        </pc:picChg>
        <pc:picChg chg="del">
          <ac:chgData name="Bharath Ranga" userId="74bd0263-21c9-4386-be0f-ad1733d8a44d" providerId="ADAL" clId="{1C4FD302-70A5-4FE8-91A4-CC70FA83CD44}" dt="2023-07-12T10:55:38.724" v="230" actId="478"/>
          <ac:picMkLst>
            <pc:docMk/>
            <pc:sldMk cId="3393934313" sldId="287"/>
            <ac:picMk id="1028" creationId="{3AE1AECF-3FC4-1E94-F7AB-71900D404698}"/>
          </ac:picMkLst>
        </pc:picChg>
        <pc:picChg chg="del">
          <ac:chgData name="Bharath Ranga" userId="74bd0263-21c9-4386-be0f-ad1733d8a44d" providerId="ADAL" clId="{1C4FD302-70A5-4FE8-91A4-CC70FA83CD44}" dt="2023-07-12T10:55:39.459" v="231" actId="478"/>
          <ac:picMkLst>
            <pc:docMk/>
            <pc:sldMk cId="3393934313" sldId="287"/>
            <ac:picMk id="1030" creationId="{DDB08620-F1A6-C51F-FD84-2B13234263B5}"/>
          </ac:picMkLst>
        </pc:picChg>
      </pc:sldChg>
      <pc:sldChg chg="addSp delSp modSp add mod ord delAnim modAnim">
        <pc:chgData name="Bharath Ranga" userId="74bd0263-21c9-4386-be0f-ad1733d8a44d" providerId="ADAL" clId="{1C4FD302-70A5-4FE8-91A4-CC70FA83CD44}" dt="2023-07-12T15:33:25.948" v="1702"/>
        <pc:sldMkLst>
          <pc:docMk/>
          <pc:sldMk cId="2084911539" sldId="288"/>
        </pc:sldMkLst>
        <pc:spChg chg="mod">
          <ac:chgData name="Bharath Ranga" userId="74bd0263-21c9-4386-be0f-ad1733d8a44d" providerId="ADAL" clId="{1C4FD302-70A5-4FE8-91A4-CC70FA83CD44}" dt="2023-07-12T15:14:14.734" v="1654" actId="255"/>
          <ac:spMkLst>
            <pc:docMk/>
            <pc:sldMk cId="2084911539" sldId="288"/>
            <ac:spMk id="3" creationId="{E95F67C1-815C-FA0B-9F1C-8C6BB4519FDF}"/>
          </ac:spMkLst>
        </pc:spChg>
        <pc:spChg chg="del mod">
          <ac:chgData name="Bharath Ranga" userId="74bd0263-21c9-4386-be0f-ad1733d8a44d" providerId="ADAL" clId="{1C4FD302-70A5-4FE8-91A4-CC70FA83CD44}" dt="2023-07-12T10:58:43.488" v="256" actId="478"/>
          <ac:spMkLst>
            <pc:docMk/>
            <pc:sldMk cId="2084911539" sldId="288"/>
            <ac:spMk id="4" creationId="{A0EFB7C5-BBD1-C011-6B18-CA416EAE64C4}"/>
          </ac:spMkLst>
        </pc:spChg>
        <pc:spChg chg="add mod">
          <ac:chgData name="Bharath Ranga" userId="74bd0263-21c9-4386-be0f-ad1733d8a44d" providerId="ADAL" clId="{1C4FD302-70A5-4FE8-91A4-CC70FA83CD44}" dt="2023-07-12T15:21:09.932" v="1672" actId="1582"/>
          <ac:spMkLst>
            <pc:docMk/>
            <pc:sldMk cId="2084911539" sldId="288"/>
            <ac:spMk id="6" creationId="{D7254DE1-78FC-926E-E731-9CC9C468591E}"/>
          </ac:spMkLst>
        </pc:spChg>
        <pc:spChg chg="add mod">
          <ac:chgData name="Bharath Ranga" userId="74bd0263-21c9-4386-be0f-ad1733d8a44d" providerId="ADAL" clId="{1C4FD302-70A5-4FE8-91A4-CC70FA83CD44}" dt="2023-07-12T12:15:43.772" v="1302" actId="1076"/>
          <ac:spMkLst>
            <pc:docMk/>
            <pc:sldMk cId="2084911539" sldId="288"/>
            <ac:spMk id="7" creationId="{E0394795-6084-E193-D989-A47A708C098D}"/>
          </ac:spMkLst>
        </pc:spChg>
        <pc:picChg chg="add mod">
          <ac:chgData name="Bharath Ranga" userId="74bd0263-21c9-4386-be0f-ad1733d8a44d" providerId="ADAL" clId="{1C4FD302-70A5-4FE8-91A4-CC70FA83CD44}" dt="2023-07-12T15:16:51.651" v="1658" actId="1076"/>
          <ac:picMkLst>
            <pc:docMk/>
            <pc:sldMk cId="2084911539" sldId="288"/>
            <ac:picMk id="5" creationId="{C5E809FA-B890-A996-E0EC-97D4925C82F0}"/>
          </ac:picMkLst>
        </pc:picChg>
        <pc:picChg chg="add del mod">
          <ac:chgData name="Bharath Ranga" userId="74bd0263-21c9-4386-be0f-ad1733d8a44d" providerId="ADAL" clId="{1C4FD302-70A5-4FE8-91A4-CC70FA83CD44}" dt="2023-07-12T12:14:22.577" v="1284" actId="478"/>
          <ac:picMkLst>
            <pc:docMk/>
            <pc:sldMk cId="2084911539" sldId="288"/>
            <ac:picMk id="6" creationId="{28EEA385-3F70-BF6D-105F-A19F6F03F0B4}"/>
          </ac:picMkLst>
        </pc:picChg>
        <pc:picChg chg="mod">
          <ac:chgData name="Bharath Ranga" userId="74bd0263-21c9-4386-be0f-ad1733d8a44d" providerId="ADAL" clId="{1C4FD302-70A5-4FE8-91A4-CC70FA83CD44}" dt="2023-07-12T12:15:41.432" v="1301" actId="14100"/>
          <ac:picMkLst>
            <pc:docMk/>
            <pc:sldMk cId="2084911539" sldId="288"/>
            <ac:picMk id="1028" creationId="{3AE1AECF-3FC4-1E94-F7AB-71900D404698}"/>
          </ac:picMkLst>
        </pc:picChg>
        <pc:picChg chg="del">
          <ac:chgData name="Bharath Ranga" userId="74bd0263-21c9-4386-be0f-ad1733d8a44d" providerId="ADAL" clId="{1C4FD302-70A5-4FE8-91A4-CC70FA83CD44}" dt="2023-07-12T10:58:28.237" v="251" actId="478"/>
          <ac:picMkLst>
            <pc:docMk/>
            <pc:sldMk cId="2084911539" sldId="288"/>
            <ac:picMk id="1030" creationId="{DDB08620-F1A6-C51F-FD84-2B13234263B5}"/>
          </ac:picMkLst>
        </pc:picChg>
        <pc:inkChg chg="add del">
          <ac:chgData name="Bharath Ranga" userId="74bd0263-21c9-4386-be0f-ad1733d8a44d" providerId="ADAL" clId="{1C4FD302-70A5-4FE8-91A4-CC70FA83CD44}" dt="2023-07-12T15:18:07.822" v="1660" actId="9405"/>
          <ac:inkMkLst>
            <pc:docMk/>
            <pc:sldMk cId="2084911539" sldId="288"/>
            <ac:inkMk id="4" creationId="{D57C597C-CD1B-C254-47D7-122F9ACE1C7E}"/>
          </ac:inkMkLst>
        </pc:inkChg>
        <pc:inkChg chg="add">
          <ac:chgData name="Bharath Ranga" userId="74bd0263-21c9-4386-be0f-ad1733d8a44d" providerId="ADAL" clId="{1C4FD302-70A5-4FE8-91A4-CC70FA83CD44}" dt="2023-07-12T12:20:25.321" v="1306" actId="9405"/>
          <ac:inkMkLst>
            <pc:docMk/>
            <pc:sldMk cId="2084911539" sldId="288"/>
            <ac:inkMk id="8" creationId="{0683B201-92E2-40B4-E410-7929524894C2}"/>
          </ac:inkMkLst>
        </pc:inkChg>
      </pc:sldChg>
      <pc:sldChg chg="addSp delSp modSp add del mod">
        <pc:chgData name="Bharath Ranga" userId="74bd0263-21c9-4386-be0f-ad1733d8a44d" providerId="ADAL" clId="{1C4FD302-70A5-4FE8-91A4-CC70FA83CD44}" dt="2023-07-12T12:02:51.016" v="1244" actId="47"/>
        <pc:sldMkLst>
          <pc:docMk/>
          <pc:sldMk cId="252253459" sldId="289"/>
        </pc:sldMkLst>
        <pc:spChg chg="add del mod">
          <ac:chgData name="Bharath Ranga" userId="74bd0263-21c9-4386-be0f-ad1733d8a44d" providerId="ADAL" clId="{1C4FD302-70A5-4FE8-91A4-CC70FA83CD44}" dt="2023-07-12T12:01:04.411" v="1172" actId="767"/>
          <ac:spMkLst>
            <pc:docMk/>
            <pc:sldMk cId="252253459" sldId="289"/>
            <ac:spMk id="2" creationId="{C63AC310-355C-9181-9346-2E92E6C68548}"/>
          </ac:spMkLst>
        </pc:spChg>
        <pc:spChg chg="mod">
          <ac:chgData name="Bharath Ranga" userId="74bd0263-21c9-4386-be0f-ad1733d8a44d" providerId="ADAL" clId="{1C4FD302-70A5-4FE8-91A4-CC70FA83CD44}" dt="2023-07-12T12:02:17.814" v="1243" actId="692"/>
          <ac:spMkLst>
            <pc:docMk/>
            <pc:sldMk cId="252253459" sldId="289"/>
            <ac:spMk id="4" creationId="{00000000-0000-0000-0000-000000000000}"/>
          </ac:spMkLst>
        </pc:spChg>
      </pc:sldChg>
      <pc:sldChg chg="addSp delSp modSp new mod">
        <pc:chgData name="Bharath Ranga" userId="74bd0263-21c9-4386-be0f-ad1733d8a44d" providerId="ADAL" clId="{1C4FD302-70A5-4FE8-91A4-CC70FA83CD44}" dt="2023-07-12T15:45:34.061" v="1893"/>
        <pc:sldMkLst>
          <pc:docMk/>
          <pc:sldMk cId="3204065705" sldId="289"/>
        </pc:sldMkLst>
        <pc:spChg chg="mod">
          <ac:chgData name="Bharath Ranga" userId="74bd0263-21c9-4386-be0f-ad1733d8a44d" providerId="ADAL" clId="{1C4FD302-70A5-4FE8-91A4-CC70FA83CD44}" dt="2023-07-12T15:45:28.912" v="1892" actId="20577"/>
          <ac:spMkLst>
            <pc:docMk/>
            <pc:sldMk cId="3204065705" sldId="289"/>
            <ac:spMk id="2" creationId="{E9313019-E8B0-C9DF-01E5-B26B6D4D7F76}"/>
          </ac:spMkLst>
        </pc:spChg>
        <pc:spChg chg="del">
          <ac:chgData name="Bharath Ranga" userId="74bd0263-21c9-4386-be0f-ad1733d8a44d" providerId="ADAL" clId="{1C4FD302-70A5-4FE8-91A4-CC70FA83CD44}" dt="2023-07-12T15:45:34.061" v="1893"/>
          <ac:spMkLst>
            <pc:docMk/>
            <pc:sldMk cId="3204065705" sldId="289"/>
            <ac:spMk id="3" creationId="{1A6D2FB8-3672-1FC5-2712-41B229796E05}"/>
          </ac:spMkLst>
        </pc:spChg>
        <pc:picChg chg="add mod">
          <ac:chgData name="Bharath Ranga" userId="74bd0263-21c9-4386-be0f-ad1733d8a44d" providerId="ADAL" clId="{1C4FD302-70A5-4FE8-91A4-CC70FA83CD44}" dt="2023-07-12T15:45:34.061" v="1893"/>
          <ac:picMkLst>
            <pc:docMk/>
            <pc:sldMk cId="3204065705" sldId="289"/>
            <ac:picMk id="1026" creationId="{9E79A1D3-1FBB-61B0-1C20-005E009D0037}"/>
          </ac:picMkLst>
        </pc:picChg>
      </pc:sldChg>
      <pc:sldChg chg="addSp delSp modSp new mod">
        <pc:chgData name="Bharath Ranga" userId="74bd0263-21c9-4386-be0f-ad1733d8a44d" providerId="ADAL" clId="{1C4FD302-70A5-4FE8-91A4-CC70FA83CD44}" dt="2023-07-12T15:53:38.715" v="1944" actId="1076"/>
        <pc:sldMkLst>
          <pc:docMk/>
          <pc:sldMk cId="128870335" sldId="290"/>
        </pc:sldMkLst>
        <pc:spChg chg="del">
          <ac:chgData name="Bharath Ranga" userId="74bd0263-21c9-4386-be0f-ad1733d8a44d" providerId="ADAL" clId="{1C4FD302-70A5-4FE8-91A4-CC70FA83CD44}" dt="2023-07-12T15:50:04.225" v="1908" actId="478"/>
          <ac:spMkLst>
            <pc:docMk/>
            <pc:sldMk cId="128870335" sldId="290"/>
            <ac:spMk id="2" creationId="{86655C1D-B7A7-ED14-649E-11D0AC485A48}"/>
          </ac:spMkLst>
        </pc:spChg>
        <pc:spChg chg="del">
          <ac:chgData name="Bharath Ranga" userId="74bd0263-21c9-4386-be0f-ad1733d8a44d" providerId="ADAL" clId="{1C4FD302-70A5-4FE8-91A4-CC70FA83CD44}" dt="2023-07-12T15:46:36.744" v="1895"/>
          <ac:spMkLst>
            <pc:docMk/>
            <pc:sldMk cId="128870335" sldId="290"/>
            <ac:spMk id="3" creationId="{2D801474-7C7A-F1B0-0581-DEE6D2C7F32C}"/>
          </ac:spMkLst>
        </pc:spChg>
        <pc:spChg chg="add del mod">
          <ac:chgData name="Bharath Ranga" userId="74bd0263-21c9-4386-be0f-ad1733d8a44d" providerId="ADAL" clId="{1C4FD302-70A5-4FE8-91A4-CC70FA83CD44}" dt="2023-07-12T15:47:01.782" v="1900"/>
          <ac:spMkLst>
            <pc:docMk/>
            <pc:sldMk cId="128870335" sldId="290"/>
            <ac:spMk id="4" creationId="{D4E395C1-C74A-C0C2-51AD-27E4B3406460}"/>
          </ac:spMkLst>
        </pc:spChg>
        <pc:spChg chg="add del mod">
          <ac:chgData name="Bharath Ranga" userId="74bd0263-21c9-4386-be0f-ad1733d8a44d" providerId="ADAL" clId="{1C4FD302-70A5-4FE8-91A4-CC70FA83CD44}" dt="2023-07-12T15:47:31.016" v="1902"/>
          <ac:spMkLst>
            <pc:docMk/>
            <pc:sldMk cId="128870335" sldId="290"/>
            <ac:spMk id="5" creationId="{B6B33A6D-0979-A858-5174-148600BD4BE1}"/>
          </ac:spMkLst>
        </pc:spChg>
        <pc:spChg chg="add del mod">
          <ac:chgData name="Bharath Ranga" userId="74bd0263-21c9-4386-be0f-ad1733d8a44d" providerId="ADAL" clId="{1C4FD302-70A5-4FE8-91A4-CC70FA83CD44}" dt="2023-07-12T15:49:42.845" v="1906" actId="478"/>
          <ac:spMkLst>
            <pc:docMk/>
            <pc:sldMk cId="128870335" sldId="290"/>
            <ac:spMk id="6" creationId="{58D92135-29A6-9C2B-1E03-F16FBC576D39}"/>
          </ac:spMkLst>
        </pc:spChg>
        <pc:spChg chg="add mod">
          <ac:chgData name="Bharath Ranga" userId="74bd0263-21c9-4386-be0f-ad1733d8a44d" providerId="ADAL" clId="{1C4FD302-70A5-4FE8-91A4-CC70FA83CD44}" dt="2023-07-12T15:50:43.221" v="1912" actId="1076"/>
          <ac:spMkLst>
            <pc:docMk/>
            <pc:sldMk cId="128870335" sldId="290"/>
            <ac:spMk id="7" creationId="{EBFBD2CD-82E4-1F5F-A39F-45413728A94A}"/>
          </ac:spMkLst>
        </pc:spChg>
        <pc:spChg chg="add del mod">
          <ac:chgData name="Bharath Ranga" userId="74bd0263-21c9-4386-be0f-ad1733d8a44d" providerId="ADAL" clId="{1C4FD302-70A5-4FE8-91A4-CC70FA83CD44}" dt="2023-07-12T15:50:48.691" v="1913" actId="478"/>
          <ac:spMkLst>
            <pc:docMk/>
            <pc:sldMk cId="128870335" sldId="290"/>
            <ac:spMk id="8" creationId="{FB52EC6B-416C-3359-31C1-D50032278715}"/>
          </ac:spMkLst>
        </pc:spChg>
        <pc:spChg chg="add mod">
          <ac:chgData name="Bharath Ranga" userId="74bd0263-21c9-4386-be0f-ad1733d8a44d" providerId="ADAL" clId="{1C4FD302-70A5-4FE8-91A4-CC70FA83CD44}" dt="2023-07-12T15:53:38.715" v="1944" actId="1076"/>
          <ac:spMkLst>
            <pc:docMk/>
            <pc:sldMk cId="128870335" sldId="290"/>
            <ac:spMk id="10" creationId="{98A0D8F6-89F6-A213-EC51-ADA2138CA557}"/>
          </ac:spMkLst>
        </pc:spChg>
        <pc:spChg chg="add del mod">
          <ac:chgData name="Bharath Ranga" userId="74bd0263-21c9-4386-be0f-ad1733d8a44d" providerId="ADAL" clId="{1C4FD302-70A5-4FE8-91A4-CC70FA83CD44}" dt="2023-07-12T15:53:15.228" v="1939" actId="478"/>
          <ac:spMkLst>
            <pc:docMk/>
            <pc:sldMk cId="128870335" sldId="290"/>
            <ac:spMk id="11" creationId="{A8D487E1-6742-B84D-3DF9-9602D7D21D9C}"/>
          </ac:spMkLst>
        </pc:spChg>
        <pc:picChg chg="add mod">
          <ac:chgData name="Bharath Ranga" userId="74bd0263-21c9-4386-be0f-ad1733d8a44d" providerId="ADAL" clId="{1C4FD302-70A5-4FE8-91A4-CC70FA83CD44}" dt="2023-07-12T15:51:01.526" v="1915" actId="1076"/>
          <ac:picMkLst>
            <pc:docMk/>
            <pc:sldMk cId="128870335" sldId="290"/>
            <ac:picMk id="9" creationId="{86A13CEB-F59A-E959-7436-2473BD04A512}"/>
          </ac:picMkLst>
        </pc:picChg>
        <pc:picChg chg="add del">
          <ac:chgData name="Bharath Ranga" userId="74bd0263-21c9-4386-be0f-ad1733d8a44d" providerId="ADAL" clId="{1C4FD302-70A5-4FE8-91A4-CC70FA83CD44}" dt="2023-07-12T15:46:57.966" v="1898"/>
          <ac:picMkLst>
            <pc:docMk/>
            <pc:sldMk cId="128870335" sldId="290"/>
            <ac:picMk id="2050" creationId="{BA2A82DA-9FBC-665C-875C-0F461FE6683B}"/>
          </ac:picMkLst>
        </pc:picChg>
        <pc:picChg chg="add del mod">
          <ac:chgData name="Bharath Ranga" userId="74bd0263-21c9-4386-be0f-ad1733d8a44d" providerId="ADAL" clId="{1C4FD302-70A5-4FE8-91A4-CC70FA83CD44}" dt="2023-07-12T15:47:03.355" v="1901" actId="478"/>
          <ac:picMkLst>
            <pc:docMk/>
            <pc:sldMk cId="128870335" sldId="290"/>
            <ac:picMk id="2052" creationId="{DD2473F1-7CE1-71F4-D79A-A566488AD3CC}"/>
          </ac:picMkLst>
        </pc:picChg>
        <pc:picChg chg="add del mod">
          <ac:chgData name="Bharath Ranga" userId="74bd0263-21c9-4386-be0f-ad1733d8a44d" providerId="ADAL" clId="{1C4FD302-70A5-4FE8-91A4-CC70FA83CD44}" dt="2023-07-12T15:50:29.724" v="1910" actId="21"/>
          <ac:picMkLst>
            <pc:docMk/>
            <pc:sldMk cId="128870335" sldId="290"/>
            <ac:picMk id="2054" creationId="{B95D166C-C488-3030-C7EF-6E23B297C033}"/>
          </ac:picMkLst>
        </pc:picChg>
        <pc:picChg chg="add del">
          <ac:chgData name="Bharath Ranga" userId="74bd0263-21c9-4386-be0f-ad1733d8a44d" providerId="ADAL" clId="{1C4FD302-70A5-4FE8-91A4-CC70FA83CD44}" dt="2023-07-12T15:49:42.845" v="1906" actId="478"/>
          <ac:picMkLst>
            <pc:docMk/>
            <pc:sldMk cId="128870335" sldId="290"/>
            <ac:picMk id="2056" creationId="{F2853833-474C-DE88-BD6F-D1422F5C231F}"/>
          </ac:picMkLst>
        </pc:picChg>
      </pc:sldChg>
      <pc:sldChg chg="modSp new mod modAnim">
        <pc:chgData name="Bharath Ranga" userId="74bd0263-21c9-4386-be0f-ad1733d8a44d" providerId="ADAL" clId="{1C4FD302-70A5-4FE8-91A4-CC70FA83CD44}" dt="2023-07-13T05:51:14.059" v="3673"/>
        <pc:sldMkLst>
          <pc:docMk/>
          <pc:sldMk cId="4098333650" sldId="291"/>
        </pc:sldMkLst>
        <pc:spChg chg="mod">
          <ac:chgData name="Bharath Ranga" userId="74bd0263-21c9-4386-be0f-ad1733d8a44d" providerId="ADAL" clId="{1C4FD302-70A5-4FE8-91A4-CC70FA83CD44}" dt="2023-07-13T05:17:14.276" v="2376" actId="20577"/>
          <ac:spMkLst>
            <pc:docMk/>
            <pc:sldMk cId="4098333650" sldId="291"/>
            <ac:spMk id="2" creationId="{1064B0E0-303A-CE29-1C09-A2FE674427E6}"/>
          </ac:spMkLst>
        </pc:spChg>
        <pc:spChg chg="mod">
          <ac:chgData name="Bharath Ranga" userId="74bd0263-21c9-4386-be0f-ad1733d8a44d" providerId="ADAL" clId="{1C4FD302-70A5-4FE8-91A4-CC70FA83CD44}" dt="2023-07-13T05:37:53.859" v="3590" actId="5793"/>
          <ac:spMkLst>
            <pc:docMk/>
            <pc:sldMk cId="4098333650" sldId="291"/>
            <ac:spMk id="3" creationId="{96598142-A4C4-F0AD-3A15-FFEE86ED5C4D}"/>
          </ac:spMkLst>
        </pc:spChg>
      </pc:sldChg>
      <pc:sldChg chg="modSp new del mod">
        <pc:chgData name="Bharath Ranga" userId="74bd0263-21c9-4386-be0f-ad1733d8a44d" providerId="ADAL" clId="{1C4FD302-70A5-4FE8-91A4-CC70FA83CD44}" dt="2023-07-13T05:38:02.175" v="3592" actId="2696"/>
        <pc:sldMkLst>
          <pc:docMk/>
          <pc:sldMk cId="3572419984" sldId="292"/>
        </pc:sldMkLst>
        <pc:spChg chg="mod">
          <ac:chgData name="Bharath Ranga" userId="74bd0263-21c9-4386-be0f-ad1733d8a44d" providerId="ADAL" clId="{1C4FD302-70A5-4FE8-91A4-CC70FA83CD44}" dt="2023-07-13T05:21:23.713" v="2799" actId="20577"/>
          <ac:spMkLst>
            <pc:docMk/>
            <pc:sldMk cId="3572419984" sldId="292"/>
            <ac:spMk id="2" creationId="{625B5C6D-995F-E840-DEFA-132AB920D1D6}"/>
          </ac:spMkLst>
        </pc:spChg>
        <pc:spChg chg="mod">
          <ac:chgData name="Bharath Ranga" userId="74bd0263-21c9-4386-be0f-ad1733d8a44d" providerId="ADAL" clId="{1C4FD302-70A5-4FE8-91A4-CC70FA83CD44}" dt="2023-07-13T05:22:02.465" v="2928" actId="20577"/>
          <ac:spMkLst>
            <pc:docMk/>
            <pc:sldMk cId="3572419984" sldId="292"/>
            <ac:spMk id="3" creationId="{43B1C850-5D47-8254-982B-C04BFB74AA11}"/>
          </ac:spMkLst>
        </pc:spChg>
      </pc:sldChg>
      <pc:sldChg chg="modSp new del mod">
        <pc:chgData name="Bharath Ranga" userId="74bd0263-21c9-4386-be0f-ad1733d8a44d" providerId="ADAL" clId="{1C4FD302-70A5-4FE8-91A4-CC70FA83CD44}" dt="2023-07-13T05:37:58.614" v="3591" actId="2696"/>
        <pc:sldMkLst>
          <pc:docMk/>
          <pc:sldMk cId="2043959959" sldId="293"/>
        </pc:sldMkLst>
        <pc:spChg chg="mod">
          <ac:chgData name="Bharath Ranga" userId="74bd0263-21c9-4386-be0f-ad1733d8a44d" providerId="ADAL" clId="{1C4FD302-70A5-4FE8-91A4-CC70FA83CD44}" dt="2023-07-13T05:22:53.436" v="2946" actId="20577"/>
          <ac:spMkLst>
            <pc:docMk/>
            <pc:sldMk cId="2043959959" sldId="293"/>
            <ac:spMk id="2" creationId="{DF65EF8F-285D-E110-8537-E619A7D74C9F}"/>
          </ac:spMkLst>
        </pc:spChg>
        <pc:spChg chg="mod">
          <ac:chgData name="Bharath Ranga" userId="74bd0263-21c9-4386-be0f-ad1733d8a44d" providerId="ADAL" clId="{1C4FD302-70A5-4FE8-91A4-CC70FA83CD44}" dt="2023-07-13T05:23:42.282" v="3069" actId="20577"/>
          <ac:spMkLst>
            <pc:docMk/>
            <pc:sldMk cId="2043959959" sldId="293"/>
            <ac:spMk id="3" creationId="{7126E7D7-2708-632D-2455-DE9F7B0BFFFC}"/>
          </ac:spMkLst>
        </pc:spChg>
      </pc:sldChg>
      <pc:sldChg chg="addSp delSp modSp new mod modClrScheme chgLayout">
        <pc:chgData name="Bharath Ranga" userId="74bd0263-21c9-4386-be0f-ad1733d8a44d" providerId="ADAL" clId="{1C4FD302-70A5-4FE8-91A4-CC70FA83CD44}" dt="2023-07-13T05:49:59.918" v="3672" actId="20577"/>
        <pc:sldMkLst>
          <pc:docMk/>
          <pc:sldMk cId="2362159791" sldId="294"/>
        </pc:sldMkLst>
        <pc:spChg chg="mod ord">
          <ac:chgData name="Bharath Ranga" userId="74bd0263-21c9-4386-be0f-ad1733d8a44d" providerId="ADAL" clId="{1C4FD302-70A5-4FE8-91A4-CC70FA83CD44}" dt="2023-07-13T05:39:06.872" v="3594" actId="26606"/>
          <ac:spMkLst>
            <pc:docMk/>
            <pc:sldMk cId="2362159791" sldId="294"/>
            <ac:spMk id="2" creationId="{17551CC9-8196-AC26-8347-199B4AAB4721}"/>
          </ac:spMkLst>
        </pc:spChg>
        <pc:spChg chg="mod ord">
          <ac:chgData name="Bharath Ranga" userId="74bd0263-21c9-4386-be0f-ad1733d8a44d" providerId="ADAL" clId="{1C4FD302-70A5-4FE8-91A4-CC70FA83CD44}" dt="2023-07-13T05:49:59.918" v="3672" actId="20577"/>
          <ac:spMkLst>
            <pc:docMk/>
            <pc:sldMk cId="2362159791" sldId="294"/>
            <ac:spMk id="3" creationId="{F9ECC90D-2D78-63C6-E0FB-118371E2D5AF}"/>
          </ac:spMkLst>
        </pc:spChg>
        <pc:spChg chg="add del mod ord">
          <ac:chgData name="Bharath Ranga" userId="74bd0263-21c9-4386-be0f-ad1733d8a44d" providerId="ADAL" clId="{1C4FD302-70A5-4FE8-91A4-CC70FA83CD44}" dt="2023-07-13T05:39:06.872" v="3594" actId="26606"/>
          <ac:spMkLst>
            <pc:docMk/>
            <pc:sldMk cId="2362159791" sldId="294"/>
            <ac:spMk id="4" creationId="{DB16110D-B34C-0932-4B66-A04013264E82}"/>
          </ac:spMkLst>
        </pc:spChg>
        <pc:spChg chg="add del mod ord">
          <ac:chgData name="Bharath Ranga" userId="74bd0263-21c9-4386-be0f-ad1733d8a44d" providerId="ADAL" clId="{1C4FD302-70A5-4FE8-91A4-CC70FA83CD44}" dt="2023-07-13T05:39:06.872" v="3594" actId="26606"/>
          <ac:spMkLst>
            <pc:docMk/>
            <pc:sldMk cId="2362159791" sldId="294"/>
            <ac:spMk id="5" creationId="{F9011A58-0997-C460-E858-391976EF8447}"/>
          </ac:spMkLst>
        </pc:spChg>
        <pc:spChg chg="add del mod">
          <ac:chgData name="Bharath Ranga" userId="74bd0263-21c9-4386-be0f-ad1733d8a44d" providerId="ADAL" clId="{1C4FD302-70A5-4FE8-91A4-CC70FA83CD44}" dt="2023-07-13T05:39:56.767" v="3605" actId="478"/>
          <ac:spMkLst>
            <pc:docMk/>
            <pc:sldMk cId="2362159791" sldId="294"/>
            <ac:spMk id="10" creationId="{8ECC220F-E26D-E43F-67C1-0138653F3FAB}"/>
          </ac:spMkLst>
        </pc:spChg>
        <pc:picChg chg="add mod">
          <ac:chgData name="Bharath Ranga" userId="74bd0263-21c9-4386-be0f-ad1733d8a44d" providerId="ADAL" clId="{1C4FD302-70A5-4FE8-91A4-CC70FA83CD44}" dt="2023-07-13T05:40:00.843" v="3606" actId="1076"/>
          <ac:picMkLst>
            <pc:docMk/>
            <pc:sldMk cId="2362159791" sldId="294"/>
            <ac:picMk id="6" creationId="{0C4ECEFA-D76C-8AF2-D94E-CDBB7CA21517}"/>
          </ac:picMkLst>
        </pc:picChg>
      </pc:sldChg>
      <pc:sldChg chg="addSp modSp add del modAnim">
        <pc:chgData name="Bharath Ranga" userId="74bd0263-21c9-4386-be0f-ad1733d8a44d" providerId="ADAL" clId="{1C4FD302-70A5-4FE8-91A4-CC70FA83CD44}" dt="2023-07-13T05:53:02.413" v="3683" actId="47"/>
        <pc:sldMkLst>
          <pc:docMk/>
          <pc:sldMk cId="361209443" sldId="295"/>
        </pc:sldMkLst>
        <pc:picChg chg="mod">
          <ac:chgData name="Bharath Ranga" userId="74bd0263-21c9-4386-be0f-ad1733d8a44d" providerId="ADAL" clId="{1C4FD302-70A5-4FE8-91A4-CC70FA83CD44}" dt="2023-07-13T05:46:01.430" v="3653" actId="1076"/>
          <ac:picMkLst>
            <pc:docMk/>
            <pc:sldMk cId="361209443" sldId="295"/>
            <ac:picMk id="1030" creationId="{DDB08620-F1A6-C51F-FD84-2B13234263B5}"/>
          </ac:picMkLst>
        </pc:picChg>
        <pc:picChg chg="add mod">
          <ac:chgData name="Bharath Ranga" userId="74bd0263-21c9-4386-be0f-ad1733d8a44d" providerId="ADAL" clId="{1C4FD302-70A5-4FE8-91A4-CC70FA83CD44}" dt="2023-07-13T05:47:08.234" v="3662" actId="14100"/>
          <ac:picMkLst>
            <pc:docMk/>
            <pc:sldMk cId="361209443" sldId="295"/>
            <ac:picMk id="4098" creationId="{B19EDC95-8767-B22B-5F11-75330D29A49E}"/>
          </ac:picMkLst>
        </pc:picChg>
      </pc:sldChg>
      <pc:sldChg chg="addSp delSp modSp new del mod">
        <pc:chgData name="Bharath Ranga" userId="74bd0263-21c9-4386-be0f-ad1733d8a44d" providerId="ADAL" clId="{1C4FD302-70A5-4FE8-91A4-CC70FA83CD44}" dt="2023-07-13T05:40:08.129" v="3607" actId="47"/>
        <pc:sldMkLst>
          <pc:docMk/>
          <pc:sldMk cId="588544533" sldId="295"/>
        </pc:sldMkLst>
        <pc:spChg chg="mod">
          <ac:chgData name="Bharath Ranga" userId="74bd0263-21c9-4386-be0f-ad1733d8a44d" providerId="ADAL" clId="{1C4FD302-70A5-4FE8-91A4-CC70FA83CD44}" dt="2023-07-13T05:31:50.727" v="3573"/>
          <ac:spMkLst>
            <pc:docMk/>
            <pc:sldMk cId="588544533" sldId="295"/>
            <ac:spMk id="2" creationId="{D2210549-BE77-ECF2-EB0C-BD4A44EDCF3E}"/>
          </ac:spMkLst>
        </pc:spChg>
        <pc:spChg chg="del">
          <ac:chgData name="Bharath Ranga" userId="74bd0263-21c9-4386-be0f-ad1733d8a44d" providerId="ADAL" clId="{1C4FD302-70A5-4FE8-91A4-CC70FA83CD44}" dt="2023-07-13T05:31:59.011" v="3574" actId="478"/>
          <ac:spMkLst>
            <pc:docMk/>
            <pc:sldMk cId="588544533" sldId="295"/>
            <ac:spMk id="3" creationId="{2549D7BA-6BF4-8315-9CEE-3028DECBD0B8}"/>
          </ac:spMkLst>
        </pc:spChg>
        <pc:picChg chg="add mod">
          <ac:chgData name="Bharath Ranga" userId="74bd0263-21c9-4386-be0f-ad1733d8a44d" providerId="ADAL" clId="{1C4FD302-70A5-4FE8-91A4-CC70FA83CD44}" dt="2023-07-13T05:35:04.320" v="3581" actId="14100"/>
          <ac:picMkLst>
            <pc:docMk/>
            <pc:sldMk cId="588544533" sldId="295"/>
            <ac:picMk id="1026" creationId="{99749498-4A67-3406-CAFB-92CB3C497819}"/>
          </ac:picMkLst>
        </pc:picChg>
      </pc:sldChg>
      <pc:sldChg chg="addSp delSp modSp add del modAnim">
        <pc:chgData name="Bharath Ranga" userId="74bd0263-21c9-4386-be0f-ad1733d8a44d" providerId="ADAL" clId="{1C4FD302-70A5-4FE8-91A4-CC70FA83CD44}" dt="2023-07-13T05:44:07.754" v="3630" actId="47"/>
        <pc:sldMkLst>
          <pc:docMk/>
          <pc:sldMk cId="2116201605" sldId="295"/>
        </pc:sldMkLst>
        <pc:picChg chg="add mod">
          <ac:chgData name="Bharath Ranga" userId="74bd0263-21c9-4386-be0f-ad1733d8a44d" providerId="ADAL" clId="{1C4FD302-70A5-4FE8-91A4-CC70FA83CD44}" dt="2023-07-13T05:43:59.763" v="3629"/>
          <ac:picMkLst>
            <pc:docMk/>
            <pc:sldMk cId="2116201605" sldId="295"/>
            <ac:picMk id="5" creationId="{665C7097-3E20-309D-E4BD-F094F5230B2A}"/>
          </ac:picMkLst>
        </pc:picChg>
        <pc:picChg chg="del mod">
          <ac:chgData name="Bharath Ranga" userId="74bd0263-21c9-4386-be0f-ad1733d8a44d" providerId="ADAL" clId="{1C4FD302-70A5-4FE8-91A4-CC70FA83CD44}" dt="2023-07-13T05:41:34.967" v="3613" actId="478"/>
          <ac:picMkLst>
            <pc:docMk/>
            <pc:sldMk cId="2116201605" sldId="295"/>
            <ac:picMk id="1030" creationId="{DDB08620-F1A6-C51F-FD84-2B13234263B5}"/>
          </ac:picMkLst>
        </pc:picChg>
        <pc:picChg chg="add del mod">
          <ac:chgData name="Bharath Ranga" userId="74bd0263-21c9-4386-be0f-ad1733d8a44d" providerId="ADAL" clId="{1C4FD302-70A5-4FE8-91A4-CC70FA83CD44}" dt="2023-07-13T05:41:34.967" v="3613" actId="478"/>
          <ac:picMkLst>
            <pc:docMk/>
            <pc:sldMk cId="2116201605" sldId="295"/>
            <ac:picMk id="2050" creationId="{65095116-E64F-3F40-0E30-013F00828DE6}"/>
          </ac:picMkLst>
        </pc:picChg>
        <pc:picChg chg="add del mod">
          <ac:chgData name="Bharath Ranga" userId="74bd0263-21c9-4386-be0f-ad1733d8a44d" providerId="ADAL" clId="{1C4FD302-70A5-4FE8-91A4-CC70FA83CD44}" dt="2023-07-13T05:43:58.733" v="3628" actId="478"/>
          <ac:picMkLst>
            <pc:docMk/>
            <pc:sldMk cId="2116201605" sldId="295"/>
            <ac:picMk id="2052" creationId="{668D1E44-FDFF-B78E-96DB-1221DE30F9FA}"/>
          </ac:picMkLst>
        </pc:picChg>
      </pc:sldChg>
      <pc:sldChg chg="addSp modSp add modAnim">
        <pc:chgData name="Bharath Ranga" userId="74bd0263-21c9-4386-be0f-ad1733d8a44d" providerId="ADAL" clId="{1C4FD302-70A5-4FE8-91A4-CC70FA83CD44}" dt="2023-07-13T05:52:50.042" v="3682"/>
        <pc:sldMkLst>
          <pc:docMk/>
          <pc:sldMk cId="833542732" sldId="296"/>
        </pc:sldMkLst>
        <pc:picChg chg="add mod">
          <ac:chgData name="Bharath Ranga" userId="74bd0263-21c9-4386-be0f-ad1733d8a44d" providerId="ADAL" clId="{1C4FD302-70A5-4FE8-91A4-CC70FA83CD44}" dt="2023-07-13T05:52:39.126" v="3678" actId="14100"/>
          <ac:picMkLst>
            <pc:docMk/>
            <pc:sldMk cId="833542732" sldId="296"/>
            <ac:picMk id="5" creationId="{0FB6F018-F4EB-DE4D-436F-DBBC37860EEC}"/>
          </ac:picMkLst>
        </pc:picChg>
      </pc:sldChg>
    </pc:docChg>
  </pc:docChgLst>
  <pc:docChgLst>
    <pc:chgData name="Bharath Ranga" userId="74bd0263-21c9-4386-be0f-ad1733d8a44d" providerId="ADAL" clId="{C0CCE5E2-1941-4EFA-97EB-1E960F40F8F6}"/>
    <pc:docChg chg="undo redo custSel addSld delSld modSld">
      <pc:chgData name="Bharath Ranga" userId="74bd0263-21c9-4386-be0f-ad1733d8a44d" providerId="ADAL" clId="{C0CCE5E2-1941-4EFA-97EB-1E960F40F8F6}" dt="2023-07-12T10:41:28.128" v="1887" actId="14100"/>
      <pc:docMkLst>
        <pc:docMk/>
      </pc:docMkLst>
      <pc:sldChg chg="modSp mod">
        <pc:chgData name="Bharath Ranga" userId="74bd0263-21c9-4386-be0f-ad1733d8a44d" providerId="ADAL" clId="{C0CCE5E2-1941-4EFA-97EB-1E960F40F8F6}" dt="2023-07-10T14:43:05.545" v="1866" actId="20577"/>
        <pc:sldMkLst>
          <pc:docMk/>
          <pc:sldMk cId="2784395857" sldId="275"/>
        </pc:sldMkLst>
        <pc:spChg chg="mod">
          <ac:chgData name="Bharath Ranga" userId="74bd0263-21c9-4386-be0f-ad1733d8a44d" providerId="ADAL" clId="{C0CCE5E2-1941-4EFA-97EB-1E960F40F8F6}" dt="2023-07-10T14:43:05.545" v="1866" actId="20577"/>
          <ac:spMkLst>
            <pc:docMk/>
            <pc:sldMk cId="2784395857" sldId="275"/>
            <ac:spMk id="4" creationId="{00000000-0000-0000-0000-000000000000}"/>
          </ac:spMkLst>
        </pc:spChg>
      </pc:sldChg>
      <pc:sldChg chg="modSp mod">
        <pc:chgData name="Bharath Ranga" userId="74bd0263-21c9-4386-be0f-ad1733d8a44d" providerId="ADAL" clId="{C0CCE5E2-1941-4EFA-97EB-1E960F40F8F6}" dt="2023-07-10T13:28:17.680" v="927" actId="20577"/>
        <pc:sldMkLst>
          <pc:docMk/>
          <pc:sldMk cId="3223424493" sldId="276"/>
        </pc:sldMkLst>
        <pc:spChg chg="mod">
          <ac:chgData name="Bharath Ranga" userId="74bd0263-21c9-4386-be0f-ad1733d8a44d" providerId="ADAL" clId="{C0CCE5E2-1941-4EFA-97EB-1E960F40F8F6}" dt="2023-07-10T05:37:00.564" v="76" actId="20577"/>
          <ac:spMkLst>
            <pc:docMk/>
            <pc:sldMk cId="3223424493" sldId="276"/>
            <ac:spMk id="2" creationId="{6075F526-D455-50A8-A070-B17655A4846F}"/>
          </ac:spMkLst>
        </pc:spChg>
        <pc:spChg chg="mod">
          <ac:chgData name="Bharath Ranga" userId="74bd0263-21c9-4386-be0f-ad1733d8a44d" providerId="ADAL" clId="{C0CCE5E2-1941-4EFA-97EB-1E960F40F8F6}" dt="2023-07-10T13:28:17.680" v="927" actId="20577"/>
          <ac:spMkLst>
            <pc:docMk/>
            <pc:sldMk cId="3223424493" sldId="276"/>
            <ac:spMk id="3" creationId="{6E7FDB9B-36F8-A04C-6C09-6DE6B92CDE41}"/>
          </ac:spMkLst>
        </pc:spChg>
      </pc:sldChg>
      <pc:sldChg chg="addSp delSp modSp mod">
        <pc:chgData name="Bharath Ranga" userId="74bd0263-21c9-4386-be0f-ad1733d8a44d" providerId="ADAL" clId="{C0CCE5E2-1941-4EFA-97EB-1E960F40F8F6}" dt="2023-07-12T10:41:28.128" v="1887" actId="14100"/>
        <pc:sldMkLst>
          <pc:docMk/>
          <pc:sldMk cId="417937721" sldId="277"/>
        </pc:sldMkLst>
        <pc:spChg chg="mod">
          <ac:chgData name="Bharath Ranga" userId="74bd0263-21c9-4386-be0f-ad1733d8a44d" providerId="ADAL" clId="{C0CCE5E2-1941-4EFA-97EB-1E960F40F8F6}" dt="2023-07-12T10:41:28.128" v="1887" actId="14100"/>
          <ac:spMkLst>
            <pc:docMk/>
            <pc:sldMk cId="417937721" sldId="277"/>
            <ac:spMk id="3" creationId="{E95F67C1-815C-FA0B-9F1C-8C6BB4519FDF}"/>
          </ac:spMkLst>
        </pc:spChg>
        <pc:picChg chg="add del mod">
          <ac:chgData name="Bharath Ranga" userId="74bd0263-21c9-4386-be0f-ad1733d8a44d" providerId="ADAL" clId="{C0CCE5E2-1941-4EFA-97EB-1E960F40F8F6}" dt="2023-07-10T13:46:59.975" v="1110"/>
          <ac:picMkLst>
            <pc:docMk/>
            <pc:sldMk cId="417937721" sldId="277"/>
            <ac:picMk id="1026" creationId="{A5CF187F-0C46-48F8-8393-90DF06EB5FD4}"/>
          </ac:picMkLst>
        </pc:picChg>
      </pc:sldChg>
      <pc:sldChg chg="addSp delSp modSp mod">
        <pc:chgData name="Bharath Ranga" userId="74bd0263-21c9-4386-be0f-ad1733d8a44d" providerId="ADAL" clId="{C0CCE5E2-1941-4EFA-97EB-1E960F40F8F6}" dt="2023-07-10T14:44:02.758" v="1886"/>
        <pc:sldMkLst>
          <pc:docMk/>
          <pc:sldMk cId="2379983418" sldId="278"/>
        </pc:sldMkLst>
        <pc:spChg chg="del mod">
          <ac:chgData name="Bharath Ranga" userId="74bd0263-21c9-4386-be0f-ad1733d8a44d" providerId="ADAL" clId="{C0CCE5E2-1941-4EFA-97EB-1E960F40F8F6}" dt="2023-07-10T13:49:43.785" v="1114" actId="12084"/>
          <ac:spMkLst>
            <pc:docMk/>
            <pc:sldMk cId="2379983418" sldId="278"/>
            <ac:spMk id="3" creationId="{E95F67C1-815C-FA0B-9F1C-8C6BB4519FDF}"/>
          </ac:spMkLst>
        </pc:spChg>
        <pc:spChg chg="add del mod">
          <ac:chgData name="Bharath Ranga" userId="74bd0263-21c9-4386-be0f-ad1733d8a44d" providerId="ADAL" clId="{C0CCE5E2-1941-4EFA-97EB-1E960F40F8F6}" dt="2023-07-10T13:50:53.076" v="1145" actId="12084"/>
          <ac:spMkLst>
            <pc:docMk/>
            <pc:sldMk cId="2379983418" sldId="278"/>
            <ac:spMk id="6" creationId="{B1B31045-49C3-4E67-A2B5-1C6BD84E4CA8}"/>
          </ac:spMkLst>
        </pc:spChg>
        <pc:graphicFrameChg chg="add del mod">
          <ac:chgData name="Bharath Ranga" userId="74bd0263-21c9-4386-be0f-ad1733d8a44d" providerId="ADAL" clId="{C0CCE5E2-1941-4EFA-97EB-1E960F40F8F6}" dt="2023-07-10T13:50:24.630" v="1144" actId="21"/>
          <ac:graphicFrameMkLst>
            <pc:docMk/>
            <pc:sldMk cId="2379983418" sldId="278"/>
            <ac:graphicFrameMk id="4" creationId="{9FF63A99-F7BB-4B01-A338-6468AF3E7708}"/>
          </ac:graphicFrameMkLst>
        </pc:graphicFrameChg>
        <pc:graphicFrameChg chg="add mod">
          <ac:chgData name="Bharath Ranga" userId="74bd0263-21c9-4386-be0f-ad1733d8a44d" providerId="ADAL" clId="{C0CCE5E2-1941-4EFA-97EB-1E960F40F8F6}" dt="2023-07-10T14:44:02.758" v="1886"/>
          <ac:graphicFrameMkLst>
            <pc:docMk/>
            <pc:sldMk cId="2379983418" sldId="278"/>
            <ac:graphicFrameMk id="7" creationId="{2C890E7B-8FAD-42DA-9404-6B431E1D79EB}"/>
          </ac:graphicFrameMkLst>
        </pc:graphicFrameChg>
      </pc:sldChg>
      <pc:sldChg chg="modSp mod">
        <pc:chgData name="Bharath Ranga" userId="74bd0263-21c9-4386-be0f-ad1733d8a44d" providerId="ADAL" clId="{C0CCE5E2-1941-4EFA-97EB-1E960F40F8F6}" dt="2023-07-10T13:35:46.234" v="1089" actId="20577"/>
        <pc:sldMkLst>
          <pc:docMk/>
          <pc:sldMk cId="3956212794" sldId="279"/>
        </pc:sldMkLst>
        <pc:spChg chg="mod">
          <ac:chgData name="Bharath Ranga" userId="74bd0263-21c9-4386-be0f-ad1733d8a44d" providerId="ADAL" clId="{C0CCE5E2-1941-4EFA-97EB-1E960F40F8F6}" dt="2023-07-10T13:35:46.234" v="1089" actId="20577"/>
          <ac:spMkLst>
            <pc:docMk/>
            <pc:sldMk cId="3956212794" sldId="279"/>
            <ac:spMk id="3" creationId="{E95F67C1-815C-FA0B-9F1C-8C6BB4519FDF}"/>
          </ac:spMkLst>
        </pc:spChg>
      </pc:sldChg>
      <pc:sldChg chg="del">
        <pc:chgData name="Bharath Ranga" userId="74bd0263-21c9-4386-be0f-ad1733d8a44d" providerId="ADAL" clId="{C0CCE5E2-1941-4EFA-97EB-1E960F40F8F6}" dt="2023-07-10T14:40:46.839" v="1846" actId="47"/>
        <pc:sldMkLst>
          <pc:docMk/>
          <pc:sldMk cId="2683382573" sldId="280"/>
        </pc:sldMkLst>
      </pc:sldChg>
      <pc:sldChg chg="del">
        <pc:chgData name="Bharath Ranga" userId="74bd0263-21c9-4386-be0f-ad1733d8a44d" providerId="ADAL" clId="{C0CCE5E2-1941-4EFA-97EB-1E960F40F8F6}" dt="2023-07-10T14:40:48.644" v="1847" actId="47"/>
        <pc:sldMkLst>
          <pc:docMk/>
          <pc:sldMk cId="15559563" sldId="281"/>
        </pc:sldMkLst>
      </pc:sldChg>
      <pc:sldChg chg="modSp mod">
        <pc:chgData name="Bharath Ranga" userId="74bd0263-21c9-4386-be0f-ad1733d8a44d" providerId="ADAL" clId="{C0CCE5E2-1941-4EFA-97EB-1E960F40F8F6}" dt="2023-07-10T14:43:16.633" v="1883" actId="20577"/>
        <pc:sldMkLst>
          <pc:docMk/>
          <pc:sldMk cId="2131112278" sldId="282"/>
        </pc:sldMkLst>
        <pc:spChg chg="mod">
          <ac:chgData name="Bharath Ranga" userId="74bd0263-21c9-4386-be0f-ad1733d8a44d" providerId="ADAL" clId="{C0CCE5E2-1941-4EFA-97EB-1E960F40F8F6}" dt="2023-07-10T14:43:16.633" v="1883" actId="20577"/>
          <ac:spMkLst>
            <pc:docMk/>
            <pc:sldMk cId="2131112278" sldId="282"/>
            <ac:spMk id="2" creationId="{E44E820B-F4C2-9158-97CB-30DD5A945385}"/>
          </ac:spMkLst>
        </pc:spChg>
      </pc:sldChg>
      <pc:sldChg chg="modSp add mod">
        <pc:chgData name="Bharath Ranga" userId="74bd0263-21c9-4386-be0f-ad1733d8a44d" providerId="ADAL" clId="{C0CCE5E2-1941-4EFA-97EB-1E960F40F8F6}" dt="2023-07-10T13:44:32.545" v="1100" actId="20577"/>
        <pc:sldMkLst>
          <pc:docMk/>
          <pc:sldMk cId="376401060" sldId="283"/>
        </pc:sldMkLst>
        <pc:spChg chg="mod">
          <ac:chgData name="Bharath Ranga" userId="74bd0263-21c9-4386-be0f-ad1733d8a44d" providerId="ADAL" clId="{C0CCE5E2-1941-4EFA-97EB-1E960F40F8F6}" dt="2023-07-10T13:44:32.545" v="1100" actId="20577"/>
          <ac:spMkLst>
            <pc:docMk/>
            <pc:sldMk cId="376401060" sldId="283"/>
            <ac:spMk id="3" creationId="{E95F67C1-815C-FA0B-9F1C-8C6BB4519FDF}"/>
          </ac:spMkLst>
        </pc:spChg>
      </pc:sldChg>
      <pc:sldChg chg="new del">
        <pc:chgData name="Bharath Ranga" userId="74bd0263-21c9-4386-be0f-ad1733d8a44d" providerId="ADAL" clId="{C0CCE5E2-1941-4EFA-97EB-1E960F40F8F6}" dt="2023-07-10T13:43:56.373" v="1091" actId="47"/>
        <pc:sldMkLst>
          <pc:docMk/>
          <pc:sldMk cId="1521942764" sldId="283"/>
        </pc:sldMkLst>
      </pc:sldChg>
      <pc:sldChg chg="modSp add mod">
        <pc:chgData name="Bharath Ranga" userId="74bd0263-21c9-4386-be0f-ad1733d8a44d" providerId="ADAL" clId="{C0CCE5E2-1941-4EFA-97EB-1E960F40F8F6}" dt="2023-07-10T13:44:45.760" v="1104" actId="12"/>
        <pc:sldMkLst>
          <pc:docMk/>
          <pc:sldMk cId="3670577190" sldId="284"/>
        </pc:sldMkLst>
        <pc:spChg chg="mod">
          <ac:chgData name="Bharath Ranga" userId="74bd0263-21c9-4386-be0f-ad1733d8a44d" providerId="ADAL" clId="{C0CCE5E2-1941-4EFA-97EB-1E960F40F8F6}" dt="2023-07-10T13:44:45.760" v="1104" actId="12"/>
          <ac:spMkLst>
            <pc:docMk/>
            <pc:sldMk cId="3670577190" sldId="284"/>
            <ac:spMk id="3" creationId="{E95F67C1-815C-FA0B-9F1C-8C6BB4519FDF}"/>
          </ac:spMkLst>
        </pc:spChg>
      </pc:sldChg>
      <pc:sldChg chg="modSp new mod">
        <pc:chgData name="Bharath Ranga" userId="74bd0263-21c9-4386-be0f-ad1733d8a44d" providerId="ADAL" clId="{C0CCE5E2-1941-4EFA-97EB-1E960F40F8F6}" dt="2023-07-10T14:39:40.208" v="1825" actId="20577"/>
        <pc:sldMkLst>
          <pc:docMk/>
          <pc:sldMk cId="837797196" sldId="285"/>
        </pc:sldMkLst>
        <pc:spChg chg="mod">
          <ac:chgData name="Bharath Ranga" userId="74bd0263-21c9-4386-be0f-ad1733d8a44d" providerId="ADAL" clId="{C0CCE5E2-1941-4EFA-97EB-1E960F40F8F6}" dt="2023-07-10T14:39:40.208" v="1825" actId="20577"/>
          <ac:spMkLst>
            <pc:docMk/>
            <pc:sldMk cId="837797196" sldId="285"/>
            <ac:spMk id="2" creationId="{4BDDE035-7CE3-4B28-9A2E-9AFB5922DAB6}"/>
          </ac:spMkLst>
        </pc:spChg>
      </pc:sldChg>
      <pc:sldChg chg="modSp new mod">
        <pc:chgData name="Bharath Ranga" userId="74bd0263-21c9-4386-be0f-ad1733d8a44d" providerId="ADAL" clId="{C0CCE5E2-1941-4EFA-97EB-1E960F40F8F6}" dt="2023-07-10T14:39:55.479" v="1845" actId="20577"/>
        <pc:sldMkLst>
          <pc:docMk/>
          <pc:sldMk cId="3633702728" sldId="286"/>
        </pc:sldMkLst>
        <pc:spChg chg="mod">
          <ac:chgData name="Bharath Ranga" userId="74bd0263-21c9-4386-be0f-ad1733d8a44d" providerId="ADAL" clId="{C0CCE5E2-1941-4EFA-97EB-1E960F40F8F6}" dt="2023-07-10T14:39:55.479" v="1845" actId="20577"/>
          <ac:spMkLst>
            <pc:docMk/>
            <pc:sldMk cId="3633702728" sldId="286"/>
            <ac:spMk id="2" creationId="{28FE7A04-FED1-4356-BF88-A4A21EDF214F}"/>
          </ac:spMkLst>
        </pc:spChg>
      </pc:sldChg>
    </pc:docChg>
  </pc:docChgLst>
  <pc:docChgLst>
    <pc:chgData name="Divya Yerraguntla" userId="S::dyerragu@mathworks.com::ad12bc70-9874-41fc-9048-73bb866bfb6a" providerId="AD" clId="Web-{9DD83836-D9A9-3FB5-35AC-8921E6448E54}"/>
    <pc:docChg chg="modSld">
      <pc:chgData name="Divya Yerraguntla" userId="S::dyerragu@mathworks.com::ad12bc70-9874-41fc-9048-73bb866bfb6a" providerId="AD" clId="Web-{9DD83836-D9A9-3FB5-35AC-8921E6448E54}" dt="2023-07-12T12:24:46.221" v="398" actId="20577"/>
      <pc:docMkLst>
        <pc:docMk/>
      </pc:docMkLst>
      <pc:sldChg chg="modSp">
        <pc:chgData name="Divya Yerraguntla" userId="S::dyerragu@mathworks.com::ad12bc70-9874-41fc-9048-73bb866bfb6a" providerId="AD" clId="Web-{9DD83836-D9A9-3FB5-35AC-8921E6448E54}" dt="2023-07-12T12:11:25.757" v="34" actId="20577"/>
        <pc:sldMkLst>
          <pc:docMk/>
          <pc:sldMk cId="2784395857" sldId="275"/>
        </pc:sldMkLst>
        <pc:spChg chg="mod">
          <ac:chgData name="Divya Yerraguntla" userId="S::dyerragu@mathworks.com::ad12bc70-9874-41fc-9048-73bb866bfb6a" providerId="AD" clId="Web-{9DD83836-D9A9-3FB5-35AC-8921E6448E54}" dt="2023-07-12T12:11:25.757" v="34" actId="20577"/>
          <ac:spMkLst>
            <pc:docMk/>
            <pc:sldMk cId="2784395857" sldId="275"/>
            <ac:spMk id="4" creationId="{00000000-0000-0000-0000-000000000000}"/>
          </ac:spMkLst>
        </pc:spChg>
      </pc:sldChg>
      <pc:sldChg chg="modSp">
        <pc:chgData name="Divya Yerraguntla" userId="S::dyerragu@mathworks.com::ad12bc70-9874-41fc-9048-73bb866bfb6a" providerId="AD" clId="Web-{9DD83836-D9A9-3FB5-35AC-8921E6448E54}" dt="2023-07-12T12:24:46.221" v="398" actId="20577"/>
        <pc:sldMkLst>
          <pc:docMk/>
          <pc:sldMk cId="3956212794" sldId="279"/>
        </pc:sldMkLst>
        <pc:spChg chg="mod">
          <ac:chgData name="Divya Yerraguntla" userId="S::dyerragu@mathworks.com::ad12bc70-9874-41fc-9048-73bb866bfb6a" providerId="AD" clId="Web-{9DD83836-D9A9-3FB5-35AC-8921E6448E54}" dt="2023-07-12T12:24:46.221" v="398" actId="20577"/>
          <ac:spMkLst>
            <pc:docMk/>
            <pc:sldMk cId="3956212794" sldId="279"/>
            <ac:spMk id="3" creationId="{E95F67C1-815C-FA0B-9F1C-8C6BB4519FDF}"/>
          </ac:spMkLst>
        </pc:spChg>
      </pc:sldChg>
      <pc:sldChg chg="modSp">
        <pc:chgData name="Divya Yerraguntla" userId="S::dyerragu@mathworks.com::ad12bc70-9874-41fc-9048-73bb866bfb6a" providerId="AD" clId="Web-{9DD83836-D9A9-3FB5-35AC-8921E6448E54}" dt="2023-07-12T12:18:01.512" v="154" actId="20577"/>
        <pc:sldMkLst>
          <pc:docMk/>
          <pc:sldMk cId="2131112278" sldId="282"/>
        </pc:sldMkLst>
        <pc:spChg chg="mod">
          <ac:chgData name="Divya Yerraguntla" userId="S::dyerragu@mathworks.com::ad12bc70-9874-41fc-9048-73bb866bfb6a" providerId="AD" clId="Web-{9DD83836-D9A9-3FB5-35AC-8921E6448E54}" dt="2023-07-12T12:18:01.512" v="154" actId="20577"/>
          <ac:spMkLst>
            <pc:docMk/>
            <pc:sldMk cId="2131112278" sldId="282"/>
            <ac:spMk id="3" creationId="{E95F67C1-815C-FA0B-9F1C-8C6BB4519FDF}"/>
          </ac:spMkLst>
        </pc:spChg>
      </pc:sldChg>
      <pc:sldChg chg="modSp">
        <pc:chgData name="Divya Yerraguntla" userId="S::dyerragu@mathworks.com::ad12bc70-9874-41fc-9048-73bb866bfb6a" providerId="AD" clId="Web-{9DD83836-D9A9-3FB5-35AC-8921E6448E54}" dt="2023-07-12T12:13:55.171" v="86" actId="20577"/>
        <pc:sldMkLst>
          <pc:docMk/>
          <pc:sldMk cId="2084911539" sldId="288"/>
        </pc:sldMkLst>
        <pc:spChg chg="mod">
          <ac:chgData name="Divya Yerraguntla" userId="S::dyerragu@mathworks.com::ad12bc70-9874-41fc-9048-73bb866bfb6a" providerId="AD" clId="Web-{9DD83836-D9A9-3FB5-35AC-8921E6448E54}" dt="2023-07-12T12:13:55.171" v="86" actId="20577"/>
          <ac:spMkLst>
            <pc:docMk/>
            <pc:sldMk cId="2084911539" sldId="288"/>
            <ac:spMk id="3" creationId="{E95F67C1-815C-FA0B-9F1C-8C6BB4519FD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2A240-1141-4DE9-9D3C-9753DE8C3893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3915880-B430-4F9F-BF84-8A347A5CD020}">
      <dgm:prSet phldrT="[Text]" custT="1"/>
      <dgm:spPr/>
      <dgm:t>
        <a:bodyPr/>
        <a:lstStyle/>
        <a:p>
          <a:r>
            <a:rPr lang="en-US" sz="1800" dirty="0"/>
            <a:t>Replaced the </a:t>
          </a:r>
          <a:r>
            <a:rPr lang="en-US" sz="1800" b="1" dirty="0"/>
            <a:t>DL IP Core and DDR </a:t>
          </a:r>
          <a:r>
            <a:rPr lang="en-US" sz="1800" dirty="0"/>
            <a:t>with </a:t>
          </a:r>
          <a:r>
            <a:rPr lang="en-US" sz="1800" b="1" dirty="0"/>
            <a:t>DL HDL Processing system</a:t>
          </a:r>
        </a:p>
      </dgm:t>
    </dgm:pt>
    <dgm:pt modelId="{748C6346-B3C0-4BD7-9325-E1D5B5D4E36C}" type="parTrans" cxnId="{62B573AD-1EED-401D-B34B-6BE07638A272}">
      <dgm:prSet/>
      <dgm:spPr/>
      <dgm:t>
        <a:bodyPr/>
        <a:lstStyle/>
        <a:p>
          <a:endParaRPr lang="en-US"/>
        </a:p>
      </dgm:t>
    </dgm:pt>
    <dgm:pt modelId="{12E1171A-DC01-4FDE-BA0E-531A1BDC10D0}" type="sibTrans" cxnId="{62B573AD-1EED-401D-B34B-6BE07638A272}">
      <dgm:prSet/>
      <dgm:spPr/>
      <dgm:t>
        <a:bodyPr/>
        <a:lstStyle/>
        <a:p>
          <a:endParaRPr lang="en-US"/>
        </a:p>
      </dgm:t>
    </dgm:pt>
    <dgm:pt modelId="{30E49AEE-AC3A-478E-BDF8-0BED31BBA215}">
      <dgm:prSet phldrT="[Text]" custT="1"/>
      <dgm:spPr/>
      <dgm:t>
        <a:bodyPr/>
        <a:lstStyle/>
        <a:p>
          <a:r>
            <a:rPr lang="en-US" sz="1800"/>
            <a:t>Generated the IP Core and bitstream using HDL Code &gt; </a:t>
          </a:r>
          <a:r>
            <a:rPr lang="en-US" sz="1800" b="1"/>
            <a:t>HDL Workflow Advisor</a:t>
          </a:r>
        </a:p>
      </dgm:t>
    </dgm:pt>
    <dgm:pt modelId="{2CEB91EA-EE6E-49DC-96ED-858F3152A43E}" type="parTrans" cxnId="{2D1C9BC6-293D-4A1B-AF6F-68CED976ED47}">
      <dgm:prSet/>
      <dgm:spPr/>
      <dgm:t>
        <a:bodyPr/>
        <a:lstStyle/>
        <a:p>
          <a:endParaRPr lang="en-US"/>
        </a:p>
      </dgm:t>
    </dgm:pt>
    <dgm:pt modelId="{BCEDDEB8-ABD7-49EB-ADC5-0B953F85A067}" type="sibTrans" cxnId="{2D1C9BC6-293D-4A1B-AF6F-68CED976ED47}">
      <dgm:prSet/>
      <dgm:spPr/>
      <dgm:t>
        <a:bodyPr/>
        <a:lstStyle/>
        <a:p>
          <a:endParaRPr lang="en-US"/>
        </a:p>
      </dgm:t>
    </dgm:pt>
    <dgm:pt modelId="{A297EA7C-AF43-4676-A300-A751A40EFA30}">
      <dgm:prSet phldrT="[Text]" custT="1"/>
      <dgm:spPr/>
      <dgm:t>
        <a:bodyPr/>
        <a:lstStyle/>
        <a:p>
          <a:r>
            <a:rPr lang="en-US" sz="1800"/>
            <a:t>Compiled and Deployed YOLO v2 Deep Learning network on FPGA</a:t>
          </a:r>
        </a:p>
      </dgm:t>
    </dgm:pt>
    <dgm:pt modelId="{BFFEA4E1-6EEC-43A8-B94B-B52279D6EF68}" type="parTrans" cxnId="{660426E4-8E7F-46B7-950D-E941E7C02615}">
      <dgm:prSet/>
      <dgm:spPr/>
      <dgm:t>
        <a:bodyPr/>
        <a:lstStyle/>
        <a:p>
          <a:endParaRPr lang="en-US"/>
        </a:p>
      </dgm:t>
    </dgm:pt>
    <dgm:pt modelId="{07648E59-6EE9-42A0-A436-A45085FAEDE7}" type="sibTrans" cxnId="{660426E4-8E7F-46B7-950D-E941E7C02615}">
      <dgm:prSet/>
      <dgm:spPr/>
      <dgm:t>
        <a:bodyPr/>
        <a:lstStyle/>
        <a:p>
          <a:endParaRPr lang="en-US"/>
        </a:p>
      </dgm:t>
    </dgm:pt>
    <dgm:pt modelId="{B39A08A4-FA59-4A6B-A3C3-5BBE7FDF1EE1}">
      <dgm:prSet phldrT="[Text]" custT="1"/>
      <dgm:spPr/>
      <dgm:t>
        <a:bodyPr/>
        <a:lstStyle/>
        <a:p>
          <a:r>
            <a:rPr lang="en-US" sz="1800"/>
            <a:t>Incorporated </a:t>
          </a:r>
          <a:r>
            <a:rPr lang="en-US" sz="1800" b="1"/>
            <a:t>int8</a:t>
          </a:r>
          <a:r>
            <a:rPr lang="en-US" sz="1800"/>
            <a:t> related changes into the </a:t>
          </a:r>
          <a:r>
            <a:rPr lang="en-US" sz="1800" b="1"/>
            <a:t>pre-processing module</a:t>
          </a:r>
          <a:r>
            <a:rPr lang="en-US" sz="1800"/>
            <a:t>, simulated and verified the preprocessed output using </a:t>
          </a:r>
          <a:r>
            <a:rPr lang="en-US" sz="1800" b="1" err="1"/>
            <a:t>helperPreprocessDUTVerify</a:t>
          </a:r>
          <a:r>
            <a:rPr lang="en-US" sz="1800"/>
            <a:t> script.</a:t>
          </a:r>
        </a:p>
      </dgm:t>
    </dgm:pt>
    <dgm:pt modelId="{17134424-0CA3-4897-9E47-B40CE88D88AB}" type="parTrans" cxnId="{6971C6C0-1A78-40E1-8063-18E32F9CD33B}">
      <dgm:prSet/>
      <dgm:spPr/>
      <dgm:t>
        <a:bodyPr/>
        <a:lstStyle/>
        <a:p>
          <a:endParaRPr lang="en-US"/>
        </a:p>
      </dgm:t>
    </dgm:pt>
    <dgm:pt modelId="{F20ECCA9-BA47-46C4-82D4-9BE0BD005815}" type="sibTrans" cxnId="{6971C6C0-1A78-40E1-8063-18E32F9CD33B}">
      <dgm:prSet/>
      <dgm:spPr/>
      <dgm:t>
        <a:bodyPr/>
        <a:lstStyle/>
        <a:p>
          <a:endParaRPr lang="en-US"/>
        </a:p>
      </dgm:t>
    </dgm:pt>
    <dgm:pt modelId="{91987EF0-D17D-4237-9B60-06C9CE1C7CCC}">
      <dgm:prSet phldrT="[Text]" custT="1"/>
      <dgm:spPr/>
      <dgm:t>
        <a:bodyPr/>
        <a:lstStyle/>
        <a:p>
          <a:r>
            <a:rPr lang="en-US" sz="1800" dirty="0"/>
            <a:t>Performed post-processing using </a:t>
          </a:r>
          <a:r>
            <a:rPr lang="en-US" sz="1800" b="1" dirty="0"/>
            <a:t>helperyolov2TransformLayerandPostProcess()</a:t>
          </a:r>
          <a:r>
            <a:rPr lang="en-US" sz="1800" dirty="0"/>
            <a:t> function and then verified the output using </a:t>
          </a:r>
          <a:r>
            <a:rPr lang="en-US" sz="1800" b="1" dirty="0"/>
            <a:t>helperyolov2DeployandVerifyDetector(</a:t>
          </a:r>
          <a:r>
            <a:rPr lang="en-US" sz="1800" b="1" dirty="0" err="1"/>
            <a:t>hSoC</a:t>
          </a:r>
          <a:r>
            <a:rPr lang="en-US" sz="1800" b="1" dirty="0"/>
            <a:t>)</a:t>
          </a:r>
          <a:r>
            <a:rPr lang="en-US" sz="1800" dirty="0"/>
            <a:t> function.</a:t>
          </a:r>
        </a:p>
      </dgm:t>
    </dgm:pt>
    <dgm:pt modelId="{2B629603-3CC9-4951-8986-FF77DC1FBB03}" type="parTrans" cxnId="{BCCBC199-7E44-4B1B-93C1-9F80D5C4E1F0}">
      <dgm:prSet/>
      <dgm:spPr/>
      <dgm:t>
        <a:bodyPr/>
        <a:lstStyle/>
        <a:p>
          <a:endParaRPr lang="en-US"/>
        </a:p>
      </dgm:t>
    </dgm:pt>
    <dgm:pt modelId="{531DEFDF-C0E0-477A-A675-D811759E2BCA}" type="sibTrans" cxnId="{BCCBC199-7E44-4B1B-93C1-9F80D5C4E1F0}">
      <dgm:prSet/>
      <dgm:spPr/>
      <dgm:t>
        <a:bodyPr/>
        <a:lstStyle/>
        <a:p>
          <a:endParaRPr lang="en-US"/>
        </a:p>
      </dgm:t>
    </dgm:pt>
    <dgm:pt modelId="{06335277-05A1-4577-AE63-B75ADB203F58}" type="pres">
      <dgm:prSet presAssocID="{9A62A240-1141-4DE9-9D3C-9753DE8C3893}" presName="outerComposite" presStyleCnt="0">
        <dgm:presLayoutVars>
          <dgm:chMax val="5"/>
          <dgm:dir/>
          <dgm:resizeHandles val="exact"/>
        </dgm:presLayoutVars>
      </dgm:prSet>
      <dgm:spPr/>
    </dgm:pt>
    <dgm:pt modelId="{F20303DA-0787-455F-861A-FBFB6B1F3216}" type="pres">
      <dgm:prSet presAssocID="{9A62A240-1141-4DE9-9D3C-9753DE8C3893}" presName="dummyMaxCanvas" presStyleCnt="0">
        <dgm:presLayoutVars/>
      </dgm:prSet>
      <dgm:spPr/>
    </dgm:pt>
    <dgm:pt modelId="{5AEF9AFB-F9C6-490E-8DAB-E172A34ABCFF}" type="pres">
      <dgm:prSet presAssocID="{9A62A240-1141-4DE9-9D3C-9753DE8C3893}" presName="FiveNodes_1" presStyleLbl="node1" presStyleIdx="0" presStyleCnt="5" custScaleY="44540">
        <dgm:presLayoutVars>
          <dgm:bulletEnabled val="1"/>
        </dgm:presLayoutVars>
      </dgm:prSet>
      <dgm:spPr/>
    </dgm:pt>
    <dgm:pt modelId="{28AA1442-EA66-427B-8FDD-0F75931F6897}" type="pres">
      <dgm:prSet presAssocID="{9A62A240-1141-4DE9-9D3C-9753DE8C3893}" presName="FiveNodes_2" presStyleLbl="node1" presStyleIdx="1" presStyleCnt="5" custLinFactNeighborX="-355" custLinFactNeighborY="-24406">
        <dgm:presLayoutVars>
          <dgm:bulletEnabled val="1"/>
        </dgm:presLayoutVars>
      </dgm:prSet>
      <dgm:spPr/>
    </dgm:pt>
    <dgm:pt modelId="{B1DD09CE-D540-4FCD-940B-854AE170A575}" type="pres">
      <dgm:prSet presAssocID="{9A62A240-1141-4DE9-9D3C-9753DE8C3893}" presName="FiveNodes_3" presStyleLbl="node1" presStyleIdx="2" presStyleCnt="5" custLinFactNeighborX="0" custLinFactNeighborY="-17805">
        <dgm:presLayoutVars>
          <dgm:bulletEnabled val="1"/>
        </dgm:presLayoutVars>
      </dgm:prSet>
      <dgm:spPr/>
    </dgm:pt>
    <dgm:pt modelId="{A4F5462F-F6B1-4F73-964B-544D3CE7264E}" type="pres">
      <dgm:prSet presAssocID="{9A62A240-1141-4DE9-9D3C-9753DE8C3893}" presName="FiveNodes_4" presStyleLbl="node1" presStyleIdx="3" presStyleCnt="5" custScaleY="54917" custLinFactNeighborX="-528" custLinFactNeighborY="-33745">
        <dgm:presLayoutVars>
          <dgm:bulletEnabled val="1"/>
        </dgm:presLayoutVars>
      </dgm:prSet>
      <dgm:spPr/>
    </dgm:pt>
    <dgm:pt modelId="{31F6A3F8-2159-41FE-8D8A-82675C80D792}" type="pres">
      <dgm:prSet presAssocID="{9A62A240-1141-4DE9-9D3C-9753DE8C3893}" presName="FiveNodes_5" presStyleLbl="node1" presStyleIdx="4" presStyleCnt="5" custScaleY="145167" custLinFactNeighborX="0" custLinFactNeighborY="-30972">
        <dgm:presLayoutVars>
          <dgm:bulletEnabled val="1"/>
        </dgm:presLayoutVars>
      </dgm:prSet>
      <dgm:spPr/>
    </dgm:pt>
    <dgm:pt modelId="{2CC44FDE-075C-4C9F-97E8-692F609A1FC0}" type="pres">
      <dgm:prSet presAssocID="{9A62A240-1141-4DE9-9D3C-9753DE8C3893}" presName="FiveConn_1-2" presStyleLbl="fgAccFollowNode1" presStyleIdx="0" presStyleCnt="4" custLinFactNeighborX="-5536" custLinFactNeighborY="-10318">
        <dgm:presLayoutVars>
          <dgm:bulletEnabled val="1"/>
        </dgm:presLayoutVars>
      </dgm:prSet>
      <dgm:spPr/>
    </dgm:pt>
    <dgm:pt modelId="{961EFC30-FDAF-4D54-83B7-12FAACE5F9C6}" type="pres">
      <dgm:prSet presAssocID="{9A62A240-1141-4DE9-9D3C-9753DE8C3893}" presName="FiveConn_2-3" presStyleLbl="fgAccFollowNode1" presStyleIdx="1" presStyleCnt="4" custLinFactNeighborX="-236" custLinFactNeighborY="-13403">
        <dgm:presLayoutVars>
          <dgm:bulletEnabled val="1"/>
        </dgm:presLayoutVars>
      </dgm:prSet>
      <dgm:spPr/>
    </dgm:pt>
    <dgm:pt modelId="{833058C4-4A03-48AC-8771-F1547E44B9A3}" type="pres">
      <dgm:prSet presAssocID="{9A62A240-1141-4DE9-9D3C-9753DE8C3893}" presName="FiveConn_3-4" presStyleLbl="fgAccFollowNode1" presStyleIdx="2" presStyleCnt="4">
        <dgm:presLayoutVars>
          <dgm:bulletEnabled val="1"/>
        </dgm:presLayoutVars>
      </dgm:prSet>
      <dgm:spPr/>
    </dgm:pt>
    <dgm:pt modelId="{9C01A831-0BA9-4626-BF9F-E3296A78A5BA}" type="pres">
      <dgm:prSet presAssocID="{9A62A240-1141-4DE9-9D3C-9753DE8C3893}" presName="FiveConn_4-5" presStyleLbl="fgAccFollowNode1" presStyleIdx="3" presStyleCnt="4" custLinFactNeighborX="-2878" custLinFactNeighborY="-58440">
        <dgm:presLayoutVars>
          <dgm:bulletEnabled val="1"/>
        </dgm:presLayoutVars>
      </dgm:prSet>
      <dgm:spPr/>
    </dgm:pt>
    <dgm:pt modelId="{F12738F0-17E0-4026-B975-5771020B90A5}" type="pres">
      <dgm:prSet presAssocID="{9A62A240-1141-4DE9-9D3C-9753DE8C3893}" presName="FiveNodes_1_text" presStyleLbl="node1" presStyleIdx="4" presStyleCnt="5">
        <dgm:presLayoutVars>
          <dgm:bulletEnabled val="1"/>
        </dgm:presLayoutVars>
      </dgm:prSet>
      <dgm:spPr/>
    </dgm:pt>
    <dgm:pt modelId="{5D413E1C-04BC-4AEB-B8BC-B9172A4C8B50}" type="pres">
      <dgm:prSet presAssocID="{9A62A240-1141-4DE9-9D3C-9753DE8C3893}" presName="FiveNodes_2_text" presStyleLbl="node1" presStyleIdx="4" presStyleCnt="5">
        <dgm:presLayoutVars>
          <dgm:bulletEnabled val="1"/>
        </dgm:presLayoutVars>
      </dgm:prSet>
      <dgm:spPr/>
    </dgm:pt>
    <dgm:pt modelId="{D7D9EC29-4F83-40F4-AC19-B7DCE1120D17}" type="pres">
      <dgm:prSet presAssocID="{9A62A240-1141-4DE9-9D3C-9753DE8C3893}" presName="FiveNodes_3_text" presStyleLbl="node1" presStyleIdx="4" presStyleCnt="5">
        <dgm:presLayoutVars>
          <dgm:bulletEnabled val="1"/>
        </dgm:presLayoutVars>
      </dgm:prSet>
      <dgm:spPr/>
    </dgm:pt>
    <dgm:pt modelId="{F8139940-E1FD-4DA0-938F-F743F004CC7A}" type="pres">
      <dgm:prSet presAssocID="{9A62A240-1141-4DE9-9D3C-9753DE8C3893}" presName="FiveNodes_4_text" presStyleLbl="node1" presStyleIdx="4" presStyleCnt="5">
        <dgm:presLayoutVars>
          <dgm:bulletEnabled val="1"/>
        </dgm:presLayoutVars>
      </dgm:prSet>
      <dgm:spPr/>
    </dgm:pt>
    <dgm:pt modelId="{3755DD0A-3BD2-4750-8FEF-C4BFFFB2E723}" type="pres">
      <dgm:prSet presAssocID="{9A62A240-1141-4DE9-9D3C-9753DE8C389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3CCE70A-0CB2-4D6F-9C82-89A37205FD91}" type="presOf" srcId="{9A62A240-1141-4DE9-9D3C-9753DE8C3893}" destId="{06335277-05A1-4577-AE63-B75ADB203F58}" srcOrd="0" destOrd="0" presId="urn:microsoft.com/office/officeart/2005/8/layout/vProcess5"/>
    <dgm:cxn modelId="{8C7C2C12-1689-4B64-B6FD-1D14855A46D5}" type="presOf" srcId="{12E1171A-DC01-4FDE-BA0E-531A1BDC10D0}" destId="{2CC44FDE-075C-4C9F-97E8-692F609A1FC0}" srcOrd="0" destOrd="0" presId="urn:microsoft.com/office/officeart/2005/8/layout/vProcess5"/>
    <dgm:cxn modelId="{5B771418-2DBE-4E06-B367-E42ACEEFDC52}" type="presOf" srcId="{F20ECCA9-BA47-46C4-82D4-9BE0BD005815}" destId="{961EFC30-FDAF-4D54-83B7-12FAACE5F9C6}" srcOrd="0" destOrd="0" presId="urn:microsoft.com/office/officeart/2005/8/layout/vProcess5"/>
    <dgm:cxn modelId="{D2A18026-838C-4927-BD4F-91763655A5DB}" type="presOf" srcId="{63915880-B430-4F9F-BF84-8A347A5CD020}" destId="{F12738F0-17E0-4026-B975-5771020B90A5}" srcOrd="1" destOrd="0" presId="urn:microsoft.com/office/officeart/2005/8/layout/vProcess5"/>
    <dgm:cxn modelId="{963E0041-ACF5-47EE-8EDA-589ED20EB296}" type="presOf" srcId="{91987EF0-D17D-4237-9B60-06C9CE1C7CCC}" destId="{3755DD0A-3BD2-4750-8FEF-C4BFFFB2E723}" srcOrd="1" destOrd="0" presId="urn:microsoft.com/office/officeart/2005/8/layout/vProcess5"/>
    <dgm:cxn modelId="{82313D46-4220-4FA5-B9B1-EEF47D6A5C77}" type="presOf" srcId="{BCEDDEB8-ABD7-49EB-ADC5-0B953F85A067}" destId="{833058C4-4A03-48AC-8771-F1547E44B9A3}" srcOrd="0" destOrd="0" presId="urn:microsoft.com/office/officeart/2005/8/layout/vProcess5"/>
    <dgm:cxn modelId="{B9FDD56E-622F-4626-A1CE-15936AAB7680}" type="presOf" srcId="{07648E59-6EE9-42A0-A436-A45085FAEDE7}" destId="{9C01A831-0BA9-4626-BF9F-E3296A78A5BA}" srcOrd="0" destOrd="0" presId="urn:microsoft.com/office/officeart/2005/8/layout/vProcess5"/>
    <dgm:cxn modelId="{D426075A-A117-4D62-B0F9-82424C5D1568}" type="presOf" srcId="{B39A08A4-FA59-4A6B-A3C3-5BBE7FDF1EE1}" destId="{5D413E1C-04BC-4AEB-B8BC-B9172A4C8B50}" srcOrd="1" destOrd="0" presId="urn:microsoft.com/office/officeart/2005/8/layout/vProcess5"/>
    <dgm:cxn modelId="{5BE22B91-DE0A-40F5-8B9B-1F8F5E0ED190}" type="presOf" srcId="{A297EA7C-AF43-4676-A300-A751A40EFA30}" destId="{A4F5462F-F6B1-4F73-964B-544D3CE7264E}" srcOrd="0" destOrd="0" presId="urn:microsoft.com/office/officeart/2005/8/layout/vProcess5"/>
    <dgm:cxn modelId="{B0A61698-CA3E-4CA4-91A1-F92812659085}" type="presOf" srcId="{30E49AEE-AC3A-478E-BDF8-0BED31BBA215}" destId="{B1DD09CE-D540-4FCD-940B-854AE170A575}" srcOrd="0" destOrd="0" presId="urn:microsoft.com/office/officeart/2005/8/layout/vProcess5"/>
    <dgm:cxn modelId="{BCCBC199-7E44-4B1B-93C1-9F80D5C4E1F0}" srcId="{9A62A240-1141-4DE9-9D3C-9753DE8C3893}" destId="{91987EF0-D17D-4237-9B60-06C9CE1C7CCC}" srcOrd="4" destOrd="0" parTransId="{2B629603-3CC9-4951-8986-FF77DC1FBB03}" sibTransId="{531DEFDF-C0E0-477A-A675-D811759E2BCA}"/>
    <dgm:cxn modelId="{62B573AD-1EED-401D-B34B-6BE07638A272}" srcId="{9A62A240-1141-4DE9-9D3C-9753DE8C3893}" destId="{63915880-B430-4F9F-BF84-8A347A5CD020}" srcOrd="0" destOrd="0" parTransId="{748C6346-B3C0-4BD7-9325-E1D5B5D4E36C}" sibTransId="{12E1171A-DC01-4FDE-BA0E-531A1BDC10D0}"/>
    <dgm:cxn modelId="{C203ECAD-472F-4784-9C98-2DB59ED815B3}" type="presOf" srcId="{91987EF0-D17D-4237-9B60-06C9CE1C7CCC}" destId="{31F6A3F8-2159-41FE-8D8A-82675C80D792}" srcOrd="0" destOrd="0" presId="urn:microsoft.com/office/officeart/2005/8/layout/vProcess5"/>
    <dgm:cxn modelId="{6971C6C0-1A78-40E1-8063-18E32F9CD33B}" srcId="{9A62A240-1141-4DE9-9D3C-9753DE8C3893}" destId="{B39A08A4-FA59-4A6B-A3C3-5BBE7FDF1EE1}" srcOrd="1" destOrd="0" parTransId="{17134424-0CA3-4897-9E47-B40CE88D88AB}" sibTransId="{F20ECCA9-BA47-46C4-82D4-9BE0BD005815}"/>
    <dgm:cxn modelId="{CBE71AC5-7E74-4975-BE8F-7F9FDB75A214}" type="presOf" srcId="{30E49AEE-AC3A-478E-BDF8-0BED31BBA215}" destId="{D7D9EC29-4F83-40F4-AC19-B7DCE1120D17}" srcOrd="1" destOrd="0" presId="urn:microsoft.com/office/officeart/2005/8/layout/vProcess5"/>
    <dgm:cxn modelId="{2D1C9BC6-293D-4A1B-AF6F-68CED976ED47}" srcId="{9A62A240-1141-4DE9-9D3C-9753DE8C3893}" destId="{30E49AEE-AC3A-478E-BDF8-0BED31BBA215}" srcOrd="2" destOrd="0" parTransId="{2CEB91EA-EE6E-49DC-96ED-858F3152A43E}" sibTransId="{BCEDDEB8-ABD7-49EB-ADC5-0B953F85A067}"/>
    <dgm:cxn modelId="{69B2DFD0-1B57-45AE-9DFB-CBBEC517213D}" type="presOf" srcId="{B39A08A4-FA59-4A6B-A3C3-5BBE7FDF1EE1}" destId="{28AA1442-EA66-427B-8FDD-0F75931F6897}" srcOrd="0" destOrd="0" presId="urn:microsoft.com/office/officeart/2005/8/layout/vProcess5"/>
    <dgm:cxn modelId="{47F3DCDC-73C5-4F1E-B7CB-CC35E5C5590E}" type="presOf" srcId="{A297EA7C-AF43-4676-A300-A751A40EFA30}" destId="{F8139940-E1FD-4DA0-938F-F743F004CC7A}" srcOrd="1" destOrd="0" presId="urn:microsoft.com/office/officeart/2005/8/layout/vProcess5"/>
    <dgm:cxn modelId="{76F355DF-6E50-4D28-BF5A-40BFBE8CDA85}" type="presOf" srcId="{63915880-B430-4F9F-BF84-8A347A5CD020}" destId="{5AEF9AFB-F9C6-490E-8DAB-E172A34ABCFF}" srcOrd="0" destOrd="0" presId="urn:microsoft.com/office/officeart/2005/8/layout/vProcess5"/>
    <dgm:cxn modelId="{660426E4-8E7F-46B7-950D-E941E7C02615}" srcId="{9A62A240-1141-4DE9-9D3C-9753DE8C3893}" destId="{A297EA7C-AF43-4676-A300-A751A40EFA30}" srcOrd="3" destOrd="0" parTransId="{BFFEA4E1-6EEC-43A8-B94B-B52279D6EF68}" sibTransId="{07648E59-6EE9-42A0-A436-A45085FAEDE7}"/>
    <dgm:cxn modelId="{65137CB2-82EE-4C89-8BDF-0A4D493014FB}" type="presParOf" srcId="{06335277-05A1-4577-AE63-B75ADB203F58}" destId="{F20303DA-0787-455F-861A-FBFB6B1F3216}" srcOrd="0" destOrd="0" presId="urn:microsoft.com/office/officeart/2005/8/layout/vProcess5"/>
    <dgm:cxn modelId="{349ED555-3ECF-45D1-8FBF-6207FDC85000}" type="presParOf" srcId="{06335277-05A1-4577-AE63-B75ADB203F58}" destId="{5AEF9AFB-F9C6-490E-8DAB-E172A34ABCFF}" srcOrd="1" destOrd="0" presId="urn:microsoft.com/office/officeart/2005/8/layout/vProcess5"/>
    <dgm:cxn modelId="{50BCAB03-EFA4-4F33-87C9-839F8E3BBF51}" type="presParOf" srcId="{06335277-05A1-4577-AE63-B75ADB203F58}" destId="{28AA1442-EA66-427B-8FDD-0F75931F6897}" srcOrd="2" destOrd="0" presId="urn:microsoft.com/office/officeart/2005/8/layout/vProcess5"/>
    <dgm:cxn modelId="{F7AE88CD-6C21-4472-9460-6D90F1C1437B}" type="presParOf" srcId="{06335277-05A1-4577-AE63-B75ADB203F58}" destId="{B1DD09CE-D540-4FCD-940B-854AE170A575}" srcOrd="3" destOrd="0" presId="urn:microsoft.com/office/officeart/2005/8/layout/vProcess5"/>
    <dgm:cxn modelId="{36BD870F-37AE-436C-A86F-22F83BD5FE35}" type="presParOf" srcId="{06335277-05A1-4577-AE63-B75ADB203F58}" destId="{A4F5462F-F6B1-4F73-964B-544D3CE7264E}" srcOrd="4" destOrd="0" presId="urn:microsoft.com/office/officeart/2005/8/layout/vProcess5"/>
    <dgm:cxn modelId="{02116B16-9175-4AE7-B771-9E3161E8580E}" type="presParOf" srcId="{06335277-05A1-4577-AE63-B75ADB203F58}" destId="{31F6A3F8-2159-41FE-8D8A-82675C80D792}" srcOrd="5" destOrd="0" presId="urn:microsoft.com/office/officeart/2005/8/layout/vProcess5"/>
    <dgm:cxn modelId="{306FB581-17BF-48E7-B09E-9616D91F6251}" type="presParOf" srcId="{06335277-05A1-4577-AE63-B75ADB203F58}" destId="{2CC44FDE-075C-4C9F-97E8-692F609A1FC0}" srcOrd="6" destOrd="0" presId="urn:microsoft.com/office/officeart/2005/8/layout/vProcess5"/>
    <dgm:cxn modelId="{1DFE3470-8FE9-4C43-9DE4-755A65C25573}" type="presParOf" srcId="{06335277-05A1-4577-AE63-B75ADB203F58}" destId="{961EFC30-FDAF-4D54-83B7-12FAACE5F9C6}" srcOrd="7" destOrd="0" presId="urn:microsoft.com/office/officeart/2005/8/layout/vProcess5"/>
    <dgm:cxn modelId="{3BCE57A3-B55B-4BAB-93C6-4EA94CE2A73A}" type="presParOf" srcId="{06335277-05A1-4577-AE63-B75ADB203F58}" destId="{833058C4-4A03-48AC-8771-F1547E44B9A3}" srcOrd="8" destOrd="0" presId="urn:microsoft.com/office/officeart/2005/8/layout/vProcess5"/>
    <dgm:cxn modelId="{5DFF4140-09F3-442F-9F50-C90BB0D1F565}" type="presParOf" srcId="{06335277-05A1-4577-AE63-B75ADB203F58}" destId="{9C01A831-0BA9-4626-BF9F-E3296A78A5BA}" srcOrd="9" destOrd="0" presId="urn:microsoft.com/office/officeart/2005/8/layout/vProcess5"/>
    <dgm:cxn modelId="{6C244E32-EA95-49FA-B3E3-AA2966711E9A}" type="presParOf" srcId="{06335277-05A1-4577-AE63-B75ADB203F58}" destId="{F12738F0-17E0-4026-B975-5771020B90A5}" srcOrd="10" destOrd="0" presId="urn:microsoft.com/office/officeart/2005/8/layout/vProcess5"/>
    <dgm:cxn modelId="{6C78D2FC-A6B2-45CE-A73D-8C2A8E61847F}" type="presParOf" srcId="{06335277-05A1-4577-AE63-B75ADB203F58}" destId="{5D413E1C-04BC-4AEB-B8BC-B9172A4C8B50}" srcOrd="11" destOrd="0" presId="urn:microsoft.com/office/officeart/2005/8/layout/vProcess5"/>
    <dgm:cxn modelId="{E8BEC79D-A0EE-4932-8D7F-91A7B4513FB8}" type="presParOf" srcId="{06335277-05A1-4577-AE63-B75ADB203F58}" destId="{D7D9EC29-4F83-40F4-AC19-B7DCE1120D17}" srcOrd="12" destOrd="0" presId="urn:microsoft.com/office/officeart/2005/8/layout/vProcess5"/>
    <dgm:cxn modelId="{ECB5BEC7-9216-4420-88AD-6A3B939AACED}" type="presParOf" srcId="{06335277-05A1-4577-AE63-B75ADB203F58}" destId="{F8139940-E1FD-4DA0-938F-F743F004CC7A}" srcOrd="13" destOrd="0" presId="urn:microsoft.com/office/officeart/2005/8/layout/vProcess5"/>
    <dgm:cxn modelId="{5892CC61-DFF1-42AB-8F22-AAF7DDE75965}" type="presParOf" srcId="{06335277-05A1-4577-AE63-B75ADB203F58}" destId="{3755DD0A-3BD2-4750-8FEF-C4BFFFB2E72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F9AFB-F9C6-490E-8DAB-E172A34ABCFF}">
      <dsp:nvSpPr>
        <dsp:cNvPr id="0" name=""/>
        <dsp:cNvSpPr/>
      </dsp:nvSpPr>
      <dsp:spPr>
        <a:xfrm>
          <a:off x="0" y="136287"/>
          <a:ext cx="8292592" cy="3692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Replaced the </a:t>
          </a:r>
          <a:r>
            <a:rPr lang="en-US" sz="1800" b="1" kern="1200" dirty="0"/>
            <a:t>DL IP Core and DDR </a:t>
          </a:r>
          <a:r>
            <a:rPr lang="en-US" sz="1800" kern="1200" dirty="0"/>
            <a:t>with </a:t>
          </a:r>
          <a:r>
            <a:rPr lang="en-US" sz="1800" b="1" kern="1200" dirty="0"/>
            <a:t>DL HDL Processing system</a:t>
          </a:r>
        </a:p>
      </dsp:txBody>
      <dsp:txXfrm>
        <a:off x="10816" y="147103"/>
        <a:ext cx="7327875" cy="347642"/>
      </dsp:txXfrm>
    </dsp:sp>
    <dsp:sp modelId="{28AA1442-EA66-427B-8FDD-0F75931F6897}">
      <dsp:nvSpPr>
        <dsp:cNvPr id="0" name=""/>
        <dsp:cNvSpPr/>
      </dsp:nvSpPr>
      <dsp:spPr>
        <a:xfrm>
          <a:off x="589813" y="648271"/>
          <a:ext cx="8292592" cy="8290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Incorporated </a:t>
          </a:r>
          <a:r>
            <a:rPr lang="en-US" sz="1800" b="1" kern="1200"/>
            <a:t>int8</a:t>
          </a:r>
          <a:r>
            <a:rPr lang="en-US" sz="1800" kern="1200"/>
            <a:t> related changes into the </a:t>
          </a:r>
          <a:r>
            <a:rPr lang="en-US" sz="1800" b="1" kern="1200"/>
            <a:t>pre-processing module</a:t>
          </a:r>
          <a:r>
            <a:rPr lang="en-US" sz="1800" kern="1200"/>
            <a:t>, simulated and verified the preprocessed output using </a:t>
          </a:r>
          <a:r>
            <a:rPr lang="en-US" sz="1800" b="1" kern="1200" err="1"/>
            <a:t>helperPreprocessDUTVerify</a:t>
          </a:r>
          <a:r>
            <a:rPr lang="en-US" sz="1800" kern="1200"/>
            <a:t> script.</a:t>
          </a:r>
        </a:p>
      </dsp:txBody>
      <dsp:txXfrm>
        <a:off x="614096" y="672554"/>
        <a:ext cx="7085868" cy="780519"/>
      </dsp:txXfrm>
    </dsp:sp>
    <dsp:sp modelId="{B1DD09CE-D540-4FCD-940B-854AE170A575}">
      <dsp:nvSpPr>
        <dsp:cNvPr id="0" name=""/>
        <dsp:cNvSpPr/>
      </dsp:nvSpPr>
      <dsp:spPr>
        <a:xfrm>
          <a:off x="1238503" y="1647235"/>
          <a:ext cx="8292592" cy="8290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Generated the IP Core and bitstream using HDL Code &gt; </a:t>
          </a:r>
          <a:r>
            <a:rPr lang="en-US" sz="1800" b="1" kern="1200"/>
            <a:t>HDL Workflow Advisor</a:t>
          </a:r>
        </a:p>
      </dsp:txBody>
      <dsp:txXfrm>
        <a:off x="1262786" y="1671518"/>
        <a:ext cx="7085868" cy="780519"/>
      </dsp:txXfrm>
    </dsp:sp>
    <dsp:sp modelId="{A4F5462F-F6B1-4F73-964B-544D3CE7264E}">
      <dsp:nvSpPr>
        <dsp:cNvPr id="0" name=""/>
        <dsp:cNvSpPr/>
      </dsp:nvSpPr>
      <dsp:spPr>
        <a:xfrm>
          <a:off x="1813971" y="2646204"/>
          <a:ext cx="8292592" cy="4553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Compiled and Deployed YOLO v2 Deep Learning network on FPGA</a:t>
          </a:r>
        </a:p>
      </dsp:txBody>
      <dsp:txXfrm>
        <a:off x="1827307" y="2659540"/>
        <a:ext cx="7107762" cy="428636"/>
      </dsp:txXfrm>
    </dsp:sp>
    <dsp:sp modelId="{31F6A3F8-2159-41FE-8D8A-82675C80D792}">
      <dsp:nvSpPr>
        <dsp:cNvPr id="0" name=""/>
        <dsp:cNvSpPr/>
      </dsp:nvSpPr>
      <dsp:spPr>
        <a:xfrm>
          <a:off x="2477007" y="3239306"/>
          <a:ext cx="8292592" cy="1203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Performed post-processing using </a:t>
          </a:r>
          <a:r>
            <a:rPr lang="en-US" sz="1800" b="1" kern="1200" dirty="0"/>
            <a:t>helperyolov2TransformLayerandPostProcess()</a:t>
          </a:r>
          <a:r>
            <a:rPr lang="en-US" sz="1800" kern="1200" dirty="0"/>
            <a:t> function and then verified the output using </a:t>
          </a:r>
          <a:r>
            <a:rPr lang="en-US" sz="1800" b="1" kern="1200" dirty="0"/>
            <a:t>helperyolov2DeployandVerifyDetector(</a:t>
          </a:r>
          <a:r>
            <a:rPr lang="en-US" sz="1800" b="1" kern="1200" dirty="0" err="1"/>
            <a:t>hSoC</a:t>
          </a:r>
          <a:r>
            <a:rPr lang="en-US" sz="1800" b="1" kern="1200" dirty="0"/>
            <a:t>)</a:t>
          </a:r>
          <a:r>
            <a:rPr lang="en-US" sz="1800" kern="1200" dirty="0"/>
            <a:t> function.</a:t>
          </a:r>
        </a:p>
      </dsp:txBody>
      <dsp:txXfrm>
        <a:off x="2512258" y="3274557"/>
        <a:ext cx="7063932" cy="1133056"/>
      </dsp:txXfrm>
    </dsp:sp>
    <dsp:sp modelId="{2CC44FDE-075C-4C9F-97E8-692F609A1FC0}">
      <dsp:nvSpPr>
        <dsp:cNvPr id="0" name=""/>
        <dsp:cNvSpPr/>
      </dsp:nvSpPr>
      <dsp:spPr>
        <a:xfrm>
          <a:off x="7723852" y="456470"/>
          <a:ext cx="538905" cy="5389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845106" y="456470"/>
        <a:ext cx="296397" cy="405526"/>
      </dsp:txXfrm>
    </dsp:sp>
    <dsp:sp modelId="{961EFC30-FDAF-4D54-83B7-12FAACE5F9C6}">
      <dsp:nvSpPr>
        <dsp:cNvPr id="0" name=""/>
        <dsp:cNvSpPr/>
      </dsp:nvSpPr>
      <dsp:spPr>
        <a:xfrm>
          <a:off x="8371666" y="1384081"/>
          <a:ext cx="538905" cy="5389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92920" y="1384081"/>
        <a:ext cx="296397" cy="405526"/>
      </dsp:txXfrm>
    </dsp:sp>
    <dsp:sp modelId="{833058C4-4A03-48AC-8771-F1547E44B9A3}">
      <dsp:nvSpPr>
        <dsp:cNvPr id="0" name=""/>
        <dsp:cNvSpPr/>
      </dsp:nvSpPr>
      <dsp:spPr>
        <a:xfrm>
          <a:off x="8992190" y="2386729"/>
          <a:ext cx="538905" cy="5389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113444" y="2386729"/>
        <a:ext cx="296397" cy="405526"/>
      </dsp:txXfrm>
    </dsp:sp>
    <dsp:sp modelId="{9C01A831-0BA9-4626-BF9F-E3296A78A5BA}">
      <dsp:nvSpPr>
        <dsp:cNvPr id="0" name=""/>
        <dsp:cNvSpPr/>
      </dsp:nvSpPr>
      <dsp:spPr>
        <a:xfrm>
          <a:off x="9595932" y="3025241"/>
          <a:ext cx="538905" cy="5389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717186" y="3025241"/>
        <a:ext cx="296397" cy="405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2:20:2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2:20: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fld id="{43FEC7B2-4A3C-43EA-A52A-F8DED3FD6DAC}" type="datetimeyyyy">
              <a:rPr lang="en-US" sz="1003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</a:t>
            </a:fld>
            <a:r>
              <a:rPr lang="en-US" sz="100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/>
              <a:t>Click to add b</a:t>
            </a:r>
            <a:r>
              <a:rPr lang="en-US" sz="1805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/>
              <a:t>Click to add headline</a:t>
            </a:r>
            <a:r>
              <a:rPr lang="en-US" sz="2005" b="1">
                <a:solidFill>
                  <a:prstClr val="black"/>
                </a:solidFill>
              </a:rPr>
              <a:t> providing value of feature</a:t>
            </a:r>
            <a:endParaRPr lang="en-US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/>
              <a:t>Click to add </a:t>
            </a:r>
            <a:r>
              <a:rPr lang="en-US" sz="1604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>
                <a:latin typeface="Courier New" pitchFamily="49" charset="0"/>
                <a:cs typeface="Courier New" pitchFamily="49" charset="0"/>
              </a:rPr>
              <a:t>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visionhdl/ug/yolov2-vehicle-detecto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987425"/>
          </a:xfrm>
        </p:spPr>
        <p:txBody>
          <a:bodyPr/>
          <a:lstStyle/>
          <a:p>
            <a:r>
              <a:rPr lang="en-US"/>
              <a:t>Deploy and Verify YOLO v2 Vehicle Detector on FPGA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Bharath Ranga</a:t>
            </a:r>
          </a:p>
          <a:p>
            <a:r>
              <a:rPr lang="en-US" sz="2000"/>
              <a:t>13-07-23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1FB0D-75F1-CB68-4CF5-0982DC2E5DB2}"/>
              </a:ext>
            </a:extLst>
          </p:cNvPr>
          <p:cNvSpPr txBox="1"/>
          <p:nvPr/>
        </p:nvSpPr>
        <p:spPr>
          <a:xfrm>
            <a:off x="7264893" y="2044870"/>
            <a:ext cx="4012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Sponsor – Kaushik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Nagaranjan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Mentor – Divya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Yerraguntla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r>
              <a:rPr lang="en-IN" sz="2000">
                <a:latin typeface="Arial" pitchFamily="34" charset="0"/>
                <a:cs typeface="Arial" pitchFamily="34" charset="0"/>
              </a:rPr>
              <a:t>Manager – Neeharika </a:t>
            </a:r>
            <a:r>
              <a:rPr lang="en-IN" sz="2000" err="1">
                <a:latin typeface="Arial" pitchFamily="34" charset="0"/>
                <a:cs typeface="Arial" pitchFamily="34" charset="0"/>
              </a:rPr>
              <a:t>Yayavaram</a:t>
            </a:r>
            <a:endParaRPr lang="en-IN" sz="20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E035-7CE3-4B28-9A2E-9AFB592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and Deploy Bitstream to FPGA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A0ED2-3D4D-9257-3235-75428EA9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2" y="1447801"/>
            <a:ext cx="10769600" cy="50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7A04-FED1-4356-BF88-A4A21EDF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Post-processed output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2BAC896-1F8A-FC40-1A97-B1EA641F2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20" y="1600200"/>
            <a:ext cx="5221759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70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20B-F4C2-9158-97CB-30DD5A94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67C1-815C-FA0B-9F1C-8C6BB451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IN">
                <a:latin typeface="Arial"/>
                <a:cs typeface="Arial"/>
              </a:rPr>
              <a:t>Issues related to the Support packages registration during the deployment of bitstream onto FPGA.</a:t>
            </a:r>
          </a:p>
          <a:p>
            <a:pPr marL="343535" indent="-343535"/>
            <a:r>
              <a:rPr lang="en-IN">
                <a:latin typeface="Arial"/>
                <a:cs typeface="Arial"/>
              </a:rPr>
              <a:t>So many iterations due to the MATLAB version incompatibility between 24a and 23b during the bitstream generation and sometimes due to the changes not reaching the Bdoc sandbox.</a:t>
            </a:r>
            <a:endParaRPr lang="en-US"/>
          </a:p>
          <a:p>
            <a:pPr marL="343535" indent="-343535"/>
            <a:r>
              <a:rPr lang="en-IN">
                <a:latin typeface="Arial"/>
                <a:cs typeface="Arial"/>
              </a:rPr>
              <a:t>Debugging issues caused by HDL coder optimisations in 23b:</a:t>
            </a:r>
          </a:p>
          <a:p>
            <a:pPr marL="744220" lvl="1" indent="-286385"/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OutputValid signal not getting pulsed.</a:t>
            </a:r>
          </a:p>
          <a:p>
            <a:pPr marL="744220" lvl="1" indent="-286385"/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Distorted pre-processed image being written to the DDR.</a:t>
            </a:r>
          </a:p>
          <a:p>
            <a:pPr marL="399688" indent="-342900"/>
            <a:r>
              <a:rPr lang="en-IN">
                <a:latin typeface="Arial"/>
                <a:cs typeface="Arial"/>
              </a:rPr>
              <a:t>Comparing the expected and actual pre-processed image to find some pattern of mismatching.</a:t>
            </a:r>
          </a:p>
        </p:txBody>
      </p:sp>
    </p:spTree>
    <p:extLst>
      <p:ext uri="{BB962C8B-B14F-4D97-AF65-F5344CB8AC3E}">
        <p14:creationId xmlns:p14="http://schemas.microsoft.com/office/powerpoint/2010/main" val="395621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1CC9-8196-AC26-8347-199B4AAB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 anchor="t">
            <a:normAutofit/>
          </a:bodyPr>
          <a:lstStyle/>
          <a:p>
            <a:r>
              <a:rPr lang="en-US"/>
              <a:t>Exploratory work on YOLOv2 SoC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90D-2D78-63C6-E0FB-118371E2D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5517" y="1600200"/>
            <a:ext cx="5181600" cy="4648199"/>
          </a:xfrm>
        </p:spPr>
        <p:txBody>
          <a:bodyPr>
            <a:normAutofit/>
          </a:bodyPr>
          <a:lstStyle/>
          <a:p>
            <a:r>
              <a:rPr lang="en-US" dirty="0"/>
              <a:t>YOLOv2 SoC example uses both pre and post processing modules on </a:t>
            </a:r>
            <a:r>
              <a:rPr lang="en-US" dirty="0" err="1"/>
              <a:t>SoC.</a:t>
            </a:r>
            <a:endParaRPr lang="en-US" dirty="0"/>
          </a:p>
          <a:p>
            <a:r>
              <a:rPr lang="en-US" dirty="0"/>
              <a:t>Pre-processing subsystem is deployed to FPGA/ PL.</a:t>
            </a:r>
          </a:p>
          <a:p>
            <a:r>
              <a:rPr lang="en-US" dirty="0"/>
              <a:t>Post-processing subsystem is deployed to ARM processor/ PS.</a:t>
            </a:r>
          </a:p>
          <a:p>
            <a:r>
              <a:rPr lang="en-US" dirty="0"/>
              <a:t>Identified the limitations of Deep Learning HDL Processing System as it works only with PL.</a:t>
            </a:r>
          </a:p>
          <a:p>
            <a:endParaRPr lang="en-IN" dirty="0"/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0C4ECEFA-D76C-8AF2-D94E-CDBB7CA21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r="4910"/>
          <a:stretch/>
        </p:blipFill>
        <p:spPr bwMode="auto">
          <a:xfrm>
            <a:off x="5507117" y="2210909"/>
            <a:ext cx="6409678" cy="319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15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20B-F4C2-9158-97CB-30DD5A94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Learnings from the Project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67C1-815C-FA0B-9F1C-8C6BB451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About DL HDL Toolbox and Generic DL HDL Toolbox workflow for object detection</a:t>
            </a:r>
            <a:endParaRPr lang="en-US">
              <a:latin typeface="Arial"/>
              <a:cs typeface="Arial"/>
            </a:endParaRPr>
          </a:p>
          <a:p>
            <a:pPr marL="343535" indent="-343535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Standard AXI Protocol</a:t>
            </a:r>
            <a:r>
              <a:rPr lang="en-US" b="0" i="0">
                <a:solidFill>
                  <a:srgbClr val="000000"/>
                </a:solidFill>
                <a:effectLst/>
                <a:latin typeface="Arial"/>
                <a:cs typeface="Arial"/>
              </a:rPr>
              <a:t>​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s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3535" indent="-343535" algn="l" rtl="0"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HDL Workflow Advisor</a:t>
            </a:r>
            <a:endParaRPr lang="en-US" b="0" i="0">
              <a:solidFill>
                <a:srgbClr val="000000"/>
              </a:solidFill>
              <a:effectLst/>
            </a:endParaRPr>
          </a:p>
          <a:p>
            <a:pPr marL="343535" indent="-343535" algn="l" rtl="0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Generation and deployment of Bitstream onto FPGA</a:t>
            </a:r>
            <a:endParaRPr lang="en-US" b="0" i="0">
              <a:solidFill>
                <a:srgbClr val="000000"/>
              </a:solidFill>
              <a:effectLst/>
            </a:endParaRPr>
          </a:p>
          <a:p>
            <a:pPr marL="343535" indent="-343535"/>
            <a:r>
              <a:rPr lang="en-US">
                <a:latin typeface="Arial"/>
                <a:cs typeface="Arial"/>
              </a:rPr>
              <a:t>MATLAB, Simulink, Sandbox Manager, Perforce and Example Manager.</a:t>
            </a:r>
          </a:p>
          <a:p>
            <a:pPr marL="343535" indent="-343535"/>
            <a:r>
              <a:rPr lang="en-US">
                <a:latin typeface="Arial"/>
                <a:cs typeface="Arial"/>
              </a:rPr>
              <a:t>Component builds</a:t>
            </a:r>
          </a:p>
          <a:p>
            <a:pPr marL="343535" indent="-343535"/>
            <a:r>
              <a:rPr lang="en-US">
                <a:latin typeface="Arial"/>
                <a:cs typeface="Arial"/>
              </a:rPr>
              <a:t>Testing framework</a:t>
            </a:r>
          </a:p>
          <a:p>
            <a:pPr marL="0" indent="0">
              <a:buNone/>
            </a:pPr>
            <a:endParaRPr lang="en-US" sz="1800"/>
          </a:p>
          <a:p>
            <a:pPr marL="343535" indent="-343535"/>
            <a:endParaRPr lang="en-IN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59FB72-8021-0709-728E-67B3024B5382}"/>
                  </a:ext>
                </a:extLst>
              </p14:cNvPr>
              <p14:cNvContentPartPr/>
              <p14:nvPr/>
            </p14:nvContentPartPr>
            <p14:xfrm>
              <a:off x="1891502" y="320781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59FB72-8021-0709-728E-67B3024B53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2502" y="319881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11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019-E8B0-C9DF-01E5-B26B6D4D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79A1D3-1FBB-61B0-1C20-005E009D00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55" y="1600200"/>
            <a:ext cx="6867889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6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FBD2CD-82E4-1F5F-A39F-45413728A94A}"/>
              </a:ext>
            </a:extLst>
          </p:cNvPr>
          <p:cNvSpPr/>
          <p:nvPr/>
        </p:nvSpPr>
        <p:spPr>
          <a:xfrm>
            <a:off x="1925950" y="2340124"/>
            <a:ext cx="8136904" cy="3168352"/>
          </a:xfrm>
          <a:prstGeom prst="rect">
            <a:avLst/>
          </a:prstGeom>
          <a:solidFill>
            <a:srgbClr val="E7F9FF"/>
          </a:solidFill>
          <a:ln>
            <a:noFill/>
          </a:ln>
          <a:effectLst>
            <a:outerShdw blurRad="47724" dir="5400000" sx="101000" sy="101000" algn="ctr" rotWithShape="0">
              <a:srgbClr val="000000">
                <a:alpha val="1192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b="1">
              <a:solidFill>
                <a:schemeClr val="tx1">
                  <a:lumMod val="95000"/>
                  <a:lumOff val="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86A13CEB-F59A-E959-7436-2473BD04A5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946" y="2990719"/>
            <a:ext cx="1867161" cy="186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A0D8F6-89F6-A213-EC51-ADA2138CA557}"/>
              </a:ext>
            </a:extLst>
          </p:cNvPr>
          <p:cNvSpPr txBox="1"/>
          <p:nvPr/>
        </p:nvSpPr>
        <p:spPr>
          <a:xfrm>
            <a:off x="3259727" y="3462634"/>
            <a:ext cx="4424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IN" sz="540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>
              <a:buFont typeface="Wingdings" pitchFamily="34" charset="0"/>
              <a:buChar char="Ø"/>
            </a:pPr>
            <a:r>
              <a:rPr lang="en-US" dirty="0">
                <a:latin typeface="Arial"/>
                <a:cs typeface="Arial"/>
              </a:rPr>
              <a:t>Motivation and Aim of the project</a:t>
            </a:r>
            <a:endParaRPr lang="en-US" dirty="0"/>
          </a:p>
          <a:p>
            <a:pPr marL="343535" indent="-343535"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Functional Design </a:t>
            </a:r>
          </a:p>
          <a:p>
            <a:pPr marL="343535" indent="-343535"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Workflow</a:t>
            </a:r>
          </a:p>
          <a:p>
            <a:pPr marL="744220" lvl="1" indent="-28638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Simulate YOLO v2 network on FPGA using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DL HDL Processing System</a:t>
            </a:r>
          </a:p>
          <a:p>
            <a:pPr marL="744220" lvl="1" indent="-28638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IP core and Bitstream generation from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HDL Workflow Advisor</a:t>
            </a:r>
          </a:p>
          <a:p>
            <a:pPr marL="744220" lvl="1" indent="-28638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Compile and Deploy YOLO v2 Deep Learning Network on FPGA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Challenges faced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Exploratory work </a:t>
            </a:r>
            <a:r>
              <a:rPr lang="en-US">
                <a:latin typeface="Arial"/>
                <a:cs typeface="Arial"/>
              </a:rPr>
              <a:t>on YOLO v2 </a:t>
            </a:r>
            <a:r>
              <a:rPr lang="en-US" dirty="0">
                <a:latin typeface="Arial"/>
                <a:cs typeface="Arial"/>
              </a:rPr>
              <a:t>SoC example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Conclusion</a:t>
            </a:r>
          </a:p>
          <a:p>
            <a:pPr marL="744220" lvl="1" indent="-28638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Learnings from the Project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457835" lvl="1" indent="0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401047" lvl="1" indent="0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3535" indent="-343535"/>
            <a:endParaRPr lang="en-US" sz="1800" dirty="0"/>
          </a:p>
          <a:p>
            <a:pPr marL="343535" indent="-3435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F526-D455-50A8-A070-B17655A4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and Aim of the project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DB9B-36F8-A04C-6C09-6DE6B92C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effectLst/>
                <a:latin typeface="+mj-lt"/>
              </a:rPr>
              <a:t>DL HDL Toolbox currently has a shipping 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YOLOv2 system integration example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+mj-lt"/>
              </a:rPr>
              <a:t>. </a:t>
            </a:r>
          </a:p>
          <a:p>
            <a:r>
              <a:rPr lang="en-US" sz="2000" dirty="0"/>
              <a:t>This example shows an end-to-end workflow to integrate pre/post processing modules with manually designed DL IP Core.</a:t>
            </a:r>
          </a:p>
          <a:p>
            <a:r>
              <a:rPr lang="en-US" sz="2000" dirty="0"/>
              <a:t>It uses hard coded DL IP core is specific only to YOLO v2 network, there is no flexibility in terms of using different networks. </a:t>
            </a:r>
          </a:p>
          <a:p>
            <a:r>
              <a:rPr lang="en-US" sz="2000" dirty="0"/>
              <a:t>The customers who may want to use different networks need to design the example which takes so much time. </a:t>
            </a:r>
          </a:p>
          <a:p>
            <a:r>
              <a:rPr lang="en-US" sz="2000" dirty="0"/>
              <a:t>DL HDL Toolbox introduced Deep Learning HDL Processing system as part of 23b which is flexible to use for any network and Processor configuration.</a:t>
            </a:r>
          </a:p>
          <a:p>
            <a:r>
              <a:rPr lang="en-US" sz="2000" dirty="0"/>
              <a:t>Therefore, the aim of this project is to replace this DL IP Core with </a:t>
            </a:r>
            <a:r>
              <a:rPr lang="en-US" sz="2000" b="1" dirty="0"/>
              <a:t>Deep Learning HDL Processing System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2342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20B-F4C2-9158-97CB-30DD5A94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Design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67C1-815C-FA0B-9F1C-8C6BB451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388640"/>
          </a:xfrm>
        </p:spPr>
        <p:txBody>
          <a:bodyPr/>
          <a:lstStyle/>
          <a:p>
            <a:r>
              <a:rPr lang="en-US" sz="2000"/>
              <a:t>Replaced the "DL IP core + DDR" with DL HDL processing system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AE1AECF-3FC4-1E94-F7AB-71900D404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7" y="2176817"/>
            <a:ext cx="5273507" cy="422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DDB08620-F1A6-C51F-FD84-2B1323426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91" y="2176817"/>
            <a:ext cx="5403733" cy="422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0EFB7C5-BBD1-C011-6B18-CA416EAE64C4}"/>
              </a:ext>
            </a:extLst>
          </p:cNvPr>
          <p:cNvSpPr/>
          <p:nvPr/>
        </p:nvSpPr>
        <p:spPr>
          <a:xfrm>
            <a:off x="5883110" y="4057492"/>
            <a:ext cx="644938" cy="4626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5A7FCC-701C-F8D2-759A-D93C173802BD}"/>
              </a:ext>
            </a:extLst>
          </p:cNvPr>
          <p:cNvSpPr txBox="1">
            <a:spLocks/>
          </p:cNvSpPr>
          <p:nvPr/>
        </p:nvSpPr>
        <p:spPr>
          <a:xfrm>
            <a:off x="609602" y="406866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6680" rtl="0" eaLnBrk="1" latinLnBrk="0" hangingPunct="1">
              <a:spcBef>
                <a:spcPct val="0"/>
              </a:spcBef>
              <a:buNone/>
              <a:defRPr sz="2800" b="0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3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20B-F4C2-9158-97CB-30DD5A94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Design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67C1-815C-FA0B-9F1C-8C6BB451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388640"/>
          </a:xfrm>
        </p:spPr>
        <p:txBody>
          <a:bodyPr/>
          <a:lstStyle/>
          <a:p>
            <a:r>
              <a:rPr lang="en-US" sz="2000"/>
              <a:t>Replaced the "DL IP core + DDR" with DL HDL processing system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AE1AECF-3FC4-1E94-F7AB-71900D404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7" y="2176817"/>
            <a:ext cx="5273507" cy="422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DDB08620-F1A6-C51F-FD84-2B1323426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91" y="2176817"/>
            <a:ext cx="5403733" cy="422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0EFB7C5-BBD1-C011-6B18-CA416EAE64C4}"/>
              </a:ext>
            </a:extLst>
          </p:cNvPr>
          <p:cNvSpPr/>
          <p:nvPr/>
        </p:nvSpPr>
        <p:spPr>
          <a:xfrm>
            <a:off x="5883110" y="4057492"/>
            <a:ext cx="644938" cy="4626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5A7FCC-701C-F8D2-759A-D93C173802BD}"/>
              </a:ext>
            </a:extLst>
          </p:cNvPr>
          <p:cNvSpPr txBox="1">
            <a:spLocks/>
          </p:cNvSpPr>
          <p:nvPr/>
        </p:nvSpPr>
        <p:spPr>
          <a:xfrm>
            <a:off x="609602" y="406866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6680" rtl="0" eaLnBrk="1" latinLnBrk="0" hangingPunct="1">
              <a:spcBef>
                <a:spcPct val="0"/>
              </a:spcBef>
              <a:buNone/>
              <a:defRPr sz="2800" b="0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IN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FB6F018-F4EB-DE4D-436F-DBBC3786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08" y="2414726"/>
            <a:ext cx="3669501" cy="386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54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20B-F4C2-9158-97CB-30DD5A94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Design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67C1-815C-FA0B-9F1C-8C6BB451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447800"/>
            <a:ext cx="10769600" cy="715136"/>
          </a:xfrm>
        </p:spPr>
        <p:txBody>
          <a:bodyPr/>
          <a:lstStyle/>
          <a:p>
            <a:r>
              <a:rPr lang="en-US" sz="2000" dirty="0"/>
              <a:t>Updated the names of helper functions used in the network with ‘helper’ prefix according to PRISM standards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737E8-5958-4BE0-ACB1-5E544A2B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2" y="2296101"/>
            <a:ext cx="11031014" cy="42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3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B0E0-303A-CE29-1C09-A2FE6744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8142-A4C4-F0AD-3A15-FFEE86ED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issue with dataset and network files are no longer being available in shared location</a:t>
            </a:r>
          </a:p>
          <a:p>
            <a:pPr lvl="1"/>
            <a:r>
              <a:rPr lang="en-US" dirty="0"/>
              <a:t>Added them to the example data directly</a:t>
            </a:r>
          </a:p>
          <a:p>
            <a:pPr lvl="1"/>
            <a:endParaRPr lang="en-US" dirty="0"/>
          </a:p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version have been updated in the helper and HDL Workflow Advisor settings</a:t>
            </a:r>
          </a:p>
          <a:p>
            <a:endParaRPr lang="en-US" dirty="0"/>
          </a:p>
          <a:p>
            <a:r>
              <a:rPr lang="en-US" dirty="0"/>
              <a:t>Added resource information table to the example to show the resource consumption of the example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33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20B-F4C2-9158-97CB-30DD5A94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Design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67C1-815C-FA0B-9F1C-8C6BB451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3886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 sz="2000">
                <a:latin typeface="Arial"/>
                <a:cs typeface="Arial"/>
              </a:rPr>
              <a:t>Updated the example to also support “int8” in the future releases (CL provided by </a:t>
            </a:r>
            <a:r>
              <a:rPr lang="en-US" sz="2000" err="1">
                <a:latin typeface="Arial"/>
                <a:cs typeface="Arial"/>
              </a:rPr>
              <a:t>Sivani</a:t>
            </a:r>
            <a:r>
              <a:rPr lang="en-US" sz="2000">
                <a:latin typeface="Arial"/>
                <a:cs typeface="Arial"/>
              </a:rPr>
              <a:t>).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E1AECF-3FC4-1E94-F7AB-71900D404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3" y="2176818"/>
            <a:ext cx="5273507" cy="422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0394795-6084-E193-D989-A47A708C098D}"/>
              </a:ext>
            </a:extLst>
          </p:cNvPr>
          <p:cNvSpPr/>
          <p:nvPr/>
        </p:nvSpPr>
        <p:spPr>
          <a:xfrm>
            <a:off x="5773531" y="4057493"/>
            <a:ext cx="644938" cy="4626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809FA-B890-A996-E0EC-97D4925C8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470" y="2176818"/>
            <a:ext cx="5224364" cy="4223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3B201-92E2-40B4-E410-7929524894C2}"/>
                  </a:ext>
                </a:extLst>
              </p14:cNvPr>
              <p14:cNvContentPartPr/>
              <p14:nvPr/>
            </p14:nvContentPartPr>
            <p14:xfrm>
              <a:off x="6542342" y="125301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3B201-92E2-40B4-E410-7929524894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3342" y="124401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7254DE1-78FC-926E-E731-9CC9C468591E}"/>
              </a:ext>
            </a:extLst>
          </p:cNvPr>
          <p:cNvSpPr/>
          <p:nvPr/>
        </p:nvSpPr>
        <p:spPr>
          <a:xfrm>
            <a:off x="8877300" y="2660650"/>
            <a:ext cx="984249" cy="936625"/>
          </a:xfrm>
          <a:prstGeom prst="ellipse">
            <a:avLst/>
          </a:prstGeom>
          <a:noFill/>
          <a:ln w="12700">
            <a:solidFill>
              <a:schemeClr val="tx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1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20B-F4C2-9158-97CB-30DD5A94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412811"/>
            <a:ext cx="10769600" cy="990600"/>
          </a:xfrm>
        </p:spPr>
        <p:txBody>
          <a:bodyPr/>
          <a:lstStyle/>
          <a:p>
            <a:r>
              <a:rPr lang="en-US"/>
              <a:t>Workflow</a:t>
            </a:r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C890E7B-8FAD-42DA-9404-6B431E1D7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213621"/>
              </p:ext>
            </p:extLst>
          </p:nvPr>
        </p:nvGraphicFramePr>
        <p:xfrm>
          <a:off x="609602" y="1642368"/>
          <a:ext cx="10769600" cy="4606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98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MW_Public_widescreen">
  <a:themeElements>
    <a:clrScheme name="MW">
      <a:dk1>
        <a:srgbClr val="000000"/>
      </a:dk1>
      <a:lt1>
        <a:srgbClr val="FFFFFF"/>
      </a:lt1>
      <a:dk2>
        <a:srgbClr val="0076A8"/>
      </a:dk2>
      <a:lt2>
        <a:srgbClr val="ECF5F8"/>
      </a:lt2>
      <a:accent1>
        <a:srgbClr val="D78824"/>
      </a:accent1>
      <a:accent2>
        <a:srgbClr val="004B87"/>
      </a:accent2>
      <a:accent3>
        <a:srgbClr val="00A9E0"/>
      </a:accent3>
      <a:accent4>
        <a:srgbClr val="F2A900"/>
      </a:accent4>
      <a:accent5>
        <a:srgbClr val="B7302C"/>
      </a:accent5>
      <a:accent6>
        <a:srgbClr val="48A2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77614DB2-AEEA-4C6F-B978-696DC4DCAD1E}" vid="{BAA8EA8E-6A7A-48B5-92CD-28D182738C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70944c9-f5be-4b0f-89c7-00caf47c665c">
      <Terms xmlns="http://schemas.microsoft.com/office/infopath/2007/PartnerControls"/>
    </lcf76f155ced4ddcb4097134ff3c332f>
    <TaxCatchAll xmlns="19f94994-4311-4823-a682-47492cb9e3e3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3E32C3022BA344AE607CE1B766CD2B" ma:contentTypeVersion="20" ma:contentTypeDescription="Create a new document." ma:contentTypeScope="" ma:versionID="5a5fcfb9cc5c272f01249a47aa4133c0">
  <xsd:schema xmlns:xsd="http://www.w3.org/2001/XMLSchema" xmlns:xs="http://www.w3.org/2001/XMLSchema" xmlns:p="http://schemas.microsoft.com/office/2006/metadata/properties" xmlns:ns1="http://schemas.microsoft.com/sharepoint/v3" xmlns:ns2="a70944c9-f5be-4b0f-89c7-00caf47c665c" xmlns:ns3="19f94994-4311-4823-a682-47492cb9e3e3" targetNamespace="http://schemas.microsoft.com/office/2006/metadata/properties" ma:root="true" ma:fieldsID="a22a3b39221887b161ef847201591c90" ns1:_="" ns2:_="" ns3:_="">
    <xsd:import namespace="http://schemas.microsoft.com/sharepoint/v3"/>
    <xsd:import namespace="a70944c9-f5be-4b0f-89c7-00caf47c665c"/>
    <xsd:import namespace="19f94994-4311-4823-a682-47492cb9e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44c9-f5be-4b0f-89c7-00caf47c66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94994-4311-4823-a682-47492cb9e3e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782cf2d-0c7e-4ff1-a1db-b4d157ce0b53}" ma:internalName="TaxCatchAll" ma:showField="CatchAllData" ma:web="19f94994-4311-4823-a682-47492cb9e3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B851B7-D313-4E85-A1E0-5976CFE11EC3}">
  <ds:schemaRefs>
    <ds:schemaRef ds:uri="19f94994-4311-4823-a682-47492cb9e3e3"/>
    <ds:schemaRef ds:uri="a70944c9-f5be-4b0f-89c7-00caf47c66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39A1B-61DB-461C-83F7-A0353C9BF2B7}">
  <ds:schemaRefs>
    <ds:schemaRef ds:uri="19f94994-4311-4823-a682-47492cb9e3e3"/>
    <ds:schemaRef ds:uri="a70944c9-f5be-4b0f-89c7-00caf47c66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610</Words>
  <Application>Microsoft Office PowerPoint</Application>
  <PresentationFormat>Widescreen</PresentationFormat>
  <Paragraphs>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Aldhabi</vt:lpstr>
      <vt:lpstr>Arial</vt:lpstr>
      <vt:lpstr>Calibri</vt:lpstr>
      <vt:lpstr>Courier New</vt:lpstr>
      <vt:lpstr>Wingdings</vt:lpstr>
      <vt:lpstr>MW_Public_widescreen</vt:lpstr>
      <vt:lpstr>Deploy and Verify YOLO v2 Vehicle Detector on FPGA</vt:lpstr>
      <vt:lpstr>Agenda</vt:lpstr>
      <vt:lpstr>Motivation and Aim of the project</vt:lpstr>
      <vt:lpstr>Functional Design</vt:lpstr>
      <vt:lpstr>Functional Design</vt:lpstr>
      <vt:lpstr>Functional Design</vt:lpstr>
      <vt:lpstr>Functional Design</vt:lpstr>
      <vt:lpstr>Functional Design</vt:lpstr>
      <vt:lpstr>Workflow</vt:lpstr>
      <vt:lpstr>Generate and Deploy Bitstream to FPGA</vt:lpstr>
      <vt:lpstr>Post-processed output</vt:lpstr>
      <vt:lpstr>Challenges faced</vt:lpstr>
      <vt:lpstr>Exploratory work on YOLOv2 SoC example</vt:lpstr>
      <vt:lpstr>Learnings from the Project</vt:lpstr>
      <vt:lpstr>Any Questions?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and Verify YOLO v2 Vehicle Detector on FPGA</dc:title>
  <dc:subject/>
  <dc:creator>Bharath Ranga</dc:creator>
  <cp:keywords>Version 23.0</cp:keywords>
  <dc:description/>
  <cp:lastModifiedBy>Bharath Ranga</cp:lastModifiedBy>
  <cp:revision>1</cp:revision>
  <dcterms:created xsi:type="dcterms:W3CDTF">2023-07-05T13:54:30Z</dcterms:created>
  <dcterms:modified xsi:type="dcterms:W3CDTF">2023-07-13T05:54:03Z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0x010100E23E32C3022BA344AE607CE1B766CD2B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MediaServiceImageTags">
    <vt:lpwstr/>
  </property>
</Properties>
</file>