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wmf" ContentType="image/wmf"/>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75" d="100"/>
          <a:sy n="75"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2"/>
        </a:solidFill>
      </p:bgPr>
    </p:bg>
    <p:spTree>
      <p:nvGrpSpPr>
        <p:cNvPr id="1" name=""/>
        <p:cNvGrpSpPr/>
        <p:nvPr/>
      </p:nvGrpSpPr>
      <p:grpSpPr>
        <a:xfrm>
          <a:off x="0" y="0"/>
          <a:ext cx="0" cy="0"/>
          <a:chOff x="0" y="0"/>
          <a:chExt cx="0" cy="0"/>
        </a:xfrm>
      </p:grpSpPr>
      <p:sp>
        <p:nvSpPr>
          <p:cNvPr id="9" name="圆角矩形"/>
          <p:cNvSpPr>
            <a:spLocks/>
          </p:cNvSpPr>
          <p:nvPr/>
        </p:nvSpPr>
        <p:spPr>
          <a:xfrm rot="0">
            <a:off x="304800" y="329184"/>
            <a:ext cx="8532055" cy="6196818"/>
          </a:xfrm>
          <a:prstGeom prst="roundRect">
            <a:avLst>
              <a:gd name="adj" fmla="val 2078"/>
            </a:avLst>
          </a:prstGeom>
          <a:gradFill rotWithShape="1">
            <a:gsLst>
              <a:gs pos="0">
                <a:srgbClr val="FFFFFF">
                  <a:alpha val="100000"/>
                </a:srgbClr>
              </a:gs>
              <a:gs pos="98000">
                <a:srgbClr val="FFFFFF">
                  <a:alpha val="100000"/>
                </a:srgbClr>
              </a:gs>
              <a:gs pos="99000">
                <a:srgbClr val="F7F7F7">
                  <a:alpha val="100000"/>
                </a:srgbClr>
              </a:gs>
              <a:gs pos="100000">
                <a:srgbClr val="DADADA">
                  <a:alpha val="100000"/>
                </a:srgbClr>
              </a:gs>
            </a:gsLst>
            <a:lin ang="5400000" scaled="1"/>
          </a:gradFill>
          <a:ln w="2000" cmpd="sng" cap="rnd">
            <a:solidFill>
              <a:srgbClr val="A2A2A2"/>
            </a:solidFill>
            <a:prstDash val="solid"/>
            <a:round/>
          </a:ln>
          <a:effectLst>
            <a:outerShdw sx="100000" sy="100000" algn="tl" rotWithShape="0" blurRad="76200" dist="50800" dir="5400000">
              <a:srgbClr val="000000">
                <a:alpha val="24705"/>
              </a:srgbClr>
            </a:outerShdw>
          </a:effectLst>
        </p:spPr>
      </p:sp>
      <p:sp>
        <p:nvSpPr>
          <p:cNvPr id="10" name="圆角矩形"/>
          <p:cNvSpPr>
            <a:spLocks/>
          </p:cNvSpPr>
          <p:nvPr/>
        </p:nvSpPr>
        <p:spPr>
          <a:xfrm rot="0">
            <a:off x="418596" y="434162"/>
            <a:ext cx="8306809" cy="3108960"/>
          </a:xfrm>
          <a:prstGeom prst="roundRect">
            <a:avLst>
              <a:gd name="adj" fmla="val 4578"/>
            </a:avLst>
          </a:prstGeom>
          <a:gradFill rotWithShape="1">
            <a:gsLst>
              <a:gs pos="0">
                <a:srgbClr val="FFFFFF">
                  <a:alpha val="100000"/>
                </a:srgbClr>
              </a:gs>
              <a:gs pos="55000">
                <a:srgbClr val="E1E1E1">
                  <a:alpha val="100000"/>
                </a:srgbClr>
              </a:gs>
              <a:gs pos="100000">
                <a:srgbClr val="A0A0A0">
                  <a:alpha val="100000"/>
                </a:srgbClr>
              </a:gs>
            </a:gsLst>
            <a:path path="circle">
              <a:fillToRect l="100000" t="100000"/>
            </a:path>
            <a:tileRect r="-100000" b="-100000"/>
          </a:gradFill>
          <a:ln w="8890" cmpd="sng" cap="rnd">
            <a:noFill/>
            <a:prstDash val="solid"/>
            <a:round/>
          </a:ln>
        </p:spPr>
      </p:sp>
      <p:sp>
        <p:nvSpPr>
          <p:cNvPr id="11" name="文本框"/>
          <p:cNvSpPr>
            <a:spLocks noGrp="1"/>
          </p:cNvSpPr>
          <p:nvPr>
            <p:ph type="ctrTitle"/>
          </p:nvPr>
        </p:nvSpPr>
        <p:spPr>
          <a:xfrm rot="0">
            <a:off x="722376" y="1820206"/>
            <a:ext cx="7772400" cy="18288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500" b="1" i="0" u="none" strike="noStrike" kern="1200" cap="none" spc="0" baseline="0">
                <a:solidFill>
                  <a:srgbClr val="FF8C4B"/>
                </a:solidFill>
                <a:effectLst>
                  <a:outerShdw sx="100000" sy="100000" blurRad="53975" dir="5400000" dist="22860" algn="tl">
                    <a:srgbClr val="000000">
                      <a:alpha val="55000"/>
                    </a:srgbClr>
                  </a:outerShdw>
                </a:effectLst>
                <a:latin typeface="Verdana" pitchFamily="0" charset="0"/>
                <a:ea typeface="微软雅黑" pitchFamily="0" charset="0"/>
                <a:cs typeface="Lucida Sans" pitchFamily="0" charset="0"/>
              </a:rPr>
              <a:t>Click to edit Master title style</a:t>
            </a:r>
            <a:endParaRPr lang="zh-CN" altLang="en-US" sz="4500" b="1" i="0" u="none" strike="noStrike" kern="1200" cap="none" spc="0" baseline="0">
              <a:solidFill>
                <a:srgbClr val="FF8C4B"/>
              </a:solidFill>
              <a:effectLst>
                <a:outerShdw sx="100000" sy="100000" blurRad="53975" dir="5400000" dist="22860" algn="tl">
                  <a:srgbClr val="000000">
                    <a:alpha val="55000"/>
                  </a:srgbClr>
                </a:outerShdw>
              </a:effectLst>
              <a:latin typeface="Verdana" pitchFamily="0" charset="0"/>
              <a:ea typeface="微软雅黑" pitchFamily="0" charset="0"/>
              <a:cs typeface="Lucida Sans" pitchFamily="0" charset="0"/>
            </a:endParaRPr>
          </a:p>
        </p:txBody>
      </p:sp>
      <p:sp>
        <p:nvSpPr>
          <p:cNvPr id="12" name="文本框"/>
          <p:cNvSpPr>
            <a:spLocks noGrp="1"/>
          </p:cNvSpPr>
          <p:nvPr>
            <p:ph type="subTitle" idx="1"/>
          </p:nvPr>
        </p:nvSpPr>
        <p:spPr>
          <a:xfrm rot="0">
            <a:off x="722376" y="3685032"/>
            <a:ext cx="7772400" cy="914400"/>
          </a:xfrm>
          <a:prstGeom prst="rect"/>
          <a:noFill/>
          <a:ln w="12700" cmpd="sng" cap="flat">
            <a:noFill/>
            <a:prstDash val="solid"/>
            <a:miter/>
          </a:ln>
        </p:spPr>
        <p:txBody>
          <a:bodyPr vert="horz" wrap="square" lIns="91440" tIns="45720" rIns="91440" bIns="45720" anchor="t" anchorCtr="0">
            <a:prstTxWarp prst="textNoShape"/>
          </a:bodyPr>
          <a:lstStyle/>
          <a:p>
            <a:pPr marL="36576" indent="0" algn="r">
              <a:lnSpc>
                <a:spcPct val="100000"/>
              </a:lnSpc>
              <a:spcBef>
                <a:spcPts val="0"/>
              </a:spcBef>
              <a:spcAft>
                <a:spcPts val="0"/>
              </a:spcAft>
              <a:buNone/>
            </a:pPr>
            <a:r>
              <a:rPr lang="en-US" altLang="zh-CN" sz="2000" b="0" i="0" u="none" strike="noStrike" kern="1200" cap="none" spc="0" baseline="0">
                <a:solidFill>
                  <a:srgbClr val="79766F"/>
                </a:solidFill>
                <a:latin typeface="Verdana" pitchFamily="0" charset="0"/>
                <a:ea typeface="微软雅黑" pitchFamily="0" charset="0"/>
                <a:cs typeface="Lucida Sans" pitchFamily="0" charset="0"/>
              </a:rPr>
              <a:t>Click to edit Master subtitle style</a:t>
            </a:r>
            <a:endParaRPr lang="zh-CN" altLang="en-US" sz="2000" b="0" i="0" u="none" strike="noStrike" kern="1200" cap="none" spc="0" baseline="0">
              <a:solidFill>
                <a:srgbClr val="79766F"/>
              </a:solidFill>
              <a:latin typeface="Verdana" pitchFamily="0" charset="0"/>
              <a:ea typeface="微软雅黑" pitchFamily="0" charset="0"/>
              <a:cs typeface="Lucida Sans" pitchFamily="0" charset="0"/>
            </a:endParaRPr>
          </a:p>
        </p:txBody>
      </p:sp>
      <p:sp>
        <p:nvSpPr>
          <p:cNvPr id="13" name="文本框"/>
          <p:cNvSpPr>
            <a:spLocks noGrp="1"/>
          </p:cNvSpPr>
          <p:nvPr>
            <p:ph type="dt" idx="10"/>
          </p:nvPr>
        </p:nvSpPr>
        <p:spPr>
          <a:xfrm rot="0">
            <a:off x="3776327" y="6111875"/>
            <a:ext cx="2286000" cy="365125"/>
          </a:xfrm>
          <a:prstGeom prst="rect"/>
          <a:noFill/>
          <a:ln w="12700"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A7A399"/>
              </a:solidFill>
              <a:latin typeface="Verdana" pitchFamily="0" charset="0"/>
              <a:ea typeface="微软雅黑" pitchFamily="0" charset="0"/>
              <a:cs typeface="Verdana" pitchFamily="0" charset="0"/>
            </a:endParaRPr>
          </a:p>
        </p:txBody>
      </p:sp>
      <p:sp>
        <p:nvSpPr>
          <p:cNvPr id="14" name="文本框"/>
          <p:cNvSpPr>
            <a:spLocks noGrp="1"/>
          </p:cNvSpPr>
          <p:nvPr>
            <p:ph type="ftr"/>
          </p:nvPr>
        </p:nvSpPr>
        <p:spPr>
          <a:xfrm rot="0">
            <a:off x="6062328" y="6111875"/>
            <a:ext cx="2286000" cy="365125"/>
          </a:xfrm>
          <a:prstGeom prst="rect"/>
          <a:noFill/>
          <a:ln w="12700"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A7A399"/>
              </a:solidFill>
              <a:latin typeface="Verdana" pitchFamily="0" charset="0"/>
              <a:ea typeface="微软雅黑" pitchFamily="0" charset="0"/>
              <a:cs typeface="Verdana" pitchFamily="0" charset="0"/>
            </a:endParaRPr>
          </a:p>
        </p:txBody>
      </p:sp>
      <p:sp>
        <p:nvSpPr>
          <p:cNvPr id="15" name="文本框"/>
          <p:cNvSpPr>
            <a:spLocks noGrp="1"/>
          </p:cNvSpPr>
          <p:nvPr>
            <p:ph type="sldNum"/>
          </p:nvPr>
        </p:nvSpPr>
        <p:spPr>
          <a:xfrm rot="0">
            <a:off x="8348328" y="6111875"/>
            <a:ext cx="457200" cy="365125"/>
          </a:xfrm>
          <a:prstGeom prst="rect"/>
          <a:noFill/>
          <a:ln w="12700"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A7A399"/>
                </a:solidFill>
                <a:latin typeface="Verdana" pitchFamily="0" charset="0"/>
                <a:ea typeface="微软雅黑" pitchFamily="0" charset="0"/>
                <a:cs typeface="Verdana" pitchFamily="0" charset="0"/>
              </a:rPr>
              <a:t>&lt;#&gt;</a:t>
            </a:fld>
            <a:endParaRPr lang="zh-CN" altLang="en-US" sz="1000" b="0" i="0" u="none" strike="noStrike" kern="1200" cap="none" spc="0" baseline="0">
              <a:solidFill>
                <a:srgbClr val="A7A399"/>
              </a:solidFill>
              <a:latin typeface="Verdana" pitchFamily="0" charset="0"/>
              <a:ea typeface="微软雅黑" pitchFamily="0" charset="0"/>
              <a:cs typeface="Verdana" pitchFamily="0" charset="0"/>
            </a:endParaRPr>
          </a:p>
        </p:txBody>
      </p:sp>
    </p:spTree>
    <p:extLst>
      <p:ext uri="{BB962C8B-B14F-4D97-AF65-F5344CB8AC3E}">
        <p14:creationId xmlns:p14="http://schemas.microsoft.com/office/powerpoint/2010/main" val="195749196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9065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75492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2"/>
        </a:solidFill>
      </p:bgPr>
    </p:bg>
    <p:spTree>
      <p:nvGrpSpPr>
        <p:cNvPr id="1" name=""/>
        <p:cNvGrpSpPr/>
        <p:nvPr/>
      </p:nvGrpSpPr>
      <p:grpSpPr>
        <a:xfrm xmlns:a="http://schemas.openxmlformats.org/drawingml/2006/main">
          <a:off x="0" y="0"/>
          <a:ext cx="0" cy="0"/>
          <a:chOff x="0" y="0"/>
          <a:chExt cx="0" cy="0"/>
        </a:xfrm>
      </p:grpSpPr>
      <p:sp>
        <p:nvSpPr>
          <p:cNvPr id="18" name="圆角矩形"/>
          <p:cNvSpPr>
            <a:spLocks xmlns:a="http://schemas.openxmlformats.org/drawingml/2006/main"/>
          </p:cNvSpPr>
          <p:nvPr/>
        </p:nvSpPr>
        <p:spPr>
          <a:xfrm xmlns:a="http://schemas.openxmlformats.org/drawingml/2006/main" rot="0">
            <a:off x="304800" y="329184"/>
            <a:ext cx="8532055" cy="6196818"/>
          </a:xfrm>
          <a:prstGeom xmlns:a="http://schemas.openxmlformats.org/drawingml/2006/main" prst="roundRect">
            <a:avLst>
              <a:gd name="adj" fmla="val 2078"/>
            </a:avLst>
          </a:prstGeom>
          <a:gradFill xmlns:a="http://schemas.openxmlformats.org/drawingml/2006/main" rotWithShape="1">
            <a:gsLst>
              <a:gs pos="0">
                <a:srgbClr val="FFFFFF">
                  <a:alpha val="100000"/>
                </a:srgbClr>
              </a:gs>
              <a:gs pos="98000">
                <a:srgbClr val="FFFFFF">
                  <a:alpha val="100000"/>
                </a:srgbClr>
              </a:gs>
              <a:gs pos="99000">
                <a:srgbClr val="F7F7F7">
                  <a:alpha val="100000"/>
                </a:srgbClr>
              </a:gs>
              <a:gs pos="100000">
                <a:srgbClr val="DADADA">
                  <a:alpha val="100000"/>
                </a:srgbClr>
              </a:gs>
            </a:gsLst>
            <a:lin ang="5400000" scaled="1"/>
          </a:gradFill>
          <a:ln xmlns:a="http://schemas.openxmlformats.org/drawingml/2006/main" w="2000" cmpd="sng" cap="rnd">
            <a:solidFill>
              <a:srgbClr val="A2A2A2"/>
            </a:solidFill>
            <a:prstDash val="solid"/>
            <a:round/>
          </a:ln>
          <a:effectLst xmlns:a="http://schemas.openxmlformats.org/drawingml/2006/main">
            <a:outerShdw sx="100000" sy="100000" algn="tl" rotWithShape="0" blurRad="76200" dist="50800" dir="5400000">
              <a:srgbClr val="000000">
                <a:alpha val="24705"/>
              </a:srgbClr>
            </a:outerShdw>
          </a:effectLst>
        </p:spPr>
      </p:sp>
      <p:sp>
        <p:nvSpPr>
          <p:cNvPr id="19" name="圆角矩形"/>
          <p:cNvSpPr>
            <a:spLocks xmlns:a="http://schemas.openxmlformats.org/drawingml/2006/main"/>
          </p:cNvSpPr>
          <p:nvPr/>
        </p:nvSpPr>
        <p:spPr>
          <a:xfrm xmlns:a="http://schemas.openxmlformats.org/drawingml/2006/main" rot="0">
            <a:off x="418596" y="434162"/>
            <a:ext cx="8306809" cy="5486400"/>
          </a:xfrm>
          <a:prstGeom xmlns:a="http://schemas.openxmlformats.org/drawingml/2006/main" prst="roundRect">
            <a:avLst>
              <a:gd name="adj" fmla="val 2125"/>
            </a:avLst>
          </a:prstGeom>
          <a:gradFill xmlns:a="http://schemas.openxmlformats.org/drawingml/2006/main" rotWithShape="1">
            <a:gsLst>
              <a:gs pos="0">
                <a:srgbClr val="FFFFFF">
                  <a:alpha val="100000"/>
                </a:srgbClr>
              </a:gs>
              <a:gs pos="55000">
                <a:srgbClr val="E1E1E1">
                  <a:alpha val="100000"/>
                </a:srgbClr>
              </a:gs>
              <a:gs pos="100000">
                <a:srgbClr val="A0A0A0">
                  <a:alpha val="100000"/>
                </a:srgbClr>
              </a:gs>
            </a:gsLst>
            <a:path path="circle">
              <a:fillToRect l="100000" t="100000"/>
            </a:path>
            <a:tileRect r="-100000" b="-100000"/>
          </a:gradFill>
          <a:ln xmlns:a="http://schemas.openxmlformats.org/drawingml/2006/main" w="8890" cmpd="sng" cap="rnd">
            <a:noFill/>
            <a:prstDash val="solid"/>
            <a:round/>
          </a:ln>
        </p:spPr>
      </p:sp>
      <p:sp>
        <p:nvSpPr>
          <p:cNvPr id="20" name="文本框"/>
          <p:cNvSpPr>
            <a:spLocks xmlns:a="http://schemas.openxmlformats.org/drawingml/2006/main" noGrp="1"/>
          </p:cNvSpPr>
          <p:nvPr>
            <p:ph type="title"/>
          </p:nvPr>
        </p:nvSpPr>
        <p:spPr>
          <a:xfrm xmlns:a="http://schemas.openxmlformats.org/drawingml/2006/main" rot="0">
            <a:off x="502919" y="4983480"/>
            <a:ext cx="8183880" cy="105155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1" name="文本框"/>
          <p:cNvSpPr>
            <a:spLocks xmlns:a="http://schemas.openxmlformats.org/drawingml/2006/main" noGrp="1"/>
          </p:cNvSpPr>
          <p:nvPr>
            <p:ph type="body" idx="1"/>
          </p:nvPr>
        </p:nvSpPr>
        <p:spPr>
          <a:xfrm xmlns:a="http://schemas.openxmlformats.org/drawingml/2006/main" rot="0">
            <a:off x="502919" y="530352"/>
            <a:ext cx="8183880" cy="418795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22" name="文本框"/>
          <p:cNvSpPr>
            <a:spLocks xmlns:a="http://schemas.openxmlformats.org/drawingml/2006/main" noGrp="1"/>
          </p:cNvSpPr>
          <p:nvPr>
            <p:ph type="dt" idx="10"/>
          </p:nvPr>
        </p:nvSpPr>
        <p:spPr>
          <a:xfrm xmlns:a="http://schemas.openxmlformats.org/drawingml/2006/main" rot="0">
            <a:off x="3776327" y="6111875"/>
            <a:ext cx="22860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rgbClr val="A7A399"/>
              </a:solidFill>
              <a:latin typeface="Verdana" pitchFamily="0" charset="0"/>
              <a:ea typeface="微软雅黑" pitchFamily="0" charset="0"/>
              <a:cs typeface="Verdana" pitchFamily="0" charset="0"/>
            </a:endParaRPr>
          </a:p>
        </p:txBody>
      </p:sp>
      <p:sp>
        <p:nvSpPr>
          <p:cNvPr id="23" name="文本框"/>
          <p:cNvSpPr>
            <a:spLocks xmlns:a="http://schemas.openxmlformats.org/drawingml/2006/main" noGrp="1"/>
          </p:cNvSpPr>
          <p:nvPr>
            <p:ph type="ftr"/>
          </p:nvPr>
        </p:nvSpPr>
        <p:spPr>
          <a:xfrm xmlns:a="http://schemas.openxmlformats.org/drawingml/2006/main" rot="0">
            <a:off x="6062328" y="6111875"/>
            <a:ext cx="22860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rgbClr val="A7A399"/>
              </a:solidFill>
              <a:latin typeface="Verdana" pitchFamily="0" charset="0"/>
              <a:ea typeface="微软雅黑" pitchFamily="0" charset="0"/>
              <a:cs typeface="Verdana" pitchFamily="0" charset="0"/>
            </a:endParaRPr>
          </a:p>
        </p:txBody>
      </p:sp>
      <p:sp>
        <p:nvSpPr>
          <p:cNvPr id="24" name="文本框"/>
          <p:cNvSpPr>
            <a:spLocks xmlns:a="http://schemas.openxmlformats.org/drawingml/2006/main" noGrp="1"/>
          </p:cNvSpPr>
          <p:nvPr>
            <p:ph type="sldNum"/>
          </p:nvPr>
        </p:nvSpPr>
        <p:spPr>
          <a:xfrm xmlns:a="http://schemas.openxmlformats.org/drawingml/2006/main" rot="0">
            <a:off x="8348328" y="6111875"/>
            <a:ext cx="457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rgbClr val="A7A399"/>
                </a:solidFill>
                <a:latin typeface="Verdana" pitchFamily="0" charset="0"/>
                <a:ea typeface="微软雅黑" pitchFamily="0" charset="0"/>
                <a:cs typeface="Verdana" pitchFamily="0" charset="0"/>
              </a:rPr>
              <a:t>&lt;#&gt;</a:t>
            </a:fld>
            <a:endParaRPr lang="zh-CN" altLang="en-US" sz="1000">
              <a:solidFill>
                <a:srgbClr val="A7A399"/>
              </a:solidFill>
              <a:latin typeface="Verdana" pitchFamily="0" charset="0"/>
              <a:ea typeface="微软雅黑" pitchFamily="0" charset="0"/>
              <a:cs typeface="Verdana" pitchFamily="0" charset="0"/>
            </a:endParaRPr>
          </a:p>
        </p:txBody>
      </p:sp>
    </p:spTree>
    <p:extLst>
      <p:ext uri="{BB962C8B-B14F-4D97-AF65-F5344CB8AC3E}">
        <p14:creationId xmlns:p14="http://schemas.microsoft.com/office/powerpoint/2010/main" val="646706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305005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90413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3386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7206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661269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38860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75698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200849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 name="圆角矩形"/>
          <p:cNvSpPr>
            <a:spLocks/>
          </p:cNvSpPr>
          <p:nvPr/>
        </p:nvSpPr>
        <p:spPr>
          <a:xfrm rot="0">
            <a:off x="304800" y="329184"/>
            <a:ext cx="8532055" cy="6196818"/>
          </a:xfrm>
          <a:prstGeom prst="roundRect">
            <a:avLst>
              <a:gd name="adj" fmla="val 2078"/>
            </a:avLst>
          </a:prstGeom>
          <a:gradFill rotWithShape="1">
            <a:gsLst>
              <a:gs pos="0">
                <a:srgbClr val="FFFFFF">
                  <a:alpha val="100000"/>
                </a:srgbClr>
              </a:gs>
              <a:gs pos="98000">
                <a:srgbClr val="FFFFFF">
                  <a:alpha val="100000"/>
                </a:srgbClr>
              </a:gs>
              <a:gs pos="99000">
                <a:srgbClr val="F7F7F7">
                  <a:alpha val="100000"/>
                </a:srgbClr>
              </a:gs>
              <a:gs pos="100000">
                <a:srgbClr val="DADADA">
                  <a:alpha val="100000"/>
                </a:srgbClr>
              </a:gs>
            </a:gsLst>
            <a:lin ang="5400000" scaled="1"/>
          </a:gradFill>
          <a:ln w="2000" cmpd="sng" cap="rnd">
            <a:solidFill>
              <a:srgbClr val="A2A2A2"/>
            </a:solidFill>
            <a:prstDash val="solid"/>
            <a:round/>
          </a:ln>
          <a:effectLst>
            <a:outerShdw sx="100000" sy="100000" algn="tl" rotWithShape="0" blurRad="76200" dist="50800" dir="5400000">
              <a:srgbClr val="000000">
                <a:alpha val="24705"/>
              </a:srgbClr>
            </a:outerShdw>
          </a:effectLst>
        </p:spPr>
      </p:sp>
      <p:sp>
        <p:nvSpPr>
          <p:cNvPr id="3" name="圆角矩形"/>
          <p:cNvSpPr>
            <a:spLocks/>
          </p:cNvSpPr>
          <p:nvPr/>
        </p:nvSpPr>
        <p:spPr>
          <a:xfrm rot="0">
            <a:off x="418596" y="434162"/>
            <a:ext cx="8306809" cy="5486400"/>
          </a:xfrm>
          <a:prstGeom prst="roundRect">
            <a:avLst>
              <a:gd name="adj" fmla="val 2125"/>
            </a:avLst>
          </a:prstGeom>
          <a:gradFill rotWithShape="1">
            <a:gsLst>
              <a:gs pos="0">
                <a:srgbClr val="FFFFFF">
                  <a:alpha val="100000"/>
                </a:srgbClr>
              </a:gs>
              <a:gs pos="55000">
                <a:srgbClr val="E1E1E1">
                  <a:alpha val="100000"/>
                </a:srgbClr>
              </a:gs>
              <a:gs pos="100000">
                <a:srgbClr val="A0A0A0">
                  <a:alpha val="100000"/>
                </a:srgbClr>
              </a:gs>
            </a:gsLst>
            <a:path path="circle">
              <a:fillToRect l="100000" t="100000"/>
            </a:path>
            <a:tileRect r="-100000" b="-100000"/>
          </a:gradFill>
          <a:ln w="8890" cmpd="sng" cap="rnd">
            <a:noFill/>
            <a:prstDash val="solid"/>
            <a:round/>
          </a:ln>
        </p:spPr>
      </p:sp>
      <p:sp>
        <p:nvSpPr>
          <p:cNvPr id="4" name="文本框"/>
          <p:cNvSpPr>
            <a:spLocks noGrp="1"/>
          </p:cNvSpPr>
          <p:nvPr>
            <p:ph type="title"/>
          </p:nvPr>
        </p:nvSpPr>
        <p:spPr>
          <a:xfrm rot="0">
            <a:off x="502919" y="4985590"/>
            <a:ext cx="8183880" cy="1051558"/>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502919" y="530352"/>
            <a:ext cx="8183880" cy="4187952"/>
          </a:xfrm>
          <a:prstGeom prst="rect"/>
          <a:noFill/>
          <a:ln w="12700" cmpd="sng" cap="flat">
            <a:noFill/>
            <a:prstDash val="solid"/>
            <a:miter/>
          </a:ln>
        </p:spPr>
        <p:txBody>
          <a:bodyPr vert="horz" wrap="square" lIns="182880" tIns="9144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6" name="文本框"/>
          <p:cNvSpPr>
            <a:spLocks noGrp="1"/>
          </p:cNvSpPr>
          <p:nvPr>
            <p:ph type="dt" idx="2"/>
          </p:nvPr>
        </p:nvSpPr>
        <p:spPr>
          <a:xfrm rot="0">
            <a:off x="3776327" y="6111875"/>
            <a:ext cx="2286000"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datetime1">
              <a:rPr lang="en-US" altLang="zh-CN" sz="1000">
                <a:solidFill>
                  <a:srgbClr val="A7A399"/>
                </a:solidFill>
                <a:latin typeface="Verdana" pitchFamily="0" charset="0"/>
                <a:ea typeface="微软雅黑" pitchFamily="0" charset="0"/>
                <a:cs typeface="Verdana" pitchFamily="0" charset="0"/>
              </a:rPr>
              <a:t>8/29/2024</a:t>
            </a:fld>
            <a:endParaRPr lang="zh-CN" altLang="en-US" sz="1000">
              <a:solidFill>
                <a:srgbClr val="A7A399"/>
              </a:solidFill>
              <a:latin typeface="Verdana" pitchFamily="0" charset="0"/>
              <a:ea typeface="微软雅黑" pitchFamily="0" charset="0"/>
              <a:cs typeface="Verdana" pitchFamily="0" charset="0"/>
            </a:endParaRPr>
          </a:p>
        </p:txBody>
      </p:sp>
      <p:sp>
        <p:nvSpPr>
          <p:cNvPr id="7" name="文本框"/>
          <p:cNvSpPr>
            <a:spLocks noGrp="1"/>
          </p:cNvSpPr>
          <p:nvPr>
            <p:ph type="ftr" idx="3"/>
          </p:nvPr>
        </p:nvSpPr>
        <p:spPr>
          <a:xfrm rot="0">
            <a:off x="6062328" y="6111875"/>
            <a:ext cx="2286000" cy="365125"/>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endParaRPr lang="zh-CN" altLang="en-US" sz="1000">
              <a:solidFill>
                <a:srgbClr val="A7A399"/>
              </a:solidFill>
              <a:latin typeface="Verdana" pitchFamily="0" charset="0"/>
              <a:ea typeface="微软雅黑" pitchFamily="0" charset="0"/>
              <a:cs typeface="Verdana" pitchFamily="0" charset="0"/>
            </a:endParaRPr>
          </a:p>
        </p:txBody>
      </p:sp>
      <p:sp>
        <p:nvSpPr>
          <p:cNvPr id="8" name="文本框"/>
          <p:cNvSpPr>
            <a:spLocks noGrp="1"/>
          </p:cNvSpPr>
          <p:nvPr>
            <p:ph type="sldNum" idx="4"/>
          </p:nvPr>
        </p:nvSpPr>
        <p:spPr>
          <a:xfrm rot="0">
            <a:off x="8348328" y="6111875"/>
            <a:ext cx="457200"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rgbClr val="A7A399"/>
                </a:solidFill>
                <a:latin typeface="Verdana" pitchFamily="0" charset="0"/>
                <a:ea typeface="微软雅黑" pitchFamily="0" charset="0"/>
                <a:cs typeface="Verdana" pitchFamily="0" charset="0"/>
              </a:rPr>
              <a:t>&lt;#&gt;</a:t>
            </a:fld>
            <a:endParaRPr lang="zh-CN" altLang="en-US" sz="1000">
              <a:solidFill>
                <a:srgbClr val="A7A399"/>
              </a:solidFill>
              <a:latin typeface="Verdana" pitchFamily="0" charset="0"/>
              <a:ea typeface="微软雅黑" pitchFamily="0" charset="0"/>
              <a:cs typeface="Verdana" pitchFamily="0" charset="0"/>
            </a:endParaRPr>
          </a:p>
        </p:txBody>
      </p:sp>
    </p:spTree>
    <p:extLst>
      <p:ext uri="{BB962C8B-B14F-4D97-AF65-F5344CB8AC3E}">
        <p14:creationId xmlns:p14="http://schemas.microsoft.com/office/powerpoint/2010/main" val="97157555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b="1" kern="1200">
          <a:solidFill>
            <a:srgbClr val="FF8C4B"/>
          </a:solidFill>
          <a:effectLst>
            <a:outerShdw sx="100000" sy="100000" blurRad="53975" dir="5400000" dist="22860" algn="tl">
              <a:srgbClr val="000000">
                <a:alpha val="55000"/>
              </a:srgbClr>
            </a:outerShdw>
          </a:effectLst>
          <a:latin typeface="Verdana" pitchFamily="0" charset="0"/>
          <a:ea typeface="微软雅黑" pitchFamily="0" charset="0"/>
          <a:cs typeface="Verdana" pitchFamily="0" charset="0"/>
        </a:defRPr>
      </a:lvl1pPr>
    </p:titleStyle>
    <p:bodyStyle>
      <a:lvl1pPr marL="265049" indent="-265049" algn="l" defTabSz="914400" eaLnBrk="1" fontAlgn="auto" latinLnBrk="0" hangingPunct="1">
        <a:spcBef>
          <a:spcPts val="250"/>
        </a:spcBef>
        <a:buClr>
          <a:schemeClr val="accent1"/>
        </a:buClr>
        <a:buSzPct val="80000"/>
        <a:buFont typeface="Wingdings 2" pitchFamily="0" charset="0"/>
        <a:buChar char=""/>
        <a:defRPr sz="2800" kern="1200">
          <a:solidFill>
            <a:schemeClr val="tx1"/>
          </a:solidFill>
          <a:latin typeface="Verdana" pitchFamily="0" charset="0"/>
          <a:ea typeface="微软雅黑" pitchFamily="0" charset="0"/>
          <a:cs typeface="Verdana" pitchFamily="0" charset="0"/>
        </a:defRPr>
      </a:lvl1pPr>
      <a:lvl2pPr marL="548640" indent="-201168" algn="l" defTabSz="914400" eaLnBrk="1" fontAlgn="auto" latinLnBrk="0" hangingPunct="1">
        <a:spcBef>
          <a:spcPts val="250"/>
        </a:spcBef>
        <a:buClr>
          <a:schemeClr val="accent1"/>
        </a:buClr>
        <a:buSzPct val="100000"/>
        <a:buFont typeface="Verdana" pitchFamily="0" charset="0"/>
        <a:buChar char="◦"/>
        <a:defRPr sz="2400" kern="1200">
          <a:solidFill>
            <a:schemeClr val="tx1"/>
          </a:solidFill>
          <a:latin typeface="Verdana" pitchFamily="0" charset="0"/>
          <a:ea typeface="微软雅黑" pitchFamily="0" charset="0"/>
          <a:cs typeface="Verdana" pitchFamily="0" charset="0"/>
        </a:defRPr>
      </a:lvl2pPr>
      <a:lvl3pPr marL="786130" indent="-182880" algn="l" defTabSz="914400" eaLnBrk="1" fontAlgn="auto" latinLnBrk="0" hangingPunct="1">
        <a:spcBef>
          <a:spcPts val="250"/>
        </a:spcBef>
        <a:buClr>
          <a:srgbClr val="EE3540"/>
        </a:buClr>
        <a:buSzPct val="100000"/>
        <a:buFont typeface="Wingdings 2" pitchFamily="0" charset="0"/>
        <a:buChar char=""/>
        <a:defRPr sz="2200" kern="1200">
          <a:solidFill>
            <a:schemeClr val="tx1"/>
          </a:solidFill>
          <a:latin typeface="Verdana" pitchFamily="0" charset="0"/>
          <a:ea typeface="微软雅黑" pitchFamily="0" charset="0"/>
          <a:cs typeface="Verdana" pitchFamily="0" charset="0"/>
        </a:defRPr>
      </a:lvl3pPr>
      <a:lvl4pPr marL="1024128" indent="-182880" algn="l" defTabSz="914400" eaLnBrk="1" fontAlgn="auto" latinLnBrk="0" hangingPunct="1">
        <a:spcBef>
          <a:spcPts val="230"/>
        </a:spcBef>
        <a:buClr>
          <a:srgbClr val="EE3540"/>
        </a:buClr>
        <a:buSzPct val="112000"/>
        <a:buFont typeface="Verdana" pitchFamily="0" charset="0"/>
        <a:buChar char="◦"/>
        <a:defRPr sz="1900" kern="1200">
          <a:solidFill>
            <a:schemeClr val="tx1"/>
          </a:solidFill>
          <a:latin typeface="Verdana" pitchFamily="0" charset="0"/>
          <a:ea typeface="微软雅黑" pitchFamily="0" charset="0"/>
          <a:cs typeface="Verdana" pitchFamily="0" charset="0"/>
        </a:defRPr>
      </a:lvl4pPr>
      <a:lvl5pPr marL="1280160" indent="-182880" algn="l" defTabSz="914400" eaLnBrk="1" fontAlgn="auto" latinLnBrk="0" hangingPunct="1">
        <a:spcBef>
          <a:spcPts val="250"/>
        </a:spcBef>
        <a:buClr>
          <a:srgbClr val="4885BF"/>
        </a:buClr>
        <a:buSzPct val="100000"/>
        <a:buFont typeface="Wingdings 2" pitchFamily="0" charset="0"/>
        <a:buChar char=""/>
        <a:defRPr sz="1800" kern="1200">
          <a:solidFill>
            <a:schemeClr val="tx1"/>
          </a:solidFill>
          <a:latin typeface="Verdana" pitchFamily="0" charset="0"/>
          <a:ea typeface="微软雅黑" pitchFamily="0" charset="0"/>
          <a:cs typeface="Verdana" pitchFamily="0" charset="0"/>
        </a:defRPr>
      </a:lvl5pPr>
      <a:lvl6pPr marL="1490472" indent="-182880" algn="l" defTabSz="914400" eaLnBrk="1" fontAlgn="auto" latinLnBrk="0" hangingPunct="1">
        <a:spcBef>
          <a:spcPts val="250"/>
        </a:spcBef>
        <a:buClr>
          <a:srgbClr val="4885BF"/>
        </a:buClr>
        <a:buSzPct val="100000"/>
        <a:buFont typeface="Verdana" pitchFamily="0" charset="0"/>
        <a:buChar char="◦"/>
        <a:defRPr sz="1700" kern="1200" baseline="0">
          <a:solidFill>
            <a:schemeClr val="tx1"/>
          </a:solidFill>
          <a:latin typeface="Verdana" pitchFamily="0" charset="0"/>
          <a:ea typeface="微软雅黑" pitchFamily="0" charset="0"/>
          <a:cs typeface="Verdana" pitchFamily="0" charset="0"/>
        </a:defRPr>
      </a:lvl6pPr>
      <a:lvl7pPr marL="1700784" indent="-182880" algn="l" defTabSz="914400" eaLnBrk="1" fontAlgn="auto" latinLnBrk="0" hangingPunct="1">
        <a:spcBef>
          <a:spcPts val="255"/>
        </a:spcBef>
        <a:buClr>
          <a:srgbClr val="4885BF"/>
        </a:buClr>
        <a:buSzPct val="100000"/>
        <a:buFont typeface="Wingdings 2" pitchFamily="0" charset="0"/>
        <a:buChar char=""/>
        <a:defRPr sz="1500" kern="1200">
          <a:solidFill>
            <a:schemeClr val="tx1"/>
          </a:solidFill>
          <a:latin typeface="Verdana" pitchFamily="0" charset="0"/>
          <a:ea typeface="微软雅黑" pitchFamily="0" charset="0"/>
          <a:cs typeface="Verdana" pitchFamily="0" charset="0"/>
        </a:defRPr>
      </a:lvl7pPr>
      <a:lvl8pPr marL="1920240" indent="-182880" algn="l" defTabSz="914400" eaLnBrk="1" fontAlgn="auto" latinLnBrk="0" hangingPunct="1">
        <a:spcBef>
          <a:spcPts val="257"/>
        </a:spcBef>
        <a:buClr>
          <a:srgbClr val="4885BF"/>
        </a:buClr>
        <a:buSzPct val="100000"/>
        <a:buFont typeface="Verdana" pitchFamily="0" charset="0"/>
        <a:buChar char="◦"/>
        <a:defRPr sz="1500" kern="1200" baseline="0">
          <a:solidFill>
            <a:schemeClr val="tx1"/>
          </a:solidFill>
          <a:latin typeface="Verdana" pitchFamily="0" charset="0"/>
          <a:ea typeface="微软雅黑" pitchFamily="0" charset="0"/>
          <a:cs typeface="Verdana" pitchFamily="0" charset="0"/>
        </a:defRPr>
      </a:lvl8pPr>
      <a:lvl9pPr marL="1920240" indent="-182880" algn="l" defTabSz="914400" eaLnBrk="1" fontAlgn="auto" latinLnBrk="0" hangingPunct="1">
        <a:spcBef>
          <a:spcPts val="257"/>
        </a:spcBef>
        <a:buClr>
          <a:srgbClr val="4885BF"/>
        </a:buClr>
        <a:buSzPct val="100000"/>
        <a:buFont typeface="Verdana" pitchFamily="0" charset="0"/>
        <a:buChar char="◦"/>
        <a:defRPr sz="1500" kern="1200" baseline="0">
          <a:solidFill>
            <a:schemeClr val="tx1"/>
          </a:solidFill>
          <a:latin typeface="Verdana" pitchFamily="0" charset="0"/>
          <a:ea typeface="微软雅黑" pitchFamily="0" charset="0"/>
          <a:cs typeface="Verdana"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gif"/><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2.wmf"/><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16" name="文本框"/>
          <p:cNvSpPr>
            <a:spLocks noGrp="1"/>
          </p:cNvSpPr>
          <p:nvPr>
            <p:ph type="ctrTitle"/>
          </p:nvPr>
        </p:nvSpPr>
        <p:spPr>
          <a:xfrm rot="0">
            <a:off x="228600" y="0"/>
            <a:ext cx="7772400" cy="251556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500" b="1" i="0" u="none" strike="noStrike" kern="1200" cap="none" spc="0" baseline="0">
                <a:solidFill>
                  <a:srgbClr val="FF8C4B"/>
                </a:solidFill>
                <a:effectLst>
                  <a:outerShdw sx="100000" sy="100000" blurRad="53975" dir="5400000" dist="22860" algn="tl">
                    <a:srgbClr val="000000">
                      <a:alpha val="55000"/>
                    </a:srgbClr>
                  </a:outerShdw>
                </a:effectLst>
                <a:latin typeface="Andalus" pitchFamily="18" charset="-78"/>
                <a:ea typeface="微软雅黑" pitchFamily="0" charset="0"/>
                <a:cs typeface="Andalus" pitchFamily="18" charset="-78"/>
              </a:rPr>
              <a:t>EMPLOYEE PERFORMANCE ANALYSIS USING EXCEL</a:t>
            </a:r>
            <a:endParaRPr lang="zh-CN" altLang="en-US" sz="4500" b="1" i="0" u="none" strike="noStrike" kern="1200" cap="none" spc="0" baseline="0">
              <a:solidFill>
                <a:srgbClr val="FF8C4B"/>
              </a:solidFill>
              <a:effectLst>
                <a:outerShdw sx="100000" sy="100000" blurRad="53975" dir="5400000" dist="22860" algn="tl">
                  <a:srgbClr val="000000">
                    <a:alpha val="55000"/>
                  </a:srgbClr>
                </a:outerShdw>
              </a:effectLst>
              <a:latin typeface="Andalus" pitchFamily="18" charset="-78"/>
              <a:ea typeface="微软雅黑" pitchFamily="0" charset="0"/>
              <a:cs typeface="Andalus" pitchFamily="18" charset="-78"/>
            </a:endParaRPr>
          </a:p>
        </p:txBody>
      </p:sp>
      <p:sp>
        <p:nvSpPr>
          <p:cNvPr id="17" name="文本框"/>
          <p:cNvSpPr>
            <a:spLocks noGrp="1"/>
          </p:cNvSpPr>
          <p:nvPr>
            <p:ph type="subTitle" idx="1"/>
          </p:nvPr>
        </p:nvSpPr>
        <p:spPr>
          <a:xfrm rot="0">
            <a:off x="1447790" y="3809999"/>
            <a:ext cx="7772400" cy="1600200"/>
          </a:xfrm>
          <a:prstGeom prst="rect"/>
          <a:noFill/>
          <a:ln w="12700" cmpd="sng" cap="flat">
            <a:noFill/>
            <a:prstDash val="solid"/>
            <a:miter/>
          </a:ln>
        </p:spPr>
        <p:txBody>
          <a:bodyPr vert="horz" wrap="square" lIns="91440" tIns="45720" rIns="91440" bIns="45720" anchor="t" anchorCtr="0">
            <a:prstTxWarp prst="textNoShape"/>
          </a:bodyPr>
          <a:lstStyle/>
          <a:p>
            <a:pPr marL="36576" indent="0" algn="l">
              <a:lnSpc>
                <a:spcPct val="100000"/>
              </a:lnSpc>
              <a:spcBef>
                <a:spcPts val="0"/>
              </a:spcBef>
              <a:spcAft>
                <a:spcPts val="0"/>
              </a:spcAft>
              <a:buNone/>
            </a:pP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Presented by : </a:t>
            </a: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BHARATH K</a:t>
            </a: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 </a:t>
            </a:r>
            <a:endParaRPr lang="en-US" altLang="zh-CN" sz="2400" b="1" i="0" u="none" strike="noStrike" kern="1200" cap="none" spc="0" baseline="0">
              <a:solidFill>
                <a:schemeClr val="tx1"/>
              </a:solidFill>
              <a:latin typeface="Constantia" pitchFamily="18" charset="0"/>
              <a:ea typeface="微软雅黑" pitchFamily="0" charset="0"/>
              <a:cs typeface="Lucida Sans" pitchFamily="0" charset="0"/>
            </a:endParaRPr>
          </a:p>
          <a:p>
            <a:pPr marL="36576" indent="0" algn="l">
              <a:lnSpc>
                <a:spcPct val="100000"/>
              </a:lnSpc>
              <a:spcBef>
                <a:spcPts val="0"/>
              </a:spcBef>
              <a:spcAft>
                <a:spcPts val="0"/>
              </a:spcAft>
              <a:buNone/>
            </a:pP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Register No </a:t>
            </a: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a:t>
            </a: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312208116</a:t>
            </a:r>
            <a:endParaRPr lang="en-US" altLang="zh-CN" sz="2400" b="1" i="0" u="none" strike="noStrike" kern="1200" cap="none" spc="0" baseline="0">
              <a:solidFill>
                <a:schemeClr val="tx1"/>
              </a:solidFill>
              <a:latin typeface="Constantia" pitchFamily="18" charset="0"/>
              <a:ea typeface="微软雅黑" pitchFamily="0" charset="0"/>
              <a:cs typeface="Lucida Sans" pitchFamily="0" charset="0"/>
            </a:endParaRPr>
          </a:p>
          <a:p>
            <a:pPr marL="36576" indent="0" algn="l">
              <a:lnSpc>
                <a:spcPct val="100000"/>
              </a:lnSpc>
              <a:spcBef>
                <a:spcPts val="0"/>
              </a:spcBef>
              <a:spcAft>
                <a:spcPts val="0"/>
              </a:spcAft>
              <a:buNone/>
            </a:pP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Department : Commerce</a:t>
            </a:r>
            <a:endParaRPr lang="en-US" altLang="zh-CN" sz="2400" b="1" i="0" u="none" strike="noStrike" kern="1200" cap="none" spc="0" baseline="0">
              <a:solidFill>
                <a:schemeClr val="tx1"/>
              </a:solidFill>
              <a:latin typeface="Constantia" pitchFamily="18" charset="0"/>
              <a:ea typeface="微软雅黑" pitchFamily="0" charset="0"/>
              <a:cs typeface="Lucida Sans" pitchFamily="0" charset="0"/>
            </a:endParaRPr>
          </a:p>
          <a:p>
            <a:pPr marL="36576" indent="0" algn="l">
              <a:lnSpc>
                <a:spcPct val="100000"/>
              </a:lnSpc>
              <a:spcBef>
                <a:spcPts val="0"/>
              </a:spcBef>
              <a:spcAft>
                <a:spcPts val="0"/>
              </a:spcAft>
              <a:buNone/>
            </a:pP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College </a:t>
            </a: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a:t>
            </a:r>
            <a:r>
              <a:rPr lang="en-US" altLang="zh-CN" sz="2400" b="1" i="0" u="none" strike="noStrike" kern="1200" cap="none" spc="0" baseline="0">
                <a:solidFill>
                  <a:schemeClr val="tx1"/>
                </a:solidFill>
                <a:latin typeface="Constantia" pitchFamily="18" charset="0"/>
                <a:ea typeface="微软雅黑" pitchFamily="0" charset="0"/>
                <a:cs typeface="Lucida Sans" pitchFamily="0" charset="0"/>
              </a:rPr>
              <a:t>sir Theagaraya College </a:t>
            </a:r>
            <a:endParaRPr lang="zh-CN" altLang="en-US" sz="2400" b="1" i="0" u="none" strike="noStrike" kern="1200" cap="none" spc="0" baseline="0">
              <a:solidFill>
                <a:schemeClr val="tx1"/>
              </a:solidFill>
              <a:latin typeface="Constantia" pitchFamily="18" charset="0"/>
              <a:ea typeface="微软雅黑" pitchFamily="0" charset="0"/>
              <a:cs typeface="Lucida Sans" pitchFamily="0" charset="0"/>
            </a:endParaRPr>
          </a:p>
        </p:txBody>
      </p:sp>
    </p:spTree>
    <p:extLst>
      <p:ext uri="{BB962C8B-B14F-4D97-AF65-F5344CB8AC3E}">
        <p14:creationId xmlns:p14="http://schemas.microsoft.com/office/powerpoint/2010/main" val="610023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33400" y="533400"/>
            <a:ext cx="8183880" cy="105155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8C4B"/>
                </a:solidFill>
                <a:latin typeface="Verdana" pitchFamily="0" charset="0"/>
                <a:ea typeface="微软雅黑" pitchFamily="0" charset="0"/>
                <a:cs typeface="Lucida Sans" pitchFamily="0" charset="0"/>
              </a:rPr>
              <a:t>RESULT</a:t>
            </a:r>
            <a:endParaRPr lang="zh-CN" altLang="en-US" sz="3600" b="1" i="0" u="none" strike="noStrike" kern="1200" cap="none" spc="0" baseline="0">
              <a:solidFill>
                <a:srgbClr val="FF8C4B"/>
              </a:solidFill>
              <a:latin typeface="Verdana" pitchFamily="0" charset="0"/>
              <a:ea typeface="微软雅黑" pitchFamily="0" charset="0"/>
              <a:cs typeface="Lucida Sans" pitchFamily="0" charset="0"/>
            </a:endParaRPr>
          </a:p>
        </p:txBody>
      </p:sp>
      <p:pic>
        <p:nvPicPr>
          <p:cNvPr id="44" name="图片"/>
          <p:cNvPicPr>
            <a:picLocks noChangeAspect="1"/>
          </p:cNvPicPr>
          <p:nvPr/>
        </p:nvPicPr>
        <p:blipFill>
          <a:blip r:embed="rId1" cstate="print"/>
          <a:stretch>
            <a:fillRect/>
          </a:stretch>
        </p:blipFill>
        <p:spPr>
          <a:xfrm rot="0">
            <a:off x="1066800" y="2057400"/>
            <a:ext cx="6743700" cy="3448050"/>
          </a:xfrm>
          <a:prstGeom prst="rect"/>
          <a:noFill/>
          <a:ln w="9525" cmpd="sng" cap="flat">
            <a:noFill/>
            <a:prstDash val="solid"/>
            <a:miter/>
          </a:ln>
        </p:spPr>
      </p:pic>
    </p:spTree>
    <p:extLst>
      <p:ext uri="{BB962C8B-B14F-4D97-AF65-F5344CB8AC3E}">
        <p14:creationId xmlns:p14="http://schemas.microsoft.com/office/powerpoint/2010/main" val="157694422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457200" y="533400"/>
            <a:ext cx="8183880" cy="105155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8C4B"/>
                </a:solidFill>
                <a:latin typeface="Verdana" pitchFamily="0" charset="0"/>
                <a:ea typeface="微软雅黑" pitchFamily="0" charset="0"/>
                <a:cs typeface="Lucida Sans" pitchFamily="0" charset="0"/>
              </a:rPr>
              <a:t>CONCLUSION</a:t>
            </a:r>
            <a:endParaRPr lang="zh-CN" altLang="en-US" sz="3600" b="1" i="0" u="none" strike="noStrike" kern="1200" cap="none" spc="0" baseline="0">
              <a:solidFill>
                <a:srgbClr val="FF8C4B"/>
              </a:solidFill>
              <a:latin typeface="Verdana" pitchFamily="0" charset="0"/>
              <a:ea typeface="微软雅黑" pitchFamily="0" charset="0"/>
              <a:cs typeface="Lucida Sans" pitchFamily="0" charset="0"/>
            </a:endParaRPr>
          </a:p>
        </p:txBody>
      </p:sp>
      <p:sp>
        <p:nvSpPr>
          <p:cNvPr id="46" name="文本框"/>
          <p:cNvSpPr>
            <a:spLocks noGrp="1"/>
          </p:cNvSpPr>
          <p:nvPr>
            <p:ph type="body" idx="1"/>
          </p:nvPr>
        </p:nvSpPr>
        <p:spPr>
          <a:xfrm rot="0">
            <a:off x="457200" y="2057400"/>
            <a:ext cx="8183880" cy="3118104"/>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000" b="0" i="0" u="none" strike="noStrike" kern="1200" cap="none" spc="0" baseline="0">
                <a:solidFill>
                  <a:schemeClr val="tx1"/>
                </a:solidFill>
                <a:latin typeface="Constantia" pitchFamily="18" charset="0"/>
                <a:ea typeface="微软雅黑" pitchFamily="0" charset="0"/>
                <a:cs typeface="Lucida Sans" pitchFamily="0"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endParaRPr lang="en-US" altLang="zh-CN" sz="20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000" b="0" i="0" u="none" strike="noStrike" kern="1200" cap="none" spc="0" baseline="0">
                <a:solidFill>
                  <a:schemeClr val="tx1"/>
                </a:solidFill>
                <a:latin typeface="Constantia" pitchFamily="18" charset="0"/>
                <a:ea typeface="微软雅黑" pitchFamily="0" charset="0"/>
                <a:cs typeface="Lucida Sans" pitchFamily="0"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endParaRPr lang="en-US" altLang="zh-CN" sz="20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endParaRPr lang="zh-CN" altLang="en-US" sz="1800" b="0" i="0" u="none" strike="noStrike" kern="1200" cap="none" spc="0" baseline="0">
              <a:solidFill>
                <a:schemeClr val="tx1"/>
              </a:solidFill>
              <a:latin typeface="Verdana" pitchFamily="0" charset="0"/>
              <a:ea typeface="微软雅黑" pitchFamily="0" charset="0"/>
              <a:cs typeface="Lucida Sans" pitchFamily="0" charset="0"/>
            </a:endParaRPr>
          </a:p>
        </p:txBody>
      </p:sp>
    </p:spTree>
    <p:extLst>
      <p:ext uri="{BB962C8B-B14F-4D97-AF65-F5344CB8AC3E}">
        <p14:creationId xmlns:p14="http://schemas.microsoft.com/office/powerpoint/2010/main" val="73173021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457200" y="914400"/>
            <a:ext cx="8183880" cy="12192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sng" strike="noStrike" kern="1200" cap="none" spc="0" baseline="0">
                <a:solidFill>
                  <a:srgbClr val="FF8C4B"/>
                </a:solidFill>
                <a:latin typeface="Andalus" pitchFamily="18" charset="-78"/>
                <a:ea typeface="微软雅黑" pitchFamily="0" charset="0"/>
                <a:cs typeface="Andalus" pitchFamily="18" charset="-78"/>
              </a:rPr>
              <a:t>PROJECT </a:t>
            </a:r>
            <a:r>
              <a:rPr lang="en-US" altLang="zh-CN" sz="3600" b="1" i="0" u="sng" strike="noStrike" kern="1200" cap="none" spc="0" baseline="0">
                <a:solidFill>
                  <a:srgbClr val="FF8C4B"/>
                </a:solidFill>
                <a:latin typeface="Andalus" pitchFamily="18" charset="-78"/>
                <a:ea typeface="微软雅黑" pitchFamily="0" charset="0"/>
                <a:cs typeface="Andalus" pitchFamily="18" charset="-78"/>
              </a:rPr>
              <a:t>TITLE</a:t>
            </a:r>
            <a:endParaRPr lang="zh-CN" altLang="en-US" sz="3600" b="1" i="0" u="sng" strike="noStrike" kern="1200" cap="none" spc="0" baseline="0">
              <a:solidFill>
                <a:srgbClr val="FF8C4B"/>
              </a:solidFill>
              <a:latin typeface="Andalus" pitchFamily="18" charset="-78"/>
              <a:ea typeface="微软雅黑" pitchFamily="0" charset="0"/>
              <a:cs typeface="Andalus" pitchFamily="18" charset="-78"/>
            </a:endParaRPr>
          </a:p>
        </p:txBody>
      </p:sp>
      <p:sp>
        <p:nvSpPr>
          <p:cNvPr id="26" name="文本框"/>
          <p:cNvSpPr>
            <a:spLocks noGrp="1"/>
          </p:cNvSpPr>
          <p:nvPr>
            <p:ph type="body" idx="1"/>
          </p:nvPr>
        </p:nvSpPr>
        <p:spPr>
          <a:xfrm rot="0">
            <a:off x="609600" y="2819401"/>
            <a:ext cx="8229600" cy="1524000"/>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ctr">
              <a:lnSpc>
                <a:spcPct val="100000"/>
              </a:lnSpc>
              <a:spcBef>
                <a:spcPts val="250"/>
              </a:spcBef>
              <a:spcAft>
                <a:spcPts val="0"/>
              </a:spcAft>
              <a:buClr>
                <a:schemeClr val="accent1"/>
              </a:buClr>
              <a:buSzPct val="80000"/>
              <a:buFont typeface="Wingdings 2" pitchFamily="0" charset="0"/>
              <a:buChar char=""/>
            </a:pPr>
            <a:r>
              <a:rPr lang="en-US" altLang="zh-CN" sz="3600" b="0" i="0" u="none" strike="noStrike" kern="1200" cap="none" spc="0" baseline="0">
                <a:solidFill>
                  <a:srgbClr val="C00000"/>
                </a:solidFill>
                <a:latin typeface="Algerian" pitchFamily="82" charset="0"/>
                <a:ea typeface="微软雅黑" pitchFamily="0" charset="0"/>
                <a:cs typeface="Lucida Sans" pitchFamily="0" charset="0"/>
              </a:rPr>
              <a:t>Sales Department </a:t>
            </a:r>
            <a:r>
              <a:rPr lang="en-US" altLang="zh-CN" sz="3600" b="0" i="0" u="none" strike="noStrike" kern="1200" cap="none" spc="0" baseline="0">
                <a:solidFill>
                  <a:srgbClr val="C00000"/>
                </a:solidFill>
                <a:latin typeface="Algerian" pitchFamily="82" charset="0"/>
                <a:ea typeface="微软雅黑" pitchFamily="0" charset="0"/>
                <a:cs typeface="Lucida Sans" pitchFamily="0" charset="0"/>
              </a:rPr>
              <a:t>Wise salary calculation </a:t>
            </a:r>
            <a:endParaRPr lang="zh-CN" altLang="en-US" sz="3600" b="0" i="0" u="none" strike="noStrike" kern="1200" cap="none" spc="0" baseline="0">
              <a:solidFill>
                <a:srgbClr val="C00000"/>
              </a:solidFill>
              <a:latin typeface="Algerian" pitchFamily="82" charset="0"/>
              <a:ea typeface="微软雅黑" pitchFamily="0" charset="0"/>
              <a:cs typeface="Lucida Sans" pitchFamily="0" charset="0"/>
            </a:endParaRPr>
          </a:p>
        </p:txBody>
      </p:sp>
    </p:spTree>
    <p:extLst>
      <p:ext uri="{BB962C8B-B14F-4D97-AF65-F5344CB8AC3E}">
        <p14:creationId xmlns:p14="http://schemas.microsoft.com/office/powerpoint/2010/main" val="1311194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685800" y="701040"/>
            <a:ext cx="8183880" cy="82296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sng" strike="noStrike" kern="1200" cap="none" spc="0" baseline="0">
                <a:solidFill>
                  <a:srgbClr val="FF8C4B"/>
                </a:solidFill>
                <a:latin typeface="Andalus" pitchFamily="18" charset="-78"/>
                <a:ea typeface="微软雅黑" pitchFamily="0" charset="0"/>
                <a:cs typeface="Andalus" pitchFamily="18" charset="-78"/>
              </a:rPr>
              <a:t>AGENDA</a:t>
            </a:r>
            <a:endParaRPr lang="zh-CN" altLang="en-US" sz="3600" b="1" i="0" u="sng" strike="noStrike" kern="1200" cap="none" spc="0" baseline="0">
              <a:solidFill>
                <a:srgbClr val="FF8C4B"/>
              </a:solidFill>
              <a:latin typeface="Andalus" pitchFamily="18" charset="-78"/>
              <a:ea typeface="微软雅黑" pitchFamily="0" charset="0"/>
              <a:cs typeface="Andalus" pitchFamily="18" charset="-78"/>
            </a:endParaRPr>
          </a:p>
        </p:txBody>
      </p:sp>
      <p:sp>
        <p:nvSpPr>
          <p:cNvPr id="28" name="文本框"/>
          <p:cNvSpPr>
            <a:spLocks noGrp="1"/>
          </p:cNvSpPr>
          <p:nvPr>
            <p:ph type="body" idx="1"/>
          </p:nvPr>
        </p:nvSpPr>
        <p:spPr>
          <a:xfrm rot="0">
            <a:off x="533400" y="2209800"/>
            <a:ext cx="8183880" cy="3194304"/>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1. Problem Statement</a:t>
            </a: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2. Project Overview</a:t>
            </a: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3. End Users</a:t>
            </a: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4. Our  Solution And Proportion </a:t>
            </a: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5. Dataset Description</a:t>
            </a: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6. </a:t>
            </a: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Modelling</a:t>
            </a: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 Approach </a:t>
            </a: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7. Results And Description</a:t>
            </a: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Verdana" pitchFamily="0" charset="0"/>
                <a:ea typeface="微软雅黑" pitchFamily="0" charset="0"/>
                <a:cs typeface="Lucida Sans" pitchFamily="0" charset="0"/>
              </a:rPr>
              <a:t>8. Conclusion</a:t>
            </a: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endParaRPr lang="en-US" altLang="zh-CN" sz="2600" b="0" i="0" u="none" strike="noStrike" kern="1200" cap="none" spc="0" baseline="0">
              <a:solidFill>
                <a:schemeClr val="tx1"/>
              </a:solidFill>
              <a:latin typeface="Verdana" pitchFamily="0"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endParaRPr lang="zh-CN" altLang="en-US" sz="2600" b="0" i="0" u="none" strike="noStrike" kern="1200" cap="none" spc="0" baseline="0">
              <a:solidFill>
                <a:schemeClr val="tx1"/>
              </a:solidFill>
              <a:latin typeface="Verdana" pitchFamily="0" charset="0"/>
              <a:ea typeface="微软雅黑" pitchFamily="0" charset="0"/>
              <a:cs typeface="Lucida Sans" pitchFamily="0" charset="0"/>
            </a:endParaRPr>
          </a:p>
        </p:txBody>
      </p:sp>
    </p:spTree>
    <p:extLst>
      <p:ext uri="{BB962C8B-B14F-4D97-AF65-F5344CB8AC3E}">
        <p14:creationId xmlns:p14="http://schemas.microsoft.com/office/powerpoint/2010/main" val="15482574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960120" y="685800"/>
            <a:ext cx="8183880" cy="105155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sng" strike="noStrike" kern="1200" cap="none" spc="0" baseline="0">
                <a:solidFill>
                  <a:srgbClr val="FF8C4B"/>
                </a:solidFill>
                <a:latin typeface="Andalus" pitchFamily="18" charset="-78"/>
                <a:ea typeface="微软雅黑" pitchFamily="0" charset="0"/>
                <a:cs typeface="Andalus" pitchFamily="18" charset="-78"/>
              </a:rPr>
              <a:t>PROBLEM STATEMENT</a:t>
            </a:r>
            <a:endParaRPr lang="zh-CN" altLang="en-US" sz="3600" b="1" i="0" u="sng" strike="noStrike" kern="1200" cap="none" spc="0" baseline="0">
              <a:solidFill>
                <a:srgbClr val="FF8C4B"/>
              </a:solidFill>
              <a:latin typeface="Andalus" pitchFamily="18" charset="-78"/>
              <a:ea typeface="微软雅黑" pitchFamily="0" charset="0"/>
              <a:cs typeface="Andalus" pitchFamily="18" charset="-78"/>
            </a:endParaRPr>
          </a:p>
        </p:txBody>
      </p:sp>
      <p:sp>
        <p:nvSpPr>
          <p:cNvPr id="30" name="文本框"/>
          <p:cNvSpPr>
            <a:spLocks noGrp="1"/>
          </p:cNvSpPr>
          <p:nvPr>
            <p:ph type="body" idx="1"/>
          </p:nvPr>
        </p:nvSpPr>
        <p:spPr>
          <a:xfrm rot="0">
            <a:off x="533400" y="2514600"/>
            <a:ext cx="8183880" cy="3346704"/>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l">
              <a:lnSpc>
                <a:spcPct val="90000"/>
              </a:lnSpc>
              <a:spcBef>
                <a:spcPts val="250"/>
              </a:spcBef>
              <a:spcAft>
                <a:spcPts val="0"/>
              </a:spcAft>
              <a:buClr>
                <a:schemeClr val="accent1"/>
              </a:buClr>
              <a:buSzPct val="80000"/>
              <a:buFont typeface="Wingdings 2" pitchFamily="0" charset="0"/>
              <a:buChar char=""/>
            </a:pP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zh-CN" altLang="en-US" sz="2800" b="0" i="0" u="none" strike="noStrike" kern="1200" cap="none" spc="0" baseline="0">
              <a:solidFill>
                <a:schemeClr val="tx1"/>
              </a:solidFill>
              <a:latin typeface="Constantia" pitchFamily="18" charset="0"/>
              <a:ea typeface="微软雅黑" pitchFamily="0" charset="0"/>
              <a:cs typeface="Lucida Sans" pitchFamily="0" charset="0"/>
            </a:endParaRPr>
          </a:p>
        </p:txBody>
      </p:sp>
    </p:spTree>
    <p:extLst>
      <p:ext uri="{BB962C8B-B14F-4D97-AF65-F5344CB8AC3E}">
        <p14:creationId xmlns:p14="http://schemas.microsoft.com/office/powerpoint/2010/main" val="7148481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533400" y="762000"/>
            <a:ext cx="8183880" cy="105155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1" i="0" u="sng" strike="noStrike" kern="1200" cap="none" spc="0" baseline="0">
                <a:solidFill>
                  <a:srgbClr val="FF8C4B"/>
                </a:solidFill>
                <a:latin typeface="Andalus" pitchFamily="18" charset="-78"/>
                <a:ea typeface="微软雅黑" pitchFamily="0" charset="0"/>
                <a:cs typeface="Andalus" pitchFamily="18" charset="-78"/>
              </a:rPr>
              <a:t>OVERVIEW ABOUT SALES DEPARTMENT WISE.</a:t>
            </a:r>
            <a:endParaRPr lang="zh-CN" altLang="en-US" sz="3200" b="1" i="0" u="sng" strike="noStrike" kern="1200" cap="none" spc="0" baseline="0">
              <a:solidFill>
                <a:srgbClr val="FF8C4B"/>
              </a:solidFill>
              <a:latin typeface="Andalus" pitchFamily="18" charset="-78"/>
              <a:ea typeface="微软雅黑" pitchFamily="0" charset="0"/>
              <a:cs typeface="Andalus" pitchFamily="18" charset="-78"/>
            </a:endParaRPr>
          </a:p>
        </p:txBody>
      </p:sp>
      <p:sp>
        <p:nvSpPr>
          <p:cNvPr id="32" name="文本框"/>
          <p:cNvSpPr>
            <a:spLocks noGrp="1"/>
          </p:cNvSpPr>
          <p:nvPr>
            <p:ph type="body" idx="1"/>
          </p:nvPr>
        </p:nvSpPr>
        <p:spPr>
          <a:xfrm rot="0">
            <a:off x="609600" y="2133600"/>
            <a:ext cx="8229600" cy="3459163"/>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l">
              <a:lnSpc>
                <a:spcPct val="90000"/>
              </a:lnSpc>
              <a:spcBef>
                <a:spcPts val="250"/>
              </a:spcBef>
              <a:spcAft>
                <a:spcPts val="0"/>
              </a:spcAft>
              <a:buClr>
                <a:schemeClr val="accent1"/>
              </a:buClr>
              <a:buSzPct val="80000"/>
              <a:buFont typeface="Wingdings 2" pitchFamily="0" charset="0"/>
              <a:buChar char=""/>
            </a:pPr>
            <a:r>
              <a:rPr lang="en-US" altLang="zh-CN" sz="2800" b="0" i="0" u="none" strike="noStrike" kern="1200" cap="none" spc="0" baseline="0">
                <a:solidFill>
                  <a:schemeClr val="tx1"/>
                </a:solidFill>
                <a:latin typeface="Verdana" pitchFamily="0" charset="0"/>
                <a:ea typeface="微软雅黑" pitchFamily="0" charset="0"/>
                <a:cs typeface="Lucida Sans" pitchFamily="0" charset="0"/>
              </a:rPr>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zh-CN" altLang="en-US" sz="2800" b="0" i="0" u="none" strike="noStrike" kern="1200" cap="none" spc="0" baseline="0">
              <a:solidFill>
                <a:schemeClr val="tx1"/>
              </a:solidFill>
              <a:latin typeface="Verdana" pitchFamily="0" charset="0"/>
              <a:ea typeface="微软雅黑" pitchFamily="0" charset="0"/>
              <a:cs typeface="Lucida Sans" pitchFamily="0" charset="0"/>
            </a:endParaRPr>
          </a:p>
        </p:txBody>
      </p:sp>
    </p:spTree>
    <p:extLst>
      <p:ext uri="{BB962C8B-B14F-4D97-AF65-F5344CB8AC3E}">
        <p14:creationId xmlns:p14="http://schemas.microsoft.com/office/powerpoint/2010/main" val="76240031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457200" y="304800"/>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0" i="0" u="sng" strike="noStrike" kern="1200" cap="none" spc="0" baseline="0">
                <a:solidFill>
                  <a:srgbClr val="1A1710"/>
                </a:solidFill>
                <a:latin typeface="Andalus" pitchFamily="18" charset="-78"/>
                <a:ea typeface="微软雅黑" pitchFamily="0" charset="0"/>
                <a:cs typeface="Andalus" pitchFamily="18" charset="-78"/>
              </a:rPr>
              <a:t>WHO ARE THE END USERS</a:t>
            </a:r>
            <a:endParaRPr lang="zh-CN" altLang="en-US" sz="4000" b="0" i="0" u="sng" strike="noStrike" kern="1200" cap="none" spc="0" baseline="0">
              <a:solidFill>
                <a:srgbClr val="1A1710"/>
              </a:solidFill>
              <a:latin typeface="Andalus" pitchFamily="18" charset="-78"/>
              <a:ea typeface="微软雅黑" pitchFamily="0" charset="0"/>
              <a:cs typeface="Andalus" pitchFamily="18" charset="-78"/>
            </a:endParaRPr>
          </a:p>
        </p:txBody>
      </p:sp>
      <p:sp>
        <p:nvSpPr>
          <p:cNvPr id="34" name="文本框"/>
          <p:cNvSpPr>
            <a:spLocks noGrp="1"/>
          </p:cNvSpPr>
          <p:nvPr>
            <p:ph type="body" idx="1"/>
          </p:nvPr>
        </p:nvSpPr>
        <p:spPr>
          <a:xfrm rot="0">
            <a:off x="533400" y="2133600"/>
            <a:ext cx="8183880" cy="3197352"/>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Employees</a:t>
            </a:r>
            <a:endParaRPr lang="en-US" altLang="zh-CN" sz="2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Employers</a:t>
            </a:r>
            <a:endParaRPr lang="en-US" altLang="zh-CN" sz="2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Organization </a:t>
            </a:r>
            <a:endParaRPr lang="en-US" altLang="zh-CN" sz="2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Business people</a:t>
            </a:r>
            <a:endParaRPr lang="zh-CN" altLang="en-US" sz="2800" b="0" i="0" u="none" strike="noStrike" kern="1200" cap="none" spc="0" baseline="0">
              <a:solidFill>
                <a:schemeClr val="tx1"/>
              </a:solidFill>
              <a:latin typeface="Constantia" pitchFamily="18" charset="0"/>
              <a:ea typeface="微软雅黑" pitchFamily="0" charset="0"/>
              <a:cs typeface="Lucida Sans" pitchFamily="0" charset="0"/>
            </a:endParaRPr>
          </a:p>
        </p:txBody>
      </p:sp>
      <p:pic>
        <p:nvPicPr>
          <p:cNvPr id="35" name="图片" descr="C:\Program Files (x86)\Microsoft Office\MEDIA\CAGCAT10\j0234687.gif"/>
          <p:cNvPicPr>
            <a:picLocks noChangeAspect="1"/>
          </p:cNvPicPr>
          <p:nvPr/>
        </p:nvPicPr>
        <p:blipFill>
          <a:blip r:embed="rId1" cstate="print"/>
          <a:stretch>
            <a:fillRect/>
          </a:stretch>
        </p:blipFill>
        <p:spPr>
          <a:xfrm rot="0">
            <a:off x="5791200" y="2819400"/>
            <a:ext cx="2974808" cy="1752600"/>
          </a:xfrm>
          <a:prstGeom prst="rect"/>
          <a:noFill/>
          <a:ln w="12700" cmpd="sng" cap="flat">
            <a:noFill/>
            <a:prstDash val="solid"/>
            <a:miter/>
          </a:ln>
        </p:spPr>
      </p:pic>
    </p:spTree>
    <p:extLst>
      <p:ext uri="{BB962C8B-B14F-4D97-AF65-F5344CB8AC3E}">
        <p14:creationId xmlns:p14="http://schemas.microsoft.com/office/powerpoint/2010/main" val="22468986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609600" y="609600"/>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1" i="0" u="sng" strike="noStrike" kern="1200" cap="none" spc="0" baseline="0">
                <a:solidFill>
                  <a:srgbClr val="FF8C4B"/>
                </a:solidFill>
                <a:latin typeface="Andalus" pitchFamily="18" charset="-78"/>
                <a:ea typeface="微软雅黑" pitchFamily="0" charset="0"/>
                <a:cs typeface="Andalus" pitchFamily="18" charset="-78"/>
              </a:rPr>
              <a:t>OUR SOLUTION AND IT’S VALUE PROPOSITION</a:t>
            </a:r>
            <a:endParaRPr lang="zh-CN" altLang="en-US" sz="3200" b="1" i="0" u="sng" strike="noStrike" kern="1200" cap="none" spc="0" baseline="0">
              <a:solidFill>
                <a:srgbClr val="FF8C4B"/>
              </a:solidFill>
              <a:latin typeface="Andalus" pitchFamily="18" charset="-78"/>
              <a:ea typeface="微软雅黑" pitchFamily="0" charset="0"/>
              <a:cs typeface="Andalus" pitchFamily="18" charset="-78"/>
            </a:endParaRPr>
          </a:p>
        </p:txBody>
      </p:sp>
      <p:sp>
        <p:nvSpPr>
          <p:cNvPr id="37" name="文本框"/>
          <p:cNvSpPr>
            <a:spLocks noGrp="1"/>
          </p:cNvSpPr>
          <p:nvPr>
            <p:ph type="body" idx="1"/>
          </p:nvPr>
        </p:nvSpPr>
        <p:spPr>
          <a:xfrm rot="0">
            <a:off x="533400" y="2286000"/>
            <a:ext cx="8183880" cy="2889504"/>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1" i="0" u="none" strike="noStrike" kern="1200" cap="none" spc="0" baseline="0">
                <a:solidFill>
                  <a:schemeClr val="tx1"/>
                </a:solidFill>
                <a:latin typeface="Constantia" pitchFamily="18" charset="0"/>
                <a:ea typeface="微软雅黑" pitchFamily="0" charset="0"/>
                <a:cs typeface="Lucida Sans" pitchFamily="0" charset="0"/>
              </a:rPr>
              <a:t>Filtering</a:t>
            </a: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 remove missing values</a:t>
            </a:r>
            <a:endParaRPr lang="en-US" altLang="zh-CN" sz="2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1" i="0" u="none" strike="noStrike" kern="1200" cap="none" spc="0" baseline="0">
                <a:solidFill>
                  <a:schemeClr val="tx1"/>
                </a:solidFill>
                <a:latin typeface="Constantia" pitchFamily="18" charset="0"/>
                <a:ea typeface="微软雅黑" pitchFamily="0" charset="0"/>
                <a:cs typeface="Lucida Sans" pitchFamily="0" charset="0"/>
              </a:rPr>
              <a:t>Conditional </a:t>
            </a:r>
            <a:r>
              <a:rPr lang="en-US" altLang="zh-CN" sz="2800" b="1" i="0" u="none" strike="noStrike" kern="1200" cap="none" spc="0" baseline="0">
                <a:solidFill>
                  <a:schemeClr val="tx1"/>
                </a:solidFill>
                <a:latin typeface="Constantia" pitchFamily="18" charset="0"/>
                <a:ea typeface="微软雅黑" pitchFamily="0" charset="0"/>
                <a:cs typeface="Lucida Sans" pitchFamily="0" charset="0"/>
              </a:rPr>
              <a:t>Formating</a:t>
            </a: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-blanks</a:t>
            </a:r>
            <a:endParaRPr lang="en-US" altLang="zh-CN" sz="2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1" i="0" u="none" strike="noStrike" kern="1200" cap="none" spc="0" baseline="0">
                <a:solidFill>
                  <a:schemeClr val="tx1"/>
                </a:solidFill>
                <a:latin typeface="Constantia" pitchFamily="18" charset="0"/>
                <a:ea typeface="微软雅黑" pitchFamily="0" charset="0"/>
                <a:cs typeface="Lucida Sans" pitchFamily="0" charset="0"/>
              </a:rPr>
              <a:t>Pivot table</a:t>
            </a: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 Summary Of The Sales Department Wise</a:t>
            </a:r>
            <a:endParaRPr lang="en-US" altLang="zh-CN" sz="2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1" i="0" u="none" strike="noStrike" kern="1200" cap="none" spc="0" baseline="0">
                <a:solidFill>
                  <a:schemeClr val="tx1"/>
                </a:solidFill>
                <a:latin typeface="Constantia" pitchFamily="18" charset="0"/>
                <a:ea typeface="微软雅黑" pitchFamily="0" charset="0"/>
                <a:cs typeface="Lucida Sans" pitchFamily="0" charset="0"/>
              </a:rPr>
              <a:t>Formulas </a:t>
            </a: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 IFS</a:t>
            </a:r>
            <a:endParaRPr lang="en-US" altLang="zh-CN" sz="2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100000"/>
              </a:lnSpc>
              <a:spcBef>
                <a:spcPts val="250"/>
              </a:spcBef>
              <a:spcAft>
                <a:spcPts val="0"/>
              </a:spcAft>
              <a:buClr>
                <a:schemeClr val="accent1"/>
              </a:buClr>
              <a:buSzPct val="80000"/>
              <a:buFont typeface="Wingdings 2" pitchFamily="0" charset="0"/>
              <a:buChar char=""/>
            </a:pPr>
            <a:r>
              <a:rPr lang="en-US" altLang="zh-CN" sz="2800" b="1" i="0" u="none" strike="noStrike" kern="1200" cap="none" spc="0" baseline="0">
                <a:solidFill>
                  <a:schemeClr val="tx1"/>
                </a:solidFill>
                <a:latin typeface="Constantia" pitchFamily="18" charset="0"/>
                <a:ea typeface="微软雅黑" pitchFamily="0" charset="0"/>
                <a:cs typeface="Lucida Sans" pitchFamily="0" charset="0"/>
              </a:rPr>
              <a:t>Graphs</a:t>
            </a:r>
            <a:r>
              <a:rPr lang="en-US" altLang="zh-CN" sz="2800" b="0" i="0" u="none" strike="noStrike" kern="1200" cap="none" spc="0" baseline="0">
                <a:solidFill>
                  <a:schemeClr val="tx1"/>
                </a:solidFill>
                <a:latin typeface="Constantia" pitchFamily="18" charset="0"/>
                <a:ea typeface="微软雅黑" pitchFamily="0" charset="0"/>
                <a:cs typeface="Lucida Sans" pitchFamily="0" charset="0"/>
              </a:rPr>
              <a:t>- FINAL REPORT</a:t>
            </a:r>
            <a:endParaRPr lang="zh-CN" altLang="en-US" sz="2800" b="0" i="0" u="none" strike="noStrike" kern="1200" cap="none" spc="0" baseline="0">
              <a:solidFill>
                <a:schemeClr val="tx1"/>
              </a:solidFill>
              <a:latin typeface="Constantia" pitchFamily="18" charset="0"/>
              <a:ea typeface="微软雅黑" pitchFamily="0" charset="0"/>
              <a:cs typeface="Lucida Sans" pitchFamily="0" charset="0"/>
            </a:endParaRPr>
          </a:p>
        </p:txBody>
      </p:sp>
      <p:pic>
        <p:nvPicPr>
          <p:cNvPr id="38" name="图片" descr="C:\Program Files (x86)\Microsoft Office\MEDIA\CAGCAT10\j0149481.wmf"/>
          <p:cNvPicPr>
            <a:picLocks noChangeAspect="1"/>
          </p:cNvPicPr>
          <p:nvPr/>
        </p:nvPicPr>
        <p:blipFill>
          <a:blip r:embed="rId1" cstate="print"/>
          <a:stretch>
            <a:fillRect/>
          </a:stretch>
        </p:blipFill>
        <p:spPr>
          <a:xfrm rot="0">
            <a:off x="5544659" y="3886200"/>
            <a:ext cx="2989741" cy="2362200"/>
          </a:xfrm>
          <a:prstGeom prst="rect"/>
          <a:noFill/>
          <a:ln w="12700" cmpd="sng" cap="flat">
            <a:noFill/>
            <a:prstDash val="solid"/>
            <a:miter/>
          </a:ln>
        </p:spPr>
      </p:pic>
    </p:spTree>
    <p:extLst>
      <p:ext uri="{BB962C8B-B14F-4D97-AF65-F5344CB8AC3E}">
        <p14:creationId xmlns:p14="http://schemas.microsoft.com/office/powerpoint/2010/main" val="19561505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609600" y="609600"/>
            <a:ext cx="7620000" cy="105155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sng" strike="noStrike" kern="1200" cap="none" spc="0" baseline="0">
                <a:solidFill>
                  <a:srgbClr val="FF8C4B"/>
                </a:solidFill>
                <a:latin typeface="Andalus" pitchFamily="18" charset="-78"/>
                <a:ea typeface="微软雅黑" pitchFamily="0" charset="0"/>
                <a:cs typeface="Andalus" pitchFamily="18" charset="-78"/>
              </a:rPr>
              <a:t>DATA DESCRIPTION</a:t>
            </a:r>
            <a:endParaRPr lang="zh-CN" altLang="en-US" sz="3600" b="1" i="0" u="sng" strike="noStrike" kern="1200" cap="none" spc="0" baseline="0">
              <a:solidFill>
                <a:srgbClr val="FF8C4B"/>
              </a:solidFill>
              <a:latin typeface="Andalus" pitchFamily="18" charset="-78"/>
              <a:ea typeface="微软雅黑" pitchFamily="0" charset="0"/>
              <a:cs typeface="Andalus" pitchFamily="18" charset="-78"/>
            </a:endParaRPr>
          </a:p>
        </p:txBody>
      </p:sp>
      <p:sp>
        <p:nvSpPr>
          <p:cNvPr id="40" name="文本框"/>
          <p:cNvSpPr>
            <a:spLocks noGrp="1"/>
          </p:cNvSpPr>
          <p:nvPr>
            <p:ph type="body" idx="1"/>
          </p:nvPr>
        </p:nvSpPr>
        <p:spPr>
          <a:xfrm rot="0">
            <a:off x="502919" y="2057400"/>
            <a:ext cx="8183880" cy="2660904"/>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Seller:</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 Salesperson's name.</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Department</a:t>
            </a:r>
            <a:r>
              <a:rPr lang="en-US" altLang="zh-CN" sz="1800" b="1" i="0" u="none" strike="noStrike" kern="1200" cap="none" spc="0" baseline="0">
                <a:solidFill>
                  <a:schemeClr val="tx1"/>
                </a:solidFill>
                <a:latin typeface="Verdana" pitchFamily="0" charset="0"/>
                <a:ea typeface="微软雅黑" pitchFamily="0" charset="0"/>
                <a:cs typeface="Lucida Sans" pitchFamily="0" charset="0"/>
              </a:rPr>
              <a:t>:</a:t>
            </a:r>
            <a:r>
              <a:rPr lang="en-US" altLang="zh-CN" sz="1800" b="0" i="0" u="none" strike="noStrike" kern="1200" cap="none" spc="0" baseline="0">
                <a:solidFill>
                  <a:schemeClr val="tx1"/>
                </a:solidFill>
                <a:latin typeface="Verdana" pitchFamily="0" charset="0"/>
                <a:ea typeface="微软雅黑" pitchFamily="0" charset="0"/>
                <a:cs typeface="Lucida Sans" pitchFamily="0" charset="0"/>
              </a:rPr>
              <a:t> </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Department to which the salesperson belongs.</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Revenue:</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 Revenue generated by the salesperson on the respective day.</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Revenue Goal:</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 Salesperson's revenue goal for the respective day.</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Margin:</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 Gross profit margin achieved by the salesperson on the respective day.</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Margin Goal:</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 Salesperson's profit margin goal for the respective day.</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Date:</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 Date on which the sales were recorded.</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Sales Quantity:</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 Number of customers who actually made a purchase.</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fontAlgn="base">
              <a:lnSpc>
                <a:spcPct val="100000"/>
              </a:lnSpc>
              <a:spcBef>
                <a:spcPts val="250"/>
              </a:spcBef>
              <a:spcAft>
                <a:spcPts val="0"/>
              </a:spcAft>
              <a:buClr>
                <a:schemeClr val="accent1"/>
              </a:buClr>
              <a:buSzPct val="80000"/>
              <a:buFont typeface="Wingdings 2" pitchFamily="0" charset="0"/>
              <a:buChar char=""/>
            </a:pPr>
            <a:r>
              <a:rPr lang="en-US" altLang="zh-CN" sz="1800" b="1" i="0" u="none" strike="noStrike" kern="1200" cap="none" spc="0" baseline="0">
                <a:solidFill>
                  <a:schemeClr val="tx1"/>
                </a:solidFill>
                <a:latin typeface="Constantia" pitchFamily="18" charset="0"/>
                <a:ea typeface="微软雅黑" pitchFamily="0" charset="0"/>
                <a:cs typeface="Lucida Sans" pitchFamily="0" charset="0"/>
              </a:rPr>
              <a:t>Customers:</a:t>
            </a:r>
            <a:r>
              <a:rPr lang="en-US" altLang="zh-CN" sz="1800" b="0" i="0" u="none" strike="noStrike" kern="1200" cap="none" spc="0" baseline="0">
                <a:solidFill>
                  <a:schemeClr val="tx1"/>
                </a:solidFill>
                <a:latin typeface="Constantia" pitchFamily="18" charset="0"/>
                <a:ea typeface="微软雅黑" pitchFamily="0" charset="0"/>
                <a:cs typeface="Lucida Sans" pitchFamily="0" charset="0"/>
              </a:rPr>
              <a:t> Total number of customers served.</a:t>
            </a:r>
            <a:endParaRPr lang="en-US" altLang="zh-CN" sz="18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100000"/>
              </a:lnSpc>
              <a:spcBef>
                <a:spcPts val="250"/>
              </a:spcBef>
              <a:spcAft>
                <a:spcPts val="0"/>
              </a:spcAft>
              <a:buClr>
                <a:schemeClr val="accent1"/>
              </a:buClr>
              <a:buSzPct val="80000"/>
              <a:buFont typeface="Wingdings 2" pitchFamily="0" charset="0"/>
              <a:buChar char=""/>
            </a:pPr>
            <a:endParaRPr lang="zh-CN" altLang="en-US" sz="1800" b="0" i="0" u="none" strike="noStrike" kern="1200" cap="none" spc="0" baseline="0">
              <a:solidFill>
                <a:schemeClr val="tx1"/>
              </a:solidFill>
              <a:latin typeface="Verdana" pitchFamily="0" charset="0"/>
              <a:ea typeface="微软雅黑" pitchFamily="0" charset="0"/>
              <a:cs typeface="Lucida Sans" pitchFamily="0" charset="0"/>
            </a:endParaRPr>
          </a:p>
        </p:txBody>
      </p:sp>
    </p:spTree>
    <p:extLst>
      <p:ext uri="{BB962C8B-B14F-4D97-AF65-F5344CB8AC3E}">
        <p14:creationId xmlns:p14="http://schemas.microsoft.com/office/powerpoint/2010/main" val="97457467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838200" y="533400"/>
            <a:ext cx="7848599" cy="9144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sng" strike="noStrike" kern="1200" cap="none" spc="0" baseline="0">
                <a:solidFill>
                  <a:srgbClr val="FF8C4B"/>
                </a:solidFill>
                <a:latin typeface="Andalus" pitchFamily="18" charset="-78"/>
                <a:ea typeface="微软雅黑" pitchFamily="0" charset="0"/>
                <a:cs typeface="Andalus" pitchFamily="18" charset="-78"/>
              </a:rPr>
              <a:t>Modeling</a:t>
            </a:r>
            <a:r>
              <a:rPr lang="en-US" altLang="zh-CN" sz="3600" b="1" i="0" u="none" strike="noStrike" kern="1200" cap="none" spc="0" baseline="0">
                <a:solidFill>
                  <a:srgbClr val="FF8C4B"/>
                </a:solidFill>
                <a:latin typeface="Andalus" pitchFamily="18" charset="-78"/>
                <a:ea typeface="微软雅黑" pitchFamily="0" charset="0"/>
                <a:cs typeface="Andalus" pitchFamily="18" charset="-78"/>
              </a:rPr>
              <a:t> </a:t>
            </a:r>
            <a:endParaRPr lang="zh-CN" altLang="en-US" sz="3600" b="1" i="0" u="none" strike="noStrike" kern="1200" cap="none" spc="0" baseline="0">
              <a:solidFill>
                <a:srgbClr val="FF8C4B"/>
              </a:solidFill>
              <a:latin typeface="Andalus" pitchFamily="18" charset="-78"/>
              <a:ea typeface="微软雅黑" pitchFamily="0" charset="0"/>
              <a:cs typeface="Andalus" pitchFamily="18" charset="-78"/>
            </a:endParaRPr>
          </a:p>
        </p:txBody>
      </p:sp>
      <p:sp>
        <p:nvSpPr>
          <p:cNvPr id="42" name="文本框"/>
          <p:cNvSpPr>
            <a:spLocks noGrp="1"/>
          </p:cNvSpPr>
          <p:nvPr>
            <p:ph type="body" idx="1"/>
          </p:nvPr>
        </p:nvSpPr>
        <p:spPr>
          <a:xfrm rot="0">
            <a:off x="533400" y="1905000"/>
            <a:ext cx="8183880" cy="3194304"/>
          </a:xfrm>
          <a:prstGeom prst="rect"/>
          <a:noFill/>
          <a:ln w="12700" cmpd="sng" cap="flat">
            <a:noFill/>
            <a:prstDash val="solid"/>
            <a:miter/>
          </a:ln>
        </p:spPr>
        <p:txBody>
          <a:bodyPr vert="horz" wrap="square" lIns="91440" tIns="45720" rIns="91440" bIns="45720" anchor="t" anchorCtr="0">
            <a:prstTxWarp prst="textNoShape"/>
          </a:bodyPr>
          <a:lstStyle/>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Constantia" pitchFamily="18" charset="0"/>
                <a:ea typeface="微软雅黑" pitchFamily="0" charset="0"/>
                <a:cs typeface="Lucida Sans" pitchFamily="0" charset="0"/>
              </a:rPr>
              <a:t>Date Set: Kaggle, Sales Department Wise</a:t>
            </a:r>
            <a:endParaRPr lang="en-US" altLang="zh-CN" sz="26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Constantia" pitchFamily="18" charset="0"/>
                <a:ea typeface="微软雅黑" pitchFamily="0" charset="0"/>
                <a:cs typeface="Lucida Sans" pitchFamily="0" charset="0"/>
              </a:rPr>
              <a:t>Feature Selection:</a:t>
            </a:r>
            <a:endParaRPr lang="en-US" altLang="zh-CN" sz="26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Constantia" pitchFamily="18" charset="0"/>
                <a:ea typeface="微软雅黑" pitchFamily="0" charset="0"/>
                <a:cs typeface="Lucida Sans" pitchFamily="0" charset="0"/>
              </a:rPr>
              <a:t>Data Cleaning: Missing Values Irrelevant</a:t>
            </a:r>
            <a:endParaRPr lang="en-US" altLang="zh-CN" sz="26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Constantia" pitchFamily="18" charset="0"/>
                <a:ea typeface="微软雅黑" pitchFamily="0" charset="0"/>
                <a:cs typeface="Lucida Sans" pitchFamily="0" charset="0"/>
              </a:rPr>
              <a:t>Formula: Performance Calculation, Low, Med, High</a:t>
            </a:r>
            <a:endParaRPr lang="en-US" altLang="zh-CN" sz="26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Constantia" pitchFamily="18" charset="0"/>
                <a:ea typeface="微软雅黑" pitchFamily="0" charset="0"/>
                <a:cs typeface="Lucida Sans" pitchFamily="0" charset="0"/>
              </a:rPr>
              <a:t>Pivot Table: Summary, Business Unit, Gender , Employment Type, Employee Id, Performance</a:t>
            </a:r>
            <a:endParaRPr lang="en-US" altLang="zh-CN" sz="26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endParaRPr lang="en-US" altLang="zh-CN" sz="2600" b="0" i="0" u="none" strike="noStrike" kern="1200" cap="none" spc="0" baseline="0">
              <a:solidFill>
                <a:schemeClr val="tx1"/>
              </a:solidFill>
              <a:latin typeface="Constantia" pitchFamily="18" charset="0"/>
              <a:ea typeface="微软雅黑" pitchFamily="0" charset="0"/>
              <a:cs typeface="Lucida Sans" pitchFamily="0" charset="0"/>
            </a:endParaRPr>
          </a:p>
          <a:p>
            <a:pPr marL="265049" indent="-265049" algn="l">
              <a:lnSpc>
                <a:spcPct val="80000"/>
              </a:lnSpc>
              <a:spcBef>
                <a:spcPts val="250"/>
              </a:spcBef>
              <a:spcAft>
                <a:spcPts val="0"/>
              </a:spcAft>
              <a:buClr>
                <a:schemeClr val="accent1"/>
              </a:buClr>
              <a:buSzPct val="80000"/>
              <a:buFont typeface="Wingdings 2" pitchFamily="0" charset="0"/>
              <a:buChar char=""/>
            </a:pPr>
            <a:r>
              <a:rPr lang="en-US" altLang="zh-CN" sz="2600" b="0" i="0" u="none" strike="noStrike" kern="1200" cap="none" spc="0" baseline="0">
                <a:solidFill>
                  <a:schemeClr val="tx1"/>
                </a:solidFill>
                <a:latin typeface="Constantia" pitchFamily="18" charset="0"/>
                <a:ea typeface="微软雅黑" pitchFamily="0" charset="0"/>
                <a:cs typeface="Lucida Sans" pitchFamily="0" charset="0"/>
              </a:rPr>
              <a:t>Chart : Report: Slicer</a:t>
            </a:r>
            <a:endParaRPr lang="zh-CN" altLang="en-US" sz="2600" b="0" i="0" u="none" strike="noStrike" kern="1200" cap="none" spc="0" baseline="0">
              <a:solidFill>
                <a:schemeClr val="tx1"/>
              </a:solidFill>
              <a:latin typeface="Constantia" pitchFamily="18" charset="0"/>
              <a:ea typeface="微软雅黑" pitchFamily="0" charset="0"/>
              <a:cs typeface="Lucida Sans" pitchFamily="0" charset="0"/>
            </a:endParaRPr>
          </a:p>
        </p:txBody>
      </p:sp>
    </p:spTree>
    <p:extLst>
      <p:ext uri="{BB962C8B-B14F-4D97-AF65-F5344CB8AC3E}">
        <p14:creationId xmlns:p14="http://schemas.microsoft.com/office/powerpoint/2010/main" val="1604306402"/>
      </p:ext>
    </p:extLst>
  </p:cSld>
  <p:clrMapOvr>
    <a:masterClrMapping/>
  </p:clrMapOvr>
</p:sld>
</file>

<file path=ppt/theme/theme1.xml><?xml version="1.0" encoding="utf-8"?>
<a:theme xmlns:a="http://schemas.openxmlformats.org/drawingml/2006/main"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
        <a:ea typeface=""/>
        <a:cs typeface=""/>
      </a:majorFont>
      <a:minorFont>
        <a:latin typeface=""/>
        <a:ea typeface=""/>
        <a:cs typeface=""/>
      </a:minorFont>
    </a:fontScheme>
    <a:fmtScheme name="Aspec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ANALIS USING EXCEL</dc:title>
  <dc:creator>admin</dc:creator>
  <cp:lastModifiedBy>root</cp:lastModifiedBy>
  <cp:revision>25</cp:revision>
  <dcterms:created xsi:type="dcterms:W3CDTF">2024-08-20T05:09:31Z</dcterms:created>
  <dcterms:modified xsi:type="dcterms:W3CDTF">2024-08-29T08:51:36Z</dcterms:modified>
</cp:coreProperties>
</file>