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  <p:embeddedFontLst>
    <p:embeddedFont>
      <p:font typeface="NDOIKB+PublicSans-Bold"/>
      <p:regular r:id="rId17"/>
    </p:embeddedFont>
    <p:embeddedFont>
      <p:font typeface="VUUJIN+CourierNewPSMT"/>
      <p:regular r:id="rId18"/>
    </p:embeddedFont>
    <p:embeddedFont>
      <p:font typeface="BVCWBD+EBGaramond-Medium"/>
      <p:regular r:id="rId19"/>
    </p:embeddedFont>
    <p:embeddedFont>
      <p:font typeface="PPEILP+Arial-BoldMT"/>
      <p:regular r:id="rId20"/>
    </p:embeddedFont>
    <p:embeddedFont>
      <p:font typeface="TENRBW+ArialMT"/>
      <p:regular r:id="rId21"/>
    </p:embeddedFont>
    <p:embeddedFont>
      <p:font typeface="TKEENR+EBGaramond-Bold"/>
      <p:regular r:id="rId22"/>
    </p:embeddedFont>
    <p:embeddedFont>
      <p:font typeface="JBSEEO+EBGaramond-Bold"/>
      <p:regular r:id="rId23"/>
    </p:embeddedFont>
    <p:embeddedFont>
      <p:font typeface="UEAKSE+PublicSans-BoldItalic"/>
      <p:regular r:id="rId24"/>
    </p:embeddedFont>
    <p:embeddedFont>
      <p:font typeface="JNEWMC+PublicSans-Regular"/>
      <p:regular r:id="rId25"/>
    </p:embeddedFont>
    <p:embeddedFont>
      <p:font typeface="KVEACS+EBGaramond-Regular"/>
      <p:regular r:id="rId26"/>
    </p:embeddedFont>
    <p:embeddedFont>
      <p:font typeface="JSMOOV+EBGaramond-SemiBold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18" Type="http://schemas.openxmlformats.org/officeDocument/2006/relationships/font" Target="fonts/font2.fntdata" /><Relationship Id="rId19" Type="http://schemas.openxmlformats.org/officeDocument/2006/relationships/font" Target="fonts/font3.fntdata" /><Relationship Id="rId2" Type="http://schemas.openxmlformats.org/officeDocument/2006/relationships/tableStyles" Target="tableStyles.xml" /><Relationship Id="rId20" Type="http://schemas.openxmlformats.org/officeDocument/2006/relationships/font" Target="fonts/font4.fntdata" /><Relationship Id="rId21" Type="http://schemas.openxmlformats.org/officeDocument/2006/relationships/font" Target="fonts/font5.fntdata" /><Relationship Id="rId22" Type="http://schemas.openxmlformats.org/officeDocument/2006/relationships/font" Target="fonts/font6.fntdata" /><Relationship Id="rId23" Type="http://schemas.openxmlformats.org/officeDocument/2006/relationships/font" Target="fonts/font7.fntdata" /><Relationship Id="rId24" Type="http://schemas.openxmlformats.org/officeDocument/2006/relationships/font" Target="fonts/font8.fntdata" /><Relationship Id="rId25" Type="http://schemas.openxmlformats.org/officeDocument/2006/relationships/font" Target="fonts/font9.fntdata" /><Relationship Id="rId26" Type="http://schemas.openxmlformats.org/officeDocument/2006/relationships/font" Target="fonts/font10.fntdata" /><Relationship Id="rId27" Type="http://schemas.openxmlformats.org/officeDocument/2006/relationships/font" Target="fonts/font11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9212"/>
            <a:ext cx="3230879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NDOIKB+PublicSans-Bold"/>
                <a:cs typeface="NDOIKB+PublicSans-Bold"/>
              </a:rPr>
              <a:t>“</a:t>
            </a:r>
            <a:r>
              <a:rPr dirty="0" sz="2000" b="1">
                <a:solidFill>
                  <a:srgbClr val="223669"/>
                </a:solidFill>
                <a:latin typeface="NDOIKB+PublicSans-Bold"/>
                <a:cs typeface="NDOIKB+PublicSans-Bold"/>
              </a:rPr>
              <a:t>JOB</a:t>
            </a:r>
            <a:r>
              <a:rPr dirty="0" sz="2000" b="1">
                <a:solidFill>
                  <a:srgbClr val="223669"/>
                </a:solidFill>
                <a:latin typeface="NDOIKB+PublicSans-Bold"/>
                <a:cs typeface="NDOIKB+PublicSans-Bold"/>
              </a:rPr>
              <a:t> </a:t>
            </a:r>
            <a:r>
              <a:rPr dirty="0" sz="2000" b="1">
                <a:solidFill>
                  <a:srgbClr val="223669"/>
                </a:solidFill>
                <a:latin typeface="NDOIKB+PublicSans-Bold"/>
                <a:cs typeface="NDOIKB+PublicSans-Bold"/>
              </a:rPr>
              <a:t>SEARCH</a:t>
            </a:r>
            <a:r>
              <a:rPr dirty="0" sz="2000" b="1">
                <a:solidFill>
                  <a:srgbClr val="223669"/>
                </a:solidFill>
                <a:latin typeface="NDOIKB+PublicSans-Bold"/>
                <a:cs typeface="NDOIKB+PublicSans-Bold"/>
              </a:rPr>
              <a:t> </a:t>
            </a:r>
            <a:r>
              <a:rPr dirty="0" sz="2000" b="1">
                <a:solidFill>
                  <a:srgbClr val="223669"/>
                </a:solidFill>
                <a:latin typeface="NDOIKB+PublicSans-Bold"/>
                <a:cs typeface="NDOIKB+PublicSans-Bold"/>
              </a:rPr>
              <a:t>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9637"/>
            <a:ext cx="1237183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NDOIKB+PublicSans-Bold"/>
                <a:cs typeface="NDOIKB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NDOIKB+PublicSans-Bold"/>
                <a:cs typeface="NDOIKB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NDOIKB+PublicSans-Bold"/>
                <a:cs typeface="NDOIKB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NDOIKB+PublicSans-Bold"/>
                <a:cs typeface="NDOIKB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NDOIKB+PublicSans-Bold"/>
                <a:cs typeface="NDOIKB+PublicSans-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9206"/>
            <a:ext cx="218351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UEAKSE+PublicSans-BoldItalic"/>
                <a:cs typeface="UEAKSE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UEAKSE+PublicSans-BoldItalic"/>
                <a:cs typeface="UEAKSE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UEAKSE+PublicSans-BoldItalic"/>
                <a:cs typeface="UEAKSE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5859" y="2174690"/>
            <a:ext cx="2681072" cy="45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JSMOOV+EBGaramond-SemiBold"/>
                <a:cs typeface="JSMOOV+EBGaramond-SemiBold"/>
              </a:rPr>
              <a:t>https://github.com/Gokulkrishna-</a:t>
            </a:r>
          </a:p>
          <a:p>
            <a:pPr marL="516418" marR="0">
              <a:lnSpc>
                <a:spcPts val="1590"/>
              </a:lnSpc>
              <a:spcBef>
                <a:spcPts val="8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JSMOOV+EBGaramond-SemiBold"/>
                <a:cs typeface="JSMOOV+EBGaramond-SemiBold"/>
              </a:rPr>
              <a:t>23/GROUP</a:t>
            </a:r>
            <a:r>
              <a:rPr dirty="0" sz="1400">
                <a:solidFill>
                  <a:srgbClr val="bd8738"/>
                </a:solidFill>
                <a:latin typeface="TENRBW+ArialMT"/>
                <a:cs typeface="TENRBW+ArialMT"/>
              </a:rPr>
              <a:t>_</a:t>
            </a:r>
            <a:r>
              <a:rPr dirty="0" sz="1400">
                <a:solidFill>
                  <a:srgbClr val="bd8738"/>
                </a:solidFill>
                <a:latin typeface="JSMOOV+EBGaramond-SemiBold"/>
                <a:cs typeface="JSMOOV+EBGaramond-SemiBold"/>
              </a:rPr>
              <a:t>A53</a:t>
            </a:r>
            <a:r>
              <a:rPr dirty="0" sz="1400">
                <a:solidFill>
                  <a:srgbClr val="bd8738"/>
                </a:solidFill>
                <a:latin typeface="TENRBW+ArialMT"/>
                <a:cs typeface="TENRBW+ArialMT"/>
              </a:rPr>
              <a:t>_</a:t>
            </a:r>
            <a:r>
              <a:rPr dirty="0" sz="1400">
                <a:solidFill>
                  <a:srgbClr val="bd8738"/>
                </a:solidFill>
                <a:latin typeface="JSMOOV+EBGaramond-SemiBold"/>
                <a:cs typeface="JSMOOV+EBGaramond-SemiBold"/>
              </a:rPr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55116"/>
            <a:ext cx="2683662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DOIKB+PublicSans-Bold"/>
                <a:cs typeface="NDOIKB+PublicSans-Bold"/>
              </a:rPr>
              <a:t>JOB</a:t>
            </a:r>
            <a:r>
              <a:rPr dirty="0" sz="1800" b="1">
                <a:solidFill>
                  <a:srgbClr val="ffffff"/>
                </a:solidFill>
                <a:latin typeface="NDOIKB+PublicSans-Bold"/>
                <a:cs typeface="NDOIKB+PublicSans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DOIKB+PublicSans-Bold"/>
                <a:cs typeface="NDOIKB+PublicSans-Bold"/>
              </a:rPr>
              <a:t>SEARCH</a:t>
            </a:r>
            <a:r>
              <a:rPr dirty="0" sz="1800" b="1">
                <a:solidFill>
                  <a:srgbClr val="ffffff"/>
                </a:solidFill>
                <a:latin typeface="NDOIKB+PublicSans-Bold"/>
                <a:cs typeface="NDOIKB+PublicSans-Bold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DOIKB+PublicSans-Bold"/>
                <a:cs typeface="NDOIKB+PublicSans-Bold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9177"/>
            <a:ext cx="2298420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VUUJIN+CourierNewPSMT"/>
                <a:cs typeface="VUUJIN+CourierNewPSMT"/>
              </a:rPr>
              <a:t>▪</a:t>
            </a:r>
            <a:r>
              <a:rPr dirty="0" sz="1400" spc="1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BVCWBD+EBGaramond-Medium"/>
                <a:cs typeface="BVCWBD+EBGaramond-Medium"/>
              </a:rPr>
              <a:t>YourꢀProjectꢀIntroduction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34" y="2058174"/>
            <a:ext cx="1573068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6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PPEILP+Arial-BoldMT"/>
                <a:cs typeface="PPEILP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PPEILP+Arial-BoldMT"/>
                <a:cs typeface="PPEILP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PPEILP+Arial-BoldMT"/>
                <a:cs typeface="PPEILP+Arial-BoldMT"/>
              </a:rPr>
              <a:t>Username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2113a53219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04916" y="2058174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PPEILP+Arial-BoldMT"/>
                <a:cs typeface="PPEILP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1334" y="2058174"/>
            <a:ext cx="715975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PPEILP+Arial-BoldMT"/>
                <a:cs typeface="PPEILP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A54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5535" y="2454385"/>
            <a:ext cx="1169975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BHARATH.K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ELANGO.E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6134" y="2850595"/>
            <a:ext cx="114123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2113a53231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01334" y="2850595"/>
            <a:ext cx="46875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A54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6134" y="3246804"/>
            <a:ext cx="114123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2113a53236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75535" y="3246804"/>
            <a:ext cx="1583838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JANARDHANAN</a:t>
            </a: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.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01334" y="3246804"/>
            <a:ext cx="46875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A54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6134" y="3856375"/>
            <a:ext cx="114123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2113a53233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75535" y="3856375"/>
            <a:ext cx="2194355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GOKUL</a:t>
            </a: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KRISHNA</a:t>
            </a:r>
            <a:r>
              <a:rPr dirty="0" sz="1400" spc="1694">
                <a:solidFill>
                  <a:srgbClr val="ffffff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A54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TENRBW+ArialMT"/>
                <a:cs typeface="TENRBW+ArialMT"/>
              </a:rPr>
              <a:t>.M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920038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TKEENR+EBGaramond-Bold"/>
                <a:cs typeface="TKEEN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65963"/>
            <a:ext cx="2411171" cy="269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JBSEEO+EBGaramond-Bold"/>
                <a:cs typeface="JBSEEO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9827"/>
            <a:ext cx="4376165" cy="7088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UUJIN+CourierNewPSMT"/>
                <a:cs typeface="VUUJIN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CreateꢀSRSꢀ:ꢀ“</a:t>
            </a:r>
            <a:r>
              <a:rPr dirty="0" sz="1050" b="1">
                <a:solidFill>
                  <a:srgbClr val="000000"/>
                </a:solidFill>
                <a:latin typeface="PPEILP+Arial-BoldMT"/>
                <a:cs typeface="PPEILP+Arial-BoldMT"/>
              </a:rPr>
              <a:t>JOB</a:t>
            </a:r>
            <a:r>
              <a:rPr dirty="0" sz="1050" b="1">
                <a:solidFill>
                  <a:srgbClr val="000000"/>
                </a:solidFill>
                <a:latin typeface="PPEILP+Arial-BoldMT"/>
                <a:cs typeface="PPEILP+Arial-BoldMT"/>
              </a:rPr>
              <a:t> </a:t>
            </a:r>
            <a:r>
              <a:rPr dirty="0" sz="1050" b="1">
                <a:solidFill>
                  <a:srgbClr val="000000"/>
                </a:solidFill>
                <a:latin typeface="PPEILP+Arial-BoldMT"/>
                <a:cs typeface="PPEILP+Arial-BoldMT"/>
              </a:rPr>
              <a:t>SEARCH</a:t>
            </a:r>
            <a:r>
              <a:rPr dirty="0" sz="1050" b="1">
                <a:solidFill>
                  <a:srgbClr val="000000"/>
                </a:solidFill>
                <a:latin typeface="PPEILP+Arial-BoldMT"/>
                <a:cs typeface="PPEILP+Arial-BoldMT"/>
              </a:rPr>
              <a:t> </a:t>
            </a:r>
            <a:r>
              <a:rPr dirty="0" sz="1050" b="1">
                <a:solidFill>
                  <a:srgbClr val="000000"/>
                </a:solidFill>
                <a:latin typeface="PPEILP+Arial-BoldMT"/>
                <a:cs typeface="PPEILP+Arial-BoldMT"/>
              </a:rPr>
              <a:t>WEBSITE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”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UUJIN+CourierNewPSMT"/>
                <a:cs typeface="VUUJIN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Creationꢀ&amp;ꢀSet-upꢀofꢀGithubꢀaccount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UUJIN+CourierNewPSMT"/>
                <a:cs typeface="VUUJIN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Creationꢀ&amp;ꢀHands-onꢀtoꢀvariousꢀcommandsꢀofꢀGitꢀBash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887" y="1870244"/>
            <a:ext cx="1748942" cy="283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b5394"/>
                </a:solidFill>
                <a:latin typeface="TKEENR+EBGaramond-Bold"/>
                <a:cs typeface="TKEENR+EBGaramond-Bold"/>
              </a:rPr>
              <a:t>EvaluationꢀMetric: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600" y="2162774"/>
            <a:ext cx="3020619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UUJIN+CourierNewPSMT"/>
                <a:cs typeface="VUUJIN+CourierNewPSMT"/>
              </a:rPr>
              <a:t>●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100%ꢀCompletionꢀofꢀtheꢀaboveꢀtasks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205" y="3030095"/>
            <a:ext cx="1713872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NDOIKB+PublicSans-Bold"/>
                <a:cs typeface="NDOIKB+PublicSans-Bold"/>
              </a:rPr>
              <a:t>Learning</a:t>
            </a:r>
            <a:r>
              <a:rPr dirty="0" sz="1400" spc="-27" b="1">
                <a:solidFill>
                  <a:srgbClr val="c88c32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c88c32"/>
                </a:solidFill>
                <a:latin typeface="NDOIKB+PublicSans-Bold"/>
                <a:cs typeface="NDOIKB+PublicSans-Bold"/>
              </a:rPr>
              <a:t>Outcome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575" y="3418580"/>
            <a:ext cx="4204589" cy="708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UUJIN+CourierNewPSMT"/>
                <a:cs typeface="VUUJIN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Getꢀtoꢀknowꢀaboutꢀdifferentꢀlifecycleꢀmodels.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UUJIN+CourierNewPSMT"/>
                <a:cs typeface="VUUJIN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652"/>
              </a:lnSpc>
              <a:spcBef>
                <a:spcPts val="10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UUJIN+CourierNewPSMT"/>
                <a:cs typeface="VUUJIN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KnowingꢀvariousꢀcommandsꢀofꢀGithub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4109329"/>
            <a:ext cx="6822160" cy="248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VUUJIN+CourierNewPSMT"/>
                <a:cs typeface="VUUJIN+CourierNewPSMT"/>
              </a:rPr>
              <a:t>▪</a:t>
            </a:r>
            <a:r>
              <a:rPr dirty="0" sz="1400" spc="13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0"/>
                </a:solidFill>
                <a:latin typeface="BVCWBD+EBGaramond-Medium"/>
                <a:cs typeface="BVCWBD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6479"/>
            <a:ext cx="3370983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for</a:t>
            </a:r>
            <a:r>
              <a:rPr dirty="0" sz="1500" spc="-21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“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JOB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SEARCH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WEBSITE</a:t>
            </a:r>
            <a:r>
              <a:rPr dirty="0" sz="1600" spc="-15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8262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21993"/>
            <a:ext cx="2259774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Functional</a:t>
            </a:r>
            <a:r>
              <a:rPr dirty="0" sz="1400" spc="-35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856" y="1251607"/>
            <a:ext cx="215428" cy="1730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6" y="1247388"/>
            <a:ext cx="2672181" cy="1513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User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Login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Register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New</a:t>
            </a:r>
            <a:r>
              <a:rPr dirty="0" sz="1400" spc="-95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User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Search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Jobs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Upload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Resume</a:t>
            </a:r>
          </a:p>
          <a:p>
            <a:pPr marL="39687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Admin</a:t>
            </a:r>
          </a:p>
          <a:p>
            <a:pPr marL="0" marR="0">
              <a:lnSpc>
                <a:spcPts val="1539"/>
              </a:lnSpc>
              <a:spcBef>
                <a:spcPts val="13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Manage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Users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Employers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Manage</a:t>
            </a:r>
            <a:r>
              <a:rPr dirty="0" sz="1400" spc="-41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jobs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2740908"/>
            <a:ext cx="1461008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Manage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details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6479"/>
            <a:ext cx="337258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for</a:t>
            </a:r>
            <a:r>
              <a:rPr dirty="0" sz="1500" spc="-21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“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JOB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SEARCH</a:t>
            </a:r>
            <a:r>
              <a:rPr dirty="0" sz="1600" spc="-11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WEBSITE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7" y="8262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21993"/>
            <a:ext cx="2641155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Non</a:t>
            </a:r>
            <a:r>
              <a:rPr dirty="0" sz="1400" spc="-35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Functional</a:t>
            </a:r>
            <a:r>
              <a:rPr dirty="0" sz="1400" spc="-35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856" y="1251607"/>
            <a:ext cx="215428" cy="151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6" y="1247388"/>
            <a:ext cx="2636673" cy="1300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Efficiency</a:t>
            </a:r>
            <a:r>
              <a:rPr dirty="0" sz="1400" spc="-69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Requirement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Usability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Requirement</a:t>
            </a:r>
          </a:p>
          <a:p>
            <a:pPr marL="40005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Reliability</a:t>
            </a:r>
            <a:r>
              <a:rPr dirty="0" sz="1400" spc="-37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Requirement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Implementation</a:t>
            </a:r>
            <a:r>
              <a:rPr dirty="0" sz="1400" spc="-102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Requirement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Delivery</a:t>
            </a:r>
            <a:r>
              <a:rPr dirty="0" sz="1400" spc="-10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Requirement</a:t>
            </a:r>
          </a:p>
          <a:p>
            <a:pPr marL="0" marR="0">
              <a:lnSpc>
                <a:spcPts val="1539"/>
              </a:lnSpc>
              <a:spcBef>
                <a:spcPts val="139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Database</a:t>
            </a:r>
            <a:r>
              <a:rPr dirty="0" sz="1400" spc="-46" b="1">
                <a:solidFill>
                  <a:srgbClr val="000000"/>
                </a:solidFill>
                <a:latin typeface="NDOIKB+PublicSans-Bold"/>
                <a:cs typeface="NDOIKB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Security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2527548"/>
            <a:ext cx="111732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NDOIKB+PublicSans-Bold"/>
                <a:cs typeface="NDOIKB+PublicSans-Bold"/>
              </a:rPr>
              <a:t>Availability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6479"/>
            <a:ext cx="3372585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for</a:t>
            </a:r>
            <a:r>
              <a:rPr dirty="0" sz="1500" spc="-21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“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JOB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SEARCH</a:t>
            </a:r>
            <a:r>
              <a:rPr dirty="0" sz="1600" spc="-11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WEBSITE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0505" y="1283411"/>
            <a:ext cx="21542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88005" y="1279193"/>
            <a:ext cx="2139759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Software</a:t>
            </a:r>
            <a:r>
              <a:rPr dirty="0" sz="1400" spc="-34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856" y="1674108"/>
            <a:ext cx="5384313" cy="873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 spc="-15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purpose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designing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portal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give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jobseekers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platform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finding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right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satisfactory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according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to</a:t>
            </a:r>
            <a:r>
              <a:rPr dirty="0" sz="1400" spc="-12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their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qualification.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It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also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connects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seekers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with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major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agencies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6856" y="2745127"/>
            <a:ext cx="21542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2740908"/>
            <a:ext cx="5244217" cy="873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Portal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that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developed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provides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members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with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information,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applying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many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other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facilities.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basic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scope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6856" y="3598567"/>
            <a:ext cx="215428" cy="876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4356" y="3594348"/>
            <a:ext cx="2205278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project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given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under.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Seekers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Area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Agency's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Area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Administrator's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panel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6479"/>
            <a:ext cx="3370983" cy="261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for</a:t>
            </a:r>
            <a:r>
              <a:rPr dirty="0" sz="1500" spc="-21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“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JOB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SEARCH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600" b="1">
                <a:solidFill>
                  <a:srgbClr val="22366a"/>
                </a:solidFill>
                <a:latin typeface="NDOIKB+PublicSans-Bold"/>
                <a:cs typeface="NDOIKB+PublicSans-Bold"/>
              </a:rPr>
              <a:t>WEBSITE</a:t>
            </a:r>
            <a:r>
              <a:rPr dirty="0" sz="1600" spc="-15" b="1">
                <a:solidFill>
                  <a:srgbClr val="22366a"/>
                </a:solidFill>
                <a:latin typeface="NDOIKB+PublicSans-Bold"/>
                <a:cs typeface="NDOIKB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NDOIKB+PublicSans-Bold"/>
                <a:cs typeface="NDOIKB+PublicSans-Bold"/>
              </a:rPr>
              <a:t>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826211"/>
            <a:ext cx="215429" cy="3717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45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145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6" y="821993"/>
            <a:ext cx="2186699" cy="1025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Hardware</a:t>
            </a:r>
            <a:r>
              <a:rPr dirty="0" sz="1400" spc="-35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UEAKSE+PublicSans-BoldItalic"/>
                <a:cs typeface="UEAKSE+PublicSans-BoldItalic"/>
              </a:rPr>
              <a:t>Requirements</a:t>
            </a:r>
          </a:p>
          <a:p>
            <a:pPr marL="0" marR="0">
              <a:lnSpc>
                <a:spcPts val="1539"/>
              </a:lnSpc>
              <a:spcBef>
                <a:spcPts val="1723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Client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Side: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PC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(Monitor)</a:t>
            </a:r>
          </a:p>
          <a:p>
            <a:pPr marL="0" marR="0">
              <a:lnSpc>
                <a:spcPts val="1539"/>
              </a:lnSpc>
              <a:spcBef>
                <a:spcPts val="148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Server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Side: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998234"/>
            <a:ext cx="5240850" cy="6177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 spc="-15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member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should</a:t>
            </a:r>
            <a:r>
              <a:rPr dirty="0" sz="1400" spc="-23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provided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with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updated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information</a:t>
            </a:r>
          </a:p>
          <a:p>
            <a:pPr marL="0" marR="0">
              <a:lnSpc>
                <a:spcPts val="151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about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jobs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catalog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6" y="2766330"/>
            <a:ext cx="5364226" cy="6177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Previsions</a:t>
            </a:r>
            <a:r>
              <a:rPr dirty="0" sz="1400" spc="-2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members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apply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job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they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want,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if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all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</a:p>
          <a:p>
            <a:pPr marL="0" marR="0">
              <a:lnSpc>
                <a:spcPts val="151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other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required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rules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hold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good.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3534426"/>
            <a:ext cx="4528413" cy="6177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member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given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provision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check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his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account</a:t>
            </a:r>
          </a:p>
          <a:p>
            <a:pPr marL="0" marR="0">
              <a:lnSpc>
                <a:spcPts val="151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information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change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account</a:t>
            </a:r>
            <a:r>
              <a:rPr dirty="0" sz="1400" spc="-21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information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4356" y="4302523"/>
            <a:ext cx="2899231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any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time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given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valid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JNEWMC+PublicSans-Regular"/>
                <a:cs typeface="JNEWMC+PublicSans-Regular"/>
              </a:rPr>
              <a:t>period.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2309241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TKEENR+EBGaramond-Bold"/>
                <a:cs typeface="TKEEN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0250" y="839922"/>
            <a:ext cx="2936387" cy="1950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Initial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Requirements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Collection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Start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DB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structure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Start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Front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End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Development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End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DB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structure</a:t>
            </a:r>
          </a:p>
          <a:p>
            <a:pPr marL="0" marR="0">
              <a:lnSpc>
                <a:spcPts val="1619"/>
              </a:lnSpc>
              <a:spcBef>
                <a:spcPts val="1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Completion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Front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End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Start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Back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End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Complete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entire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app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Test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App</a:t>
            </a:r>
          </a:p>
          <a:p>
            <a:pPr marL="0" marR="0">
              <a:lnSpc>
                <a:spcPts val="1619"/>
              </a:lnSpc>
              <a:spcBef>
                <a:spcPts val="6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TENRBW+ArialMT"/>
                <a:cs typeface="TENRBW+ArialMT"/>
              </a:rPr>
              <a:t>•</a:t>
            </a:r>
            <a:r>
              <a:rPr dirty="0" sz="1450" spc="1339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29" y="2976701"/>
            <a:ext cx="2263292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c88c32"/>
                </a:solidFill>
                <a:latin typeface="TKEENR+EBGaramond-Bold"/>
                <a:cs typeface="TKEENR+EBGaramond-Bold"/>
              </a:rPr>
              <a:t>Summaryꢀofꢀyourꢀtask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0250" y="3411147"/>
            <a:ext cx="3243454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Each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task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scheduled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among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members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team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according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their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ENRBW+ArialMT"/>
                <a:cs typeface="TENRBW+ArialMT"/>
              </a:rPr>
              <a:t>interest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221774"/>
            <a:ext cx="2988868" cy="4059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c88c32"/>
                </a:solidFill>
                <a:latin typeface="TKEENR+EBGaramond-Bold"/>
                <a:cs typeface="TKEEN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75995"/>
            <a:ext cx="1539494" cy="338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Gatherꢀrequirementsꢀforꢀtheꢀ</a:t>
            </a:r>
          </a:p>
          <a:p>
            <a:pPr marL="1017587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75995"/>
            <a:ext cx="1403730" cy="338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addꢀReadme.mdꢀfileꢀwithꢀ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203501"/>
            <a:ext cx="1319530" cy="338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Prepareꢀdatabaseꢀdesignꢀ</a:t>
            </a:r>
          </a:p>
          <a:p>
            <a:pPr marL="74295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203501"/>
            <a:ext cx="1653413" cy="3387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Commitꢀallꢀchangesꢀwithꢀ"firstꢀ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91185"/>
            <a:ext cx="1198016" cy="3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223669"/>
                </a:solidFill>
                <a:latin typeface="TKEENR+EBGaramond-Bold"/>
                <a:cs typeface="TKEEN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63737"/>
            <a:ext cx="1286256" cy="338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Getꢀyourꢀinitialꢀprojectꢀ</a:t>
            </a:r>
          </a:p>
          <a:p>
            <a:pPr marL="365125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3737"/>
            <a:ext cx="1561338" cy="338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createꢀaꢀrepositoryꢀonꢀgithubꢀ</a:t>
            </a:r>
          </a:p>
          <a:p>
            <a:pPr marL="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49636"/>
            <a:ext cx="1251585" cy="186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49636"/>
            <a:ext cx="1532635" cy="186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VEACS+EBGaramond-Regular"/>
                <a:cs typeface="KVEACS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2023-05-10T02:04:56-05:00</dcterms:modified>
</cp:coreProperties>
</file>