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/>
  <p:notesSz cx="9144000" cy="5143500"/>
  <p:embeddedFontLst>
    <p:embeddedFont>
      <p:font typeface="BPQWMV+PublicSans-Bold"/>
      <p:regular r:id="rId16"/>
    </p:embeddedFont>
    <p:embeddedFont>
      <p:font typeface="DUOAVE+Arial-BoldMT"/>
      <p:regular r:id="rId17"/>
    </p:embeddedFont>
    <p:embeddedFont>
      <p:font typeface="ROUITK+ArialMT"/>
      <p:regular r:id="rId18"/>
    </p:embeddedFont>
    <p:embeddedFont>
      <p:font typeface="KBGDNQ+EBGaramond-ExtraBold"/>
      <p:regular r:id="rId19"/>
    </p:embeddedFont>
    <p:embeddedFont>
      <p:font typeface="HAQIAL+EBGaramond-ExtraBold,Bold"/>
      <p:regular r:id="rId20"/>
    </p:embeddedFont>
    <p:embeddedFont>
      <p:font typeface="LQJHWU+EBGaramond-Regular"/>
      <p:regular r:id="rId21"/>
    </p:embeddedFont>
    <p:embeddedFont>
      <p:font typeface="EHOJVL+PublicSans-BoldItalic"/>
      <p:regular r:id="rId22"/>
    </p:embeddedFont>
    <p:embeddedFont>
      <p:font typeface="SICLWL+EBGaramond-SemiBold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2680" y="2699212"/>
            <a:ext cx="3598468" cy="1093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3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“JOB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SEARH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WEBSITE”</a:t>
            </a:r>
          </a:p>
          <a:p>
            <a:pPr marL="12" marR="0">
              <a:lnSpc>
                <a:spcPts val="2639"/>
              </a:lnSpc>
              <a:spcBef>
                <a:spcPts val="3082"/>
              </a:spcBef>
              <a:spcAft>
                <a:spcPts val="0"/>
              </a:spcAft>
            </a:pP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Task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-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 </a:t>
            </a:r>
            <a:r>
              <a:rPr dirty="0" sz="2400" b="1">
                <a:solidFill>
                  <a:srgbClr val="223669"/>
                </a:solidFill>
                <a:latin typeface="BPQWMV+PublicSans-Bold"/>
                <a:cs typeface="BPQWMV+PublicSans-Bold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624" y="1686755"/>
            <a:ext cx="527707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UOAVE+Arial-BoldMT"/>
                <a:cs typeface="DUOAVE+Arial-BoldMT"/>
              </a:rPr>
              <a:t>LMS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4045" y="1686755"/>
            <a:ext cx="63666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UOAVE+Arial-BoldMT"/>
                <a:cs typeface="DUOAVE+Arial-BoldMT"/>
              </a:rPr>
              <a:t>Name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7466" y="1686755"/>
            <a:ext cx="64638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UOAVE+Arial-BoldMT"/>
                <a:cs typeface="DUOAVE+Arial-BoldMT"/>
              </a:rPr>
              <a:t>Batch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0624" y="1900115"/>
            <a:ext cx="101222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c88c32"/>
                </a:solidFill>
                <a:latin typeface="DUOAVE+Arial-BoldMT"/>
                <a:cs typeface="DUOAVE+Arial-BoldMT"/>
              </a:rPr>
              <a:t>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609" y="2563519"/>
            <a:ext cx="1141238" cy="19169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OUITK+ArialMT"/>
                <a:cs typeface="ROUITK+ArialMT"/>
              </a:rPr>
              <a:t>2113a53233</a:t>
            </a:r>
          </a:p>
          <a:p>
            <a:pPr marL="0" marR="0">
              <a:lnSpc>
                <a:spcPts val="1564"/>
              </a:lnSpc>
              <a:spcBef>
                <a:spcPts val="284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OUITK+ArialMT"/>
                <a:cs typeface="ROUITK+ArialMT"/>
              </a:rPr>
              <a:t>2113a53219</a:t>
            </a:r>
          </a:p>
          <a:p>
            <a:pPr marL="0" marR="0">
              <a:lnSpc>
                <a:spcPts val="1564"/>
              </a:lnSpc>
              <a:spcBef>
                <a:spcPts val="284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OUITK+ArialMT"/>
                <a:cs typeface="ROUITK+ArialMT"/>
              </a:rPr>
              <a:t>2113a53239</a:t>
            </a:r>
          </a:p>
          <a:p>
            <a:pPr marL="0" marR="0">
              <a:lnSpc>
                <a:spcPts val="1564"/>
              </a:lnSpc>
              <a:spcBef>
                <a:spcPts val="2845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ROUITK+ArialMT"/>
                <a:cs typeface="ROUITK+ArialMT"/>
              </a:rPr>
              <a:t>2113a53236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4031" y="2560536"/>
            <a:ext cx="1359085" cy="747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GOKULKRISHNA</a:t>
            </a:r>
            <a:r>
              <a:rPr dirty="0" sz="105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M</a:t>
            </a:r>
          </a:p>
          <a:p>
            <a:pPr marL="0" marR="0">
              <a:lnSpc>
                <a:spcPts val="1173"/>
              </a:lnSpc>
              <a:spcBef>
                <a:spcPts val="3236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BHARATH</a:t>
            </a:r>
            <a:r>
              <a:rPr dirty="0" sz="105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67452" y="2560536"/>
            <a:ext cx="985387" cy="18672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Group_A53_5</a:t>
            </a:r>
          </a:p>
          <a:p>
            <a:pPr marL="0" marR="0">
              <a:lnSpc>
                <a:spcPts val="1173"/>
              </a:lnSpc>
              <a:spcBef>
                <a:spcPts val="3236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Group_A53_5</a:t>
            </a:r>
          </a:p>
          <a:p>
            <a:pPr marL="0" marR="0">
              <a:lnSpc>
                <a:spcPts val="1173"/>
              </a:lnSpc>
              <a:spcBef>
                <a:spcPts val="3236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Group_A53_5</a:t>
            </a:r>
          </a:p>
          <a:p>
            <a:pPr marL="0" marR="0">
              <a:lnSpc>
                <a:spcPts val="1173"/>
              </a:lnSpc>
              <a:spcBef>
                <a:spcPts val="3236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Group_A53_5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4031" y="3680654"/>
            <a:ext cx="1277872" cy="747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KARTHIKEYAN</a:t>
            </a:r>
            <a:r>
              <a:rPr dirty="0" sz="105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S</a:t>
            </a:r>
          </a:p>
          <a:p>
            <a:pPr marL="0" marR="0">
              <a:lnSpc>
                <a:spcPts val="1173"/>
              </a:lnSpc>
              <a:spcBef>
                <a:spcPts val="3236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JANARDHANAN</a:t>
            </a:r>
            <a:r>
              <a:rPr dirty="0" sz="1050" spc="2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ROUITK+ArialMT"/>
                <a:cs typeface="ROUITK+ArialMT"/>
              </a:rPr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7204" y="295618"/>
            <a:ext cx="2365298" cy="2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223669"/>
                </a:solidFill>
                <a:latin typeface="KBGDNQ+EBGaramond-ExtraBold"/>
                <a:cs typeface="KBGDNQ+EBGaramond-ExtraBold"/>
              </a:rPr>
              <a:t>Taskꢀ4ꢀ::ꢀBackendꢀ(Moduleꢀ4)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4" y="580597"/>
            <a:ext cx="3644797" cy="7008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HAQIAL+EBGaramond-ExtraBold,Bold"/>
                <a:cs typeface="HAQIAL+EBGaramond-ExtraBold,Bold"/>
              </a:rPr>
              <a:t>Doꢀdatabaseꢀmodellingꢀandꢀcreateꢀmodels</a:t>
            </a:r>
          </a:p>
          <a:p>
            <a:pPr marL="0" marR="0">
              <a:lnSpc>
                <a:spcPts val="1240"/>
              </a:lnSpc>
              <a:spcBef>
                <a:spcPts val="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Designꢀschemaꢀforꢀallꢀtheꢀdataꢀtoꢀbeꢀstored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Startꢀmongodbꢀlocalꢀserverꢀandꢀpointꢀtheꢀbackendꢀtoꢀtheꢀserver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Createꢀmongooseꢀschemaꢀatꢀtheꢀbackend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3294" y="1243994"/>
            <a:ext cx="2361513" cy="205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Runꢀtestꢀqueriesꢀtoꢀsetꢀupꢀtheꢀdatabase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3294" y="1586437"/>
            <a:ext cx="3700780" cy="10361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HAQIAL+EBGaramond-ExtraBold,Bold"/>
                <a:cs typeface="HAQIAL+EBGaramond-ExtraBold,Bold"/>
              </a:rPr>
              <a:t>CreateꢀVariousꢀAPIsꢀtoꢀensureꢀdataꢀflowꢀwithinꢀtheꢀwebsite</a:t>
            </a:r>
          </a:p>
          <a:p>
            <a:pPr marL="0" marR="0">
              <a:lnSpc>
                <a:spcPts val="1240"/>
              </a:lnSpc>
              <a:spcBef>
                <a:spcPts val="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Defineꢀallꢀtheꢀroutesꢀforꢀtheꢀbackend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Addꢀauthenticationꢀmiddleware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Addꢀcontrollersꢀforꢀallꢀtheꢀpathsꢀtoꢀhandleꢀapiꢀrequest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CreateꢀEnvironmentꢀvariablesꢀforꢀallꢀauthenticationꢀkeys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Note:ꢀAlwaysꢀhandleꢀallꢀpossibleꢀcasesꢀwithꢀtheꢀrequest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75" y="2815036"/>
            <a:ext cx="1372209" cy="2122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HAQIAL+EBGaramond-ExtraBold,Bold"/>
                <a:cs typeface="HAQIAL+EBGaramond-ExtraBold,Bold"/>
              </a:rPr>
              <a:t>EvaluationꢀMetric: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0875" y="3120462"/>
            <a:ext cx="282010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100%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Completion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of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the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above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 </a:t>
            </a:r>
            <a:r>
              <a:rPr dirty="0" sz="1400">
                <a:solidFill>
                  <a:srgbClr val="000000"/>
                </a:solidFill>
                <a:latin typeface="Candara"/>
                <a:cs typeface="Candara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716386"/>
            <a:ext cx="1521993" cy="2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c88c32"/>
                </a:solidFill>
                <a:latin typeface="HAQIAL+EBGaramond-ExtraBold,Bold"/>
                <a:cs typeface="HAQIAL+EBGaramond-ExtraBold,Bold"/>
              </a:rPr>
              <a:t>Learningꢀoutcome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0874" y="4081443"/>
            <a:ext cx="2549410" cy="7079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UnderstandingꢀNosqlꢀdatabasesꢀmodeling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Queryingꢀandꢀfilteringꢀmongodb</a:t>
            </a:r>
          </a:p>
          <a:p>
            <a:pPr marL="0" marR="0">
              <a:lnSpc>
                <a:spcPts val="1240"/>
              </a:lnSpc>
              <a:spcBef>
                <a:spcPts val="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Understandingꢀvariousꢀreqꢀmethods</a:t>
            </a:r>
          </a:p>
          <a:p>
            <a:pPr marL="0" marR="0">
              <a:lnSpc>
                <a:spcPts val="1240"/>
              </a:lnSpc>
              <a:spcBef>
                <a:spcPts val="55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Gettingꢀfamiliarꢀwithꢀcookies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874" y="4752004"/>
            <a:ext cx="1697799" cy="205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ROUITK+ArialMT"/>
                <a:cs typeface="ROUITK+ArialMT"/>
              </a:rPr>
              <a:t>▪</a:t>
            </a:r>
            <a:r>
              <a:rPr dirty="0" sz="1100" spc="68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LQJHWU+EBGaramond-Regular"/>
                <a:cs typeface="LQJHWU+EBGaramond-Regular"/>
              </a:rPr>
              <a:t>Serverꢀsideꢀauthentication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0529" y="253119"/>
            <a:ext cx="2375373" cy="75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import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java.sql.*;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import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java.util.ArrayList;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import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java.util.List;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529" y="1228480"/>
            <a:ext cx="3166228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public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class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JobSearchBackend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{</a:t>
            </a:r>
          </a:p>
          <a:p>
            <a:pPr marL="225145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private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Connection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connection;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675" y="1959999"/>
            <a:ext cx="2760469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public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JobSearchBackend()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0529" y="2203839"/>
            <a:ext cx="7778258" cy="14843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0291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//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Establish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database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connection</a:t>
            </a:r>
          </a:p>
          <a:p>
            <a:pPr marL="450291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try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{</a:t>
            </a:r>
          </a:p>
          <a:p>
            <a:pPr marL="675436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Class.forName("com.mysql.jdbc.Driver");</a:t>
            </a:r>
          </a:p>
          <a:p>
            <a:pPr marL="675436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connection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=</a:t>
            </a:r>
          </a:p>
          <a:p>
            <a:pPr marL="0" marR="0">
              <a:lnSpc>
                <a:spcPts val="1787"/>
              </a:lnSpc>
              <a:spcBef>
                <a:spcPts val="18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DriverManager.getConnection("jdbc:mysql://localhost:3306/job_search",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"username",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"password");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0821" y="3666879"/>
            <a:ext cx="5001765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}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catch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(ClassNotFoundException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|</a:t>
            </a:r>
            <a:r>
              <a:rPr dirty="0" sz="1600" spc="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SQLException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e)</a:t>
            </a:r>
            <a:r>
              <a:rPr dirty="0" sz="1600" spc="4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65966" y="3910719"/>
            <a:ext cx="1936551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e.printStackTrace();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75" y="4154559"/>
            <a:ext cx="445411" cy="5089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5145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}</a:t>
            </a:r>
          </a:p>
          <a:p>
            <a:pPr marL="0" marR="0">
              <a:lnSpc>
                <a:spcPts val="1787"/>
              </a:lnSpc>
              <a:spcBef>
                <a:spcPts val="13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ROUITK+ArialMT"/>
                <a:cs typeface="ROUITK+ArialMT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0596" y="335988"/>
            <a:ext cx="3559306" cy="6393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List&lt;JobListing&gt;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search(String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keyword)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  <a:p>
            <a:pPr marL="137312" marR="0">
              <a:lnSpc>
                <a:spcPts val="1321"/>
              </a:lnSpc>
              <a:spcBef>
                <a:spcPts val="461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List&lt;JobListing&gt;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new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ArrayList&lt;&gt;();</a:t>
            </a:r>
          </a:p>
          <a:p>
            <a:pPr marL="137312" marR="0">
              <a:lnSpc>
                <a:spcPts val="1321"/>
              </a:lnSpc>
              <a:spcBef>
                <a:spcPts val="30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try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8639" y="982774"/>
            <a:ext cx="8061883" cy="205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PreparedStatement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connection.prepareStatement("SELECT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*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job_listings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WHERE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title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6446" y="1196133"/>
            <a:ext cx="1972108" cy="2059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description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LIKE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?");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8639" y="1409494"/>
            <a:ext cx="3639339" cy="8459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statement.setString(1,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"%"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keyword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"%");</a:t>
            </a:r>
          </a:p>
          <a:p>
            <a:pPr marL="0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statement.setString(2,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"%"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keyword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"%");</a:t>
            </a:r>
          </a:p>
          <a:p>
            <a:pPr marL="0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ResultSet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resultSet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statement.executeQuery();</a:t>
            </a:r>
          </a:p>
          <a:p>
            <a:pPr marL="0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while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(resultSet.next())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8639" y="2262934"/>
            <a:ext cx="4785792" cy="12727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0731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title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resultSet.getString("title");</a:t>
            </a:r>
          </a:p>
          <a:p>
            <a:pPr marL="160731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description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resultSet.getString("description");</a:t>
            </a:r>
          </a:p>
          <a:p>
            <a:pPr marL="160731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location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resultSet.getString("location");</a:t>
            </a:r>
          </a:p>
          <a:p>
            <a:pPr marL="160731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double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salary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resultSet.getDouble("salary");</a:t>
            </a:r>
          </a:p>
          <a:p>
            <a:pPr marL="160731" marR="0">
              <a:lnSpc>
                <a:spcPts val="1321"/>
              </a:lnSpc>
              <a:spcBef>
                <a:spcPts val="30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results.add(new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JobListing(title,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description,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location,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salary));</a:t>
            </a:r>
          </a:p>
          <a:p>
            <a:pPr marL="0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7908" y="3543094"/>
            <a:ext cx="1992354" cy="41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catch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(SQLException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e)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  <a:p>
            <a:pPr marL="160731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e.printStackTrace();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7908" y="3969815"/>
            <a:ext cx="1181075" cy="419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  <a:p>
            <a:pPr marL="0" marR="0">
              <a:lnSpc>
                <a:spcPts val="1321"/>
              </a:lnSpc>
              <a:spcBef>
                <a:spcPts val="358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return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results;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5696" y="4375395"/>
            <a:ext cx="21178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ROUITK+ArialMT"/>
                <a:cs typeface="ROUITK+ArialMT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2632" y="313943"/>
            <a:ext cx="4136758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public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void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save(JobListing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jobListing)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  <a:p>
            <a:pPr marL="332232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try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5632" y="923543"/>
            <a:ext cx="8256347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88848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PreparedStatement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statement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connection.prepareStatement("INSERT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job_listings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(title,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description,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location,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salary)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VALUES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(?,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?,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?,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?)");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4480" y="1533143"/>
            <a:ext cx="5377833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statement.setString(1,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jobListing.getTitle());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statement.setString(2,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jobListing.getDescription());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4480" y="2142743"/>
            <a:ext cx="5078367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statement.setString(3,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jobListing.getLocation());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statement.setDouble(4,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jobListing.getSalary());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54864" y="2752343"/>
            <a:ext cx="3308242" cy="887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616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statement.executeUpdate();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catch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(SQLException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e)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{</a:t>
            </a:r>
          </a:p>
          <a:p>
            <a:pPr marL="229616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e.printStackTrace();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54864" y="3666743"/>
            <a:ext cx="232271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5632" y="3971543"/>
            <a:ext cx="461887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9616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3080" y="539139"/>
            <a:ext cx="4634127" cy="7443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=</a:t>
            </a:r>
            <a:r>
              <a:rPr dirty="0" sz="24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new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Job();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job.setTitle("Software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Engineer");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3080" y="1270659"/>
            <a:ext cx="7422840" cy="18416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job.setCompany("Acme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Corporation");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job.setDescription("We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are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looking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for</a:t>
            </a:r>
            <a:r>
              <a:rPr dirty="0" sz="24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an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experienced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software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engineer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to</a:t>
            </a:r>
            <a:r>
              <a:rPr dirty="0" sz="2400" spc="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join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our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team.");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job.setLocation("San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Francisco,</a:t>
            </a:r>
            <a:r>
              <a:rPr dirty="0" sz="24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CA");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job.setSalary("$120,000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-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$150,000");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080" y="3465219"/>
            <a:ext cx="7187539" cy="1110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Datastore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datastore</a:t>
            </a:r>
            <a:r>
              <a:rPr dirty="0" sz="2400" spc="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=</a:t>
            </a:r>
            <a:r>
              <a:rPr dirty="0" sz="24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Morphia.createDatastore(new</a:t>
            </a:r>
          </a:p>
          <a:p>
            <a:pPr marL="0" marR="0">
              <a:lnSpc>
                <a:spcPts val="2681"/>
              </a:lnSpc>
              <a:spcBef>
                <a:spcPts val="19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MongoClient(),</a:t>
            </a:r>
            <a:r>
              <a:rPr dirty="0" sz="2400" spc="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"jobsearch");</a:t>
            </a:r>
          </a:p>
          <a:p>
            <a:pPr marL="0" marR="0">
              <a:lnSpc>
                <a:spcPts val="2681"/>
              </a:lnSpc>
              <a:spcBef>
                <a:spcPts val="148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ROUITK+ArialMT"/>
                <a:cs typeface="ROUITK+ArialMT"/>
              </a:rPr>
              <a:t>datastore.save(job);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724" y="238538"/>
            <a:ext cx="3044341" cy="3864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4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c88c32"/>
                </a:solidFill>
                <a:latin typeface="HAQIAL+EBGaramond-ExtraBold,Bold"/>
                <a:cs typeface="HAQIAL+EBGaramond-ExtraBold,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30809" y="979932"/>
            <a:ext cx="1588515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DesignꢀSchemaꢀforꢀdataꢀtoꢀbeꢀ</a:t>
            </a:r>
          </a:p>
          <a:p>
            <a:pPr marL="1109662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stored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50" y="979923"/>
            <a:ext cx="2217039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Pointꢀallꢀroutesꢀwithꢀaꢀappropriateꢀ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controllersꢀtoꢀcontrolꢀrequestꢀandꢀresponse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78575" y="2207447"/>
            <a:ext cx="1854961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Addꢀauthenticationꢀmiddlewareꢀtoꢀ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allꢀprotectedꢀroutes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4088" y="2283647"/>
            <a:ext cx="1724786" cy="1813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Setꢀmongodbꢀserverꢀonꢀlocalhost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6824" y="2303758"/>
            <a:ext cx="1215161" cy="2993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223669"/>
                </a:solidFill>
                <a:latin typeface="HAQIAL+EBGaramond-ExtraBold,Bold"/>
                <a:cs typeface="HAQIAL+EBGaramond-ExtraBold,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2970" y="3467673"/>
            <a:ext cx="1666239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Addꢀdummyꢀdataꢀwithꢀschemaꢀ</a:t>
            </a:r>
          </a:p>
          <a:p>
            <a:pPr marL="57785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inꢀmongodbꢀserver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67673"/>
            <a:ext cx="1630299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Filterꢀandꢀsantizeꢀallꢀtheꢀ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incomingꢀdataꢀinꢀhttpꢀrequests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27795" y="4277373"/>
            <a:ext cx="1571752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Runꢀsomeꢀtestꢀqueriesꢀtoꢀtestꢀ</a:t>
            </a:r>
          </a:p>
          <a:p>
            <a:pPr marL="93345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theꢀserver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277373"/>
            <a:ext cx="1467357" cy="333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Setꢀupꢀsecureꢀenvironmentꢀ</a:t>
            </a:r>
          </a:p>
          <a:p>
            <a:pPr marL="0" marR="0">
              <a:lnSpc>
                <a:spcPts val="1128"/>
              </a:lnSpc>
              <a:spcBef>
                <a:spcPts val="72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LQJHWU+EBGaramond-Regular"/>
                <a:cs typeface="LQJHWU+EBGaramond-Regular"/>
              </a:rPr>
              <a:t>variablesꢀforꢀsecretꢀkeys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9445" y="899206"/>
            <a:ext cx="2183510" cy="289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EHOJVL+PublicSans-BoldItalic"/>
                <a:cs typeface="EHOJVL+PublicSans-BoldItalic"/>
              </a:rPr>
              <a:t>Submission</a:t>
            </a:r>
            <a:r>
              <a:rPr dirty="0" sz="1800" spc="-45" b="1">
                <a:solidFill>
                  <a:srgbClr val="ffffff"/>
                </a:solidFill>
                <a:latin typeface="EHOJVL+PublicSans-BoldItalic"/>
                <a:cs typeface="EHOJVL+PublicSans-BoldItalic"/>
              </a:rPr>
              <a:t> </a:t>
            </a:r>
            <a:r>
              <a:rPr dirty="0" sz="1800" b="1">
                <a:solidFill>
                  <a:srgbClr val="ffffff"/>
                </a:solidFill>
                <a:latin typeface="EHOJVL+PublicSans-BoldItalic"/>
                <a:cs typeface="EHOJVL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5859" y="2283422"/>
            <a:ext cx="2681072" cy="453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SICLWL+EBGaramond-SemiBold"/>
                <a:cs typeface="SICLWL+EBGaramond-SemiBold"/>
              </a:rPr>
              <a:t>https://github.com/Gokulkrishna-</a:t>
            </a:r>
          </a:p>
          <a:p>
            <a:pPr marL="514776" marR="0">
              <a:lnSpc>
                <a:spcPts val="1590"/>
              </a:lnSpc>
              <a:spcBef>
                <a:spcPts val="89"/>
              </a:spcBef>
              <a:spcAft>
                <a:spcPts val="0"/>
              </a:spcAft>
            </a:pPr>
            <a:r>
              <a:rPr dirty="0" sz="1400">
                <a:solidFill>
                  <a:srgbClr val="bd8738"/>
                </a:solidFill>
                <a:latin typeface="SICLWL+EBGaramond-SemiBold"/>
                <a:cs typeface="SICLWL+EBGaramond-SemiBold"/>
              </a:rPr>
              <a:t>23/GROUP_A53_5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2023-05-04T12:19:06-05:00</dcterms:modified>
</cp:coreProperties>
</file>