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7" r:id="rId9"/>
    <p:sldId id="268" r:id="rId10"/>
    <p:sldId id="261" r:id="rId11"/>
    <p:sldId id="264" r:id="rId12"/>
    <p:sldId id="262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5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72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4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3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67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3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3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7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5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2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2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2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7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MP3 Tag Reader and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Name: MP3 Tag Reader and Editor</a:t>
            </a:r>
          </a:p>
          <a:p>
            <a:r>
              <a:rPr dirty="0"/>
              <a:t>Using Advanced C</a:t>
            </a:r>
          </a:p>
          <a:p>
            <a:r>
              <a:rPr dirty="0"/>
              <a:t>ID3v2.3 Tag Parser and Modifier</a:t>
            </a:r>
            <a:endParaRPr lang="en-IN" dirty="0"/>
          </a:p>
          <a:p>
            <a:r>
              <a:rPr lang="en-IN" dirty="0"/>
              <a:t>Modes: View &amp; Edit</a:t>
            </a:r>
            <a:endParaRPr dirty="0"/>
          </a:p>
          <a:p>
            <a:r>
              <a:rPr dirty="0"/>
              <a:t>Developed by: Bharath Kumar </a:t>
            </a:r>
            <a:r>
              <a:rPr dirty="0" err="1"/>
              <a:t>Gundralla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Help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5">
                    <a:lumMod val="75000"/>
                  </a:schemeClr>
                </a:solidFill>
              </a:rPr>
              <a:t>Command: ./</a:t>
            </a:r>
            <a:r>
              <a:rPr dirty="0" err="1">
                <a:solidFill>
                  <a:schemeClr val="accent5">
                    <a:lumMod val="75000"/>
                  </a:schemeClr>
                </a:solidFill>
              </a:rPr>
              <a:t>a.out</a:t>
            </a:r>
            <a:r>
              <a:rPr dirty="0">
                <a:solidFill>
                  <a:schemeClr val="accent5">
                    <a:lumMod val="75000"/>
                  </a:schemeClr>
                </a:solidFill>
              </a:rPr>
              <a:t> -h</a:t>
            </a:r>
          </a:p>
          <a:p>
            <a:endParaRPr dirty="0"/>
          </a:p>
          <a:p>
            <a:r>
              <a:rPr dirty="0"/>
              <a:t>Displays usage instructions:</a:t>
            </a:r>
          </a:p>
          <a:p>
            <a:r>
              <a:rPr dirty="0"/>
              <a:t>View mode: ./</a:t>
            </a:r>
            <a:r>
              <a:rPr dirty="0" err="1"/>
              <a:t>a.out</a:t>
            </a:r>
            <a:r>
              <a:rPr dirty="0"/>
              <a:t> -v &lt;file name&gt;</a:t>
            </a:r>
          </a:p>
          <a:p>
            <a:r>
              <a:rPr dirty="0"/>
              <a:t>Edit mode: ./</a:t>
            </a:r>
            <a:r>
              <a:rPr dirty="0" err="1"/>
              <a:t>a.out</a:t>
            </a:r>
            <a:r>
              <a:rPr dirty="0"/>
              <a:t> -e &lt;file name&gt; &lt;option&gt; &lt;new tag&gt;</a:t>
            </a:r>
          </a:p>
          <a:p>
            <a:r>
              <a:rPr dirty="0"/>
              <a:t>Tag options: -t, -a, -A, -y, -g, -c</a:t>
            </a:r>
          </a:p>
          <a:p>
            <a:r>
              <a:rPr dirty="0"/>
              <a:t>Handles invalid tags and wrong inputs gracefully.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BAEA-A729-4000-E17B-D968D5C1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Help part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2DF525-D44F-FFFD-0712-98F21D6E0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10" y="2280213"/>
            <a:ext cx="7167663" cy="42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2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Advanced C Programming</a:t>
            </a:r>
          </a:p>
          <a:p>
            <a:r>
              <a:rPr dirty="0"/>
              <a:t>File I/O operations: </a:t>
            </a:r>
            <a:r>
              <a:rPr dirty="0" err="1"/>
              <a:t>fopen</a:t>
            </a:r>
            <a:r>
              <a:rPr dirty="0"/>
              <a:t>, </a:t>
            </a:r>
            <a:r>
              <a:rPr dirty="0" err="1"/>
              <a:t>fread</a:t>
            </a:r>
            <a:r>
              <a:rPr dirty="0"/>
              <a:t>, </a:t>
            </a:r>
            <a:r>
              <a:rPr dirty="0" err="1"/>
              <a:t>fwrite</a:t>
            </a:r>
            <a:endParaRPr dirty="0"/>
          </a:p>
          <a:p>
            <a:r>
              <a:rPr dirty="0"/>
              <a:t> Bi</a:t>
            </a:r>
            <a:r>
              <a:rPr lang="en-IN" dirty="0"/>
              <a:t>n</a:t>
            </a:r>
            <a:r>
              <a:rPr dirty="0" err="1"/>
              <a:t>ary</a:t>
            </a:r>
            <a:r>
              <a:rPr dirty="0"/>
              <a:t> parsing and hex handling</a:t>
            </a:r>
          </a:p>
          <a:p>
            <a:r>
              <a:rPr dirty="0"/>
              <a:t>Command-line arguments</a:t>
            </a:r>
          </a:p>
          <a:p>
            <a:r>
              <a:rPr dirty="0"/>
              <a:t>Structures and byte-level manipulation</a:t>
            </a:r>
          </a:p>
          <a:p>
            <a:r>
              <a:rPr dirty="0"/>
              <a:t>Endianness and sync-safe integers</a:t>
            </a:r>
          </a:p>
          <a:p>
            <a:r>
              <a:rPr dirty="0"/>
              <a:t>Error checking and buffer safety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84A8-878D-04DF-426D-5CE8521D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94BE-4ACF-66FD-773D-54A7B14E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848" y="2395959"/>
            <a:ext cx="7523544" cy="36238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Thank you for your time!</a:t>
            </a:r>
          </a:p>
          <a:p>
            <a:endParaRPr lang="en-US" dirty="0"/>
          </a:p>
          <a:p>
            <a:r>
              <a:rPr lang="en-US" dirty="0"/>
              <a:t> I'm open to any questions or suggestions.</a:t>
            </a:r>
          </a:p>
          <a:p>
            <a:r>
              <a:rPr lang="en-US" dirty="0"/>
              <a:t> Your feedback will help me improve and grow.</a:t>
            </a:r>
          </a:p>
          <a:p>
            <a:endParaRPr lang="en-US" dirty="0"/>
          </a:p>
          <a:p>
            <a:r>
              <a:rPr lang="en-US" dirty="0"/>
              <a:t>📂 GitHub: https://github.com/Bharath-kumar-Gundralla/mp3-tag-reader</a:t>
            </a:r>
          </a:p>
          <a:p>
            <a:r>
              <a:rPr lang="en-US" dirty="0"/>
              <a:t>🔗 LinkedIn: https://www.linkedin.com/in/bharath-kumar-gundralla-1692a1317</a:t>
            </a:r>
          </a:p>
          <a:p>
            <a:endParaRPr lang="en-US" dirty="0"/>
          </a:p>
          <a:p>
            <a:r>
              <a:rPr lang="en-US" dirty="0"/>
              <a:t>— Bharath Kumar </a:t>
            </a:r>
            <a:r>
              <a:rPr lang="en-US" dirty="0" err="1"/>
              <a:t>Gundralla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54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255490" cy="3530600"/>
          </a:xfrm>
        </p:spPr>
        <p:txBody>
          <a:bodyPr/>
          <a:lstStyle/>
          <a:p>
            <a:r>
              <a:rPr lang="en-US" dirty="0"/>
              <a:t>We have developed a command-line tool that reads and edits ID3v2.3 tags in .mp3 files using Advanced C .</a:t>
            </a:r>
          </a:p>
          <a:p>
            <a:r>
              <a:rPr dirty="0"/>
              <a:t>These tags store metadata such as song title, artist, album, year, etc.</a:t>
            </a:r>
          </a:p>
          <a:p>
            <a:r>
              <a:rPr dirty="0"/>
              <a:t>Our tool allows viewing and modifying these tags using command-line arguments.</a:t>
            </a:r>
          </a:p>
          <a:p>
            <a:r>
              <a:rPr dirty="0"/>
              <a:t>The project is written entirely in Advanced 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ID3v2.3?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ID3v2.3 is a metadata standard for MP3 files.</a:t>
            </a:r>
          </a:p>
          <a:p>
            <a:r>
              <a:t>It stores information at the beginning of the file in a structured format.</a:t>
            </a:r>
          </a:p>
          <a:p>
            <a:r>
              <a:t>The 10-byte header includes signature, version, revision, flags, and tag size.</a:t>
            </a:r>
          </a:p>
          <a:p>
            <a:r>
              <a:t>Each tag (title, artist, etc.) is stored in individual frames.</a:t>
            </a:r>
          </a:p>
          <a:p>
            <a:r>
              <a:t>Understanding this structure helps us modify MP3 tags efficiently.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View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            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</a:rPr>
              <a:t>Command: ./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</a:rPr>
              <a:t>a.out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</a:rPr>
              <a:t> -v &lt;file.mp3&gt;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b="1" u="sng" dirty="0">
                <a:solidFill>
                  <a:schemeClr val="accent5">
                    <a:lumMod val="75000"/>
                  </a:schemeClr>
                </a:solidFill>
              </a:rPr>
              <a:t>Functionality:</a:t>
            </a:r>
          </a:p>
          <a:p>
            <a:r>
              <a:rPr dirty="0"/>
              <a:t>Opens the .mp3 file</a:t>
            </a:r>
          </a:p>
          <a:p>
            <a:r>
              <a:rPr dirty="0"/>
              <a:t>Reads ID3v2.3 header and frames</a:t>
            </a:r>
          </a:p>
          <a:p>
            <a:r>
              <a:rPr dirty="0"/>
              <a:t> Displays tag content like Title, Artist, Album, Year, Genre, Comment</a:t>
            </a:r>
          </a:p>
          <a:p>
            <a:r>
              <a:rPr dirty="0"/>
              <a:t>Skips unknown or unsupported frames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1289-8E7D-AD0D-A6D0-A08BF5F2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Original song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DE3810-A79F-9EFB-6692-E4B1B985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712" y="2414016"/>
            <a:ext cx="6520243" cy="34193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21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AB97-47A3-8723-A611-6196B277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Song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8DA29A-6C8C-7A7B-CF77-CA5F05686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045" y="2245488"/>
            <a:ext cx="6343672" cy="4074289"/>
          </a:xfrm>
        </p:spPr>
      </p:pic>
    </p:spTree>
    <p:extLst>
      <p:ext uri="{BB962C8B-B14F-4D97-AF65-F5344CB8AC3E}">
        <p14:creationId xmlns:p14="http://schemas.microsoft.com/office/powerpoint/2010/main" val="396402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Edit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>
                <a:solidFill>
                  <a:schemeClr val="accent5">
                    <a:lumMod val="75000"/>
                  </a:schemeClr>
                </a:solidFill>
              </a:rPr>
              <a:t>Command: ./</a:t>
            </a:r>
            <a:r>
              <a:rPr dirty="0" err="1">
                <a:solidFill>
                  <a:schemeClr val="accent5">
                    <a:lumMod val="75000"/>
                  </a:schemeClr>
                </a:solidFill>
              </a:rPr>
              <a:t>a.out</a:t>
            </a:r>
            <a:r>
              <a:rPr dirty="0">
                <a:solidFill>
                  <a:schemeClr val="accent5">
                    <a:lumMod val="75000"/>
                  </a:schemeClr>
                </a:solidFill>
              </a:rPr>
              <a:t> -e &lt;file.mp3&gt; &lt;option&gt; &lt;</a:t>
            </a:r>
            <a:r>
              <a:rPr dirty="0" err="1">
                <a:solidFill>
                  <a:schemeClr val="accent5">
                    <a:lumMod val="75000"/>
                  </a:schemeClr>
                </a:solidFill>
              </a:rPr>
              <a:t>new_value</a:t>
            </a:r>
            <a:r>
              <a:rPr dirty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endParaRPr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b="1" u="sng" dirty="0">
                <a:solidFill>
                  <a:schemeClr val="accent5">
                    <a:lumMod val="75000"/>
                  </a:schemeClr>
                </a:solidFill>
              </a:rPr>
              <a:t>Options:</a:t>
            </a:r>
          </a:p>
          <a:p>
            <a:r>
              <a:rPr dirty="0"/>
              <a:t>-t Title</a:t>
            </a:r>
          </a:p>
          <a:p>
            <a:r>
              <a:rPr dirty="0"/>
              <a:t>-a Artist</a:t>
            </a:r>
          </a:p>
          <a:p>
            <a:r>
              <a:rPr dirty="0"/>
              <a:t>-A Album</a:t>
            </a:r>
          </a:p>
          <a:p>
            <a:r>
              <a:rPr dirty="0"/>
              <a:t>-y Year</a:t>
            </a:r>
          </a:p>
          <a:p>
            <a:r>
              <a:rPr dirty="0"/>
              <a:t>-g Genre</a:t>
            </a:r>
          </a:p>
          <a:p>
            <a:r>
              <a:rPr dirty="0"/>
              <a:t>-c Comment</a:t>
            </a:r>
          </a:p>
          <a:p>
            <a:endParaRPr dirty="0"/>
          </a:p>
          <a:p>
            <a:r>
              <a:rPr dirty="0"/>
              <a:t>Replaces the selected tag with the new value, keeping other tags intact.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51CE-D7B0-B106-4A2C-56147B2B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Here we editing the title and artist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6CF31B-6565-25CA-68C4-16008F42F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087" y="2400302"/>
            <a:ext cx="3952913" cy="3530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B59150-D72C-CE70-C45B-4FA59C1C2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108" y="2463731"/>
            <a:ext cx="3704805" cy="340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29C2-95F8-49B3-2362-3F3D85C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745B50-B636-B044-7AED-D2C58C9C7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777" y="2350303"/>
            <a:ext cx="5648445" cy="3934749"/>
          </a:xfrm>
        </p:spPr>
      </p:pic>
    </p:spTree>
    <p:extLst>
      <p:ext uri="{BB962C8B-B14F-4D97-AF65-F5344CB8AC3E}">
        <p14:creationId xmlns:p14="http://schemas.microsoft.com/office/powerpoint/2010/main" val="2782259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</TotalTime>
  <Words>453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MP3 Tag Reader and Editor</vt:lpstr>
      <vt:lpstr>About the Project</vt:lpstr>
      <vt:lpstr>What is ID3v2.3?</vt:lpstr>
      <vt:lpstr>View Mode</vt:lpstr>
      <vt:lpstr>Original song details</vt:lpstr>
      <vt:lpstr>Song details</vt:lpstr>
      <vt:lpstr>Edit Mode</vt:lpstr>
      <vt:lpstr>Here we editing the title and artist </vt:lpstr>
      <vt:lpstr>PowerPoint Presentation</vt:lpstr>
      <vt:lpstr>Help Mode</vt:lpstr>
      <vt:lpstr>Help part </vt:lpstr>
      <vt:lpstr>Code Concepts Used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BHARATHKUMAR</dc:creator>
  <cp:keywords/>
  <dc:description>generated using python-pptx</dc:description>
  <cp:lastModifiedBy>GUNDRALLA BHARATH KUMAR</cp:lastModifiedBy>
  <cp:revision>2</cp:revision>
  <dcterms:created xsi:type="dcterms:W3CDTF">2013-01-27T09:14:16Z</dcterms:created>
  <dcterms:modified xsi:type="dcterms:W3CDTF">2025-07-05T19:46:07Z</dcterms:modified>
  <cp:category/>
</cp:coreProperties>
</file>