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A3C5-7207-AA72-3411-7D12B704F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E4061A-BEDB-9A67-EED2-E6462B25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DB2B5-4AA9-8258-07D1-C80CF4584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129B4-23DD-EE87-0ED3-11627868D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8D9C9-303E-03EF-220E-996199F8D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10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4A9C-3578-0D87-DBEF-767A41EB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7DBF19-9A15-8C9E-5837-2DD7615BE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F2C0B-5BC6-74A6-F986-5532D759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15CD3-545F-ED26-6ADC-82FCDEE4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0D35-C867-2FA6-CEA6-6568E8E1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2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F91E0-7F2E-F743-AB4A-F4542B005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4EF99-D749-2E91-05DE-2B734374F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271E-96DC-7207-F6F9-0F88CC0A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DBF36-3197-B5B6-97C9-96DE79796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AF557-DF49-6D20-0533-4A9E999D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3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6A21-71E6-B598-EB35-CFDBD730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0C71-AE5A-66D6-0632-DE7DAE2E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D42EE-3083-A5C9-679B-F5A077D3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356A1-2896-525F-3834-FBA70F25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B5816-07EE-31A3-ED1F-B79BE75F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7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A216-8107-6627-1CAE-0FF276281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AC0F-8FDC-2894-9594-57798DB3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69371-798E-6527-3083-79913AB7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2A82-466C-7A03-7C60-DB8734F8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420BE-F2B8-1113-CF14-017DB342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5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AD7D-0F54-E67A-4A0F-38E4B5C4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EC18-13F0-E932-CBA6-2FADDD59D4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9A302-C7DB-C0C4-F2D7-ABF3481D1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1177D-4DC4-F2EC-E59D-EC729AFF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A42D6-6112-18B2-D299-4C878AC26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CD107-8AD2-606D-DCFA-C213DC11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24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E3DA-C922-D7E1-57B0-1A9F09F7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DECDC-05C4-08A5-B926-4D1CB1774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C00F0-B8B6-AD9C-B63E-BDAFEC65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AEBC99-59AA-23B9-16B4-9413A2592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98E762-B7CF-8377-9BC4-026ED12CC7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D3C35-C8DB-DF43-C20B-1662FE74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34DC87-B3F7-5F22-01DF-7E5898B0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2E581-FE33-E7FA-CAF9-1131BB19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7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1719A-56D2-0322-D347-3A0E81ED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D74B3-328C-6793-9157-E899740E1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E1A4A-1FF0-C23C-9C28-68650987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A31AA-4A81-9A13-E392-A344F885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8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FD02D-76AF-31FC-1A85-8B7A61FB2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F4CFC-3CC8-F7C9-F538-7BA81C27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65FE1-89AF-4AA1-0503-1A0E5A3C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41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4F5CA-35FB-C348-346F-D5AE0FD4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21D4-BEEB-9C2B-21A8-DD8ED1A6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1B23A-4576-DAFF-349C-1960D9850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1680E-5A82-C9AD-91AE-27F55465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7AAB2-B038-0C08-AF80-3548429DE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069-8089-49A3-1261-8927FB289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609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196E-DF8B-9ED2-2651-7130B2060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EA0995-3C9C-EAC3-7F7F-FC6E8DB9E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ED256-95E7-2C7C-3FE8-FB313EEA3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C23C6-2ADF-EB5F-9B25-B1E32585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28B46-47B6-DAE0-9DA9-0F414C8D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6F4AC-6670-45E5-9E77-D33E5DC1A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05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78CA2-093D-B387-0841-D9F6F91E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4F5F9-6494-D4D8-768C-D7E9439AC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756D9-B79A-BB38-1705-148B044FB8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CA39B-9A65-4E4E-9BE0-ADF0CC80931C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B94C3-C73D-AE71-F986-35058A5DF5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47ED1-45EC-6810-B755-7CB1CE392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99E8B-9AB1-40EF-B987-46AD8A43A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77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haledrahman/network-traffic-anomaly-detec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E023-2710-F1E5-8F0C-69C1DE2CFC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sz="3000" dirty="0"/>
            </a:b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Anomaly Detection using Machine Learning</a:t>
            </a:r>
            <a:br>
              <a:rPr lang="en-US" sz="3000" b="1" dirty="0"/>
            </a:br>
            <a:r>
              <a:rPr lang="en-US" sz="3200" dirty="0"/>
              <a:t>Intel Unnati AI/ML For Networking Project Submission</a:t>
            </a:r>
            <a:br>
              <a:rPr lang="en-US" sz="3200" dirty="0"/>
            </a:br>
            <a:br>
              <a:rPr lang="en-US" sz="3000" dirty="0"/>
            </a:br>
            <a:br>
              <a:rPr lang="en-US" sz="3000" dirty="0"/>
            </a:b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01959-96CA-314F-7DB4-CE12AE95F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5166"/>
            <a:ext cx="9144000" cy="3166807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IN" dirty="0"/>
              <a:t>Presented by:</a:t>
            </a:r>
          </a:p>
          <a:p>
            <a:endParaRPr lang="en-IN" dirty="0"/>
          </a:p>
          <a:p>
            <a:r>
              <a:rPr lang="en-IN" dirty="0" err="1"/>
              <a:t>M.Eesha</a:t>
            </a:r>
            <a:r>
              <a:rPr lang="en-IN" dirty="0"/>
              <a:t> - BU22EECE0100424</a:t>
            </a:r>
            <a:endParaRPr lang="en-IN" dirty="0">
              <a:effectLst/>
            </a:endParaRPr>
          </a:p>
          <a:p>
            <a:r>
              <a:rPr lang="en-IN" dirty="0" err="1"/>
              <a:t>B.Bharath</a:t>
            </a:r>
            <a:r>
              <a:rPr lang="en-IN" dirty="0"/>
              <a:t> Narasimha Sai - BU22EECE0100184</a:t>
            </a:r>
            <a:endParaRPr lang="en-IN" dirty="0">
              <a:effectLst/>
            </a:endParaRPr>
          </a:p>
          <a:p>
            <a:r>
              <a:rPr lang="en-IN" dirty="0" err="1"/>
              <a:t>L.Mokshagna</a:t>
            </a:r>
            <a:r>
              <a:rPr lang="en-IN" dirty="0"/>
              <a:t> Reddy - BU22EECE0100089</a:t>
            </a:r>
            <a:endParaRPr lang="en-IN" dirty="0">
              <a:effectLst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4711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AEB7-DB00-D22E-4B1D-36DF7F17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897E5-3362-F3DA-6195-80C65DFD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for Networking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Network Security</a:t>
            </a:r>
          </a:p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Pre-requisites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Systems Basics – CPU/Memory/Storage/NIC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Hands-on Experience on Linux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 in Python and/or 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 of AI/ML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08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DC70-5808-C4B9-2FDA-BABF4161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4F0A-681A-C1B0-DB0B-EF04F6AD2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developed a supervised machine learning pipeline that: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Preprocesses structured network traffic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multiple classification models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and classifies network anomalies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performance and predictions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in real-time threat monitoring and improves embedded system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641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6182-3837-3003-5D7A-026218D4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7548-3219-AF43-DC62-CCC585FFC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supervised machine learning system to analyze and detect anomalies in network traffic.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Data Preprocessing: Handles missing values, encodes categorical variables, scales features, and applies feature selection.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Model Training: Trains models like Random Forest,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SVM, Logistic Regression, and KNN on the processed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Anomaly Detection: Models predict whether incoming traffic is normal or anomalous.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Performance Visualization: Evaluation metrics like accuracy, F1 score, and ROC AUC are visualized using graphs.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solution enables real-time threat monitoring and strengthens embedded system security.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35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1F304-0AC7-F3C2-FA03-B0B85322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Offered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97FC-40A3-A82E-9861-B9D0E9CF7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Preprocessing of raw network 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 using ANOVA F-score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 with multiple ML models (RF,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SVM, etc.)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performance metrics (confusion matrix, ROC curves)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scope for real-time detection and deployment on edge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66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49B17-5D9C-1F4B-376D-6F004F76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580D-AD75-ECC9-EE06-9838545EF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IN" dirty="0"/>
              <a:t>Load Dataset  </a:t>
            </a:r>
          </a:p>
          <a:p>
            <a:pPr marL="0" indent="0" algn="ctr">
              <a:buNone/>
            </a:pPr>
            <a:r>
              <a:rPr lang="en-IN" dirty="0"/>
              <a:t>     ↓  </a:t>
            </a:r>
          </a:p>
          <a:p>
            <a:pPr marL="0" indent="0" algn="ctr">
              <a:buNone/>
            </a:pPr>
            <a:r>
              <a:rPr lang="en-IN" dirty="0"/>
              <a:t>Preprocess Data  </a:t>
            </a:r>
          </a:p>
          <a:p>
            <a:pPr marL="0" indent="0" algn="ctr">
              <a:buNone/>
            </a:pPr>
            <a:r>
              <a:rPr lang="en-IN" dirty="0"/>
              <a:t>     ↓  </a:t>
            </a:r>
          </a:p>
          <a:p>
            <a:pPr marL="0" indent="0" algn="ctr">
              <a:buNone/>
            </a:pPr>
            <a:r>
              <a:rPr lang="en-IN" dirty="0"/>
              <a:t>Feature Selection  </a:t>
            </a:r>
          </a:p>
          <a:p>
            <a:pPr marL="0" indent="0" algn="ctr">
              <a:buNone/>
            </a:pPr>
            <a:r>
              <a:rPr lang="en-IN" dirty="0"/>
              <a:t>     ↓  </a:t>
            </a:r>
          </a:p>
          <a:p>
            <a:pPr marL="0" indent="0" algn="ctr">
              <a:buNone/>
            </a:pPr>
            <a:r>
              <a:rPr lang="en-IN" dirty="0"/>
              <a:t>Train Models  </a:t>
            </a:r>
          </a:p>
          <a:p>
            <a:pPr marL="0" indent="0" algn="ctr">
              <a:buNone/>
            </a:pPr>
            <a:r>
              <a:rPr lang="en-IN" dirty="0"/>
              <a:t>     ↓  </a:t>
            </a:r>
          </a:p>
          <a:p>
            <a:pPr marL="0" indent="0" algn="ctr">
              <a:buNone/>
            </a:pPr>
            <a:r>
              <a:rPr lang="en-IN" dirty="0"/>
              <a:t>Evaluate Results  </a:t>
            </a:r>
          </a:p>
          <a:p>
            <a:pPr marL="0" indent="0" algn="ctr">
              <a:buNone/>
            </a:pPr>
            <a:r>
              <a:rPr lang="en-IN" dirty="0"/>
              <a:t>     ↓  </a:t>
            </a:r>
          </a:p>
          <a:p>
            <a:pPr marL="0" indent="0" algn="ctr">
              <a:buNone/>
            </a:pPr>
            <a:r>
              <a:rPr lang="en-IN" dirty="0"/>
              <a:t>Visualize Insights </a:t>
            </a:r>
          </a:p>
        </p:txBody>
      </p:sp>
    </p:spTree>
    <p:extLst>
      <p:ext uri="{BB962C8B-B14F-4D97-AF65-F5344CB8AC3E}">
        <p14:creationId xmlns:p14="http://schemas.microsoft.com/office/powerpoint/2010/main" val="208978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DBFD-31AC-281A-CC2F-3E35293C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4826-C7D5-1F31-7574-D556911F8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Network Traffic Anomaly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100K+ rows of labeled traffic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classification: Normal vs Anomalous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Feature-rich and suitable for embedded network simulations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90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1C1FC-78AC-20C2-57D2-AF4F1EB4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E89BC0-328D-EF6C-2136-B196068D2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1046" y="1825625"/>
            <a:ext cx="5909908" cy="4351338"/>
          </a:xfrm>
        </p:spPr>
      </p:pic>
    </p:spTree>
    <p:extLst>
      <p:ext uri="{BB962C8B-B14F-4D97-AF65-F5344CB8AC3E}">
        <p14:creationId xmlns:p14="http://schemas.microsoft.com/office/powerpoint/2010/main" val="117984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7B5E-F69C-A6BE-E9F3-94B5BA894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C0317-6AD3-84F8-ED02-5FB5FBB39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288" y="1819838"/>
            <a:ext cx="4961809" cy="32183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3065E4-B1AA-A56E-ABE5-406ECBA1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84" y="1931123"/>
            <a:ext cx="6143728" cy="310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338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 Network Traffic Anomaly Detection using Machine Learning Intel Unnati AI/ML For Networking Project Submission   </vt:lpstr>
      <vt:lpstr>Problem Statement</vt:lpstr>
      <vt:lpstr>Solution Overview</vt:lpstr>
      <vt:lpstr>PowerPoint Presentation</vt:lpstr>
      <vt:lpstr>Features Offered</vt:lpstr>
      <vt:lpstr>Process Flow</vt:lpstr>
      <vt:lpstr>Dataset Used:</vt:lpstr>
      <vt:lpstr>Sample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Mokshagna Reddy (thirdray.ai)</dc:creator>
  <cp:lastModifiedBy>Mokshagna Reddy Lanka</cp:lastModifiedBy>
  <cp:revision>3</cp:revision>
  <dcterms:created xsi:type="dcterms:W3CDTF">2025-07-10T10:48:43Z</dcterms:created>
  <dcterms:modified xsi:type="dcterms:W3CDTF">2025-07-11T19:17:09Z</dcterms:modified>
</cp:coreProperties>
</file>