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Lst>
  <p:notesMasterIdLst>
    <p:notesMasterId r:id="rId15"/>
  </p:notesMasterIdLst>
  <p:sldIdLst>
    <p:sldId id="256" r:id="rId2"/>
    <p:sldId id="258" r:id="rId3"/>
    <p:sldId id="260" r:id="rId4"/>
    <p:sldId id="263" r:id="rId5"/>
    <p:sldId id="262" r:id="rId6"/>
    <p:sldId id="293" r:id="rId7"/>
    <p:sldId id="289" r:id="rId8"/>
    <p:sldId id="264" r:id="rId9"/>
    <p:sldId id="294" r:id="rId10"/>
    <p:sldId id="291" r:id="rId11"/>
    <p:sldId id="292" r:id="rId12"/>
    <p:sldId id="266" r:id="rId13"/>
    <p:sldId id="29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D392F-0560-4FF9-BC19-070C12882C4F}">
  <a:tblStyle styleId="{90ED392F-0560-4FF9-BC19-070C12882C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66" d="100"/>
          <a:sy n="66" d="100"/>
        </p:scale>
        <p:origin x="144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2ec61ca6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2ec61ca6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2ec61ca6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2ec61ca6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22ec61ca6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22ec61ca6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22ec61ca6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22ec61ca6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2ec61ca62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2ec61ca6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49064fd1f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49064fd1f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62444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2728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9297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9159331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1872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776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13585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6982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9767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11" name="Google Shape;11;p2"/>
          <p:cNvSpPr txBox="1">
            <a:spLocks noGrp="1"/>
          </p:cNvSpPr>
          <p:nvPr>
            <p:ph type="ctrTitle"/>
          </p:nvPr>
        </p:nvSpPr>
        <p:spPr>
          <a:xfrm>
            <a:off x="715100" y="956425"/>
            <a:ext cx="6279600" cy="18819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4491200" y="3748925"/>
            <a:ext cx="3937500" cy="4095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7" name="Google Shape;17;p2"/>
          <p:cNvSpPr txBox="1">
            <a:spLocks noGrp="1"/>
          </p:cNvSpPr>
          <p:nvPr>
            <p:ph type="subTitle" idx="3"/>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8" name="Google Shape;18;p2"/>
          <p:cNvSpPr txBox="1">
            <a:spLocks noGrp="1"/>
          </p:cNvSpPr>
          <p:nvPr>
            <p:ph type="subTitle" idx="4"/>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3136522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9"/>
        <p:cNvGrpSpPr/>
        <p:nvPr/>
      </p:nvGrpSpPr>
      <p:grpSpPr>
        <a:xfrm>
          <a:off x="0" y="0"/>
          <a:ext cx="0" cy="0"/>
          <a:chOff x="0" y="0"/>
          <a:chExt cx="0" cy="0"/>
        </a:xfrm>
      </p:grpSpPr>
      <p:sp>
        <p:nvSpPr>
          <p:cNvPr id="101" name="Google Shape;101;p13"/>
          <p:cNvSpPr txBox="1">
            <a:spLocks noGrp="1"/>
          </p:cNvSpPr>
          <p:nvPr>
            <p:ph type="title"/>
          </p:nvPr>
        </p:nvSpPr>
        <p:spPr>
          <a:xfrm>
            <a:off x="720000" y="2313900"/>
            <a:ext cx="2336400" cy="84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2" hasCustomPrompt="1"/>
          </p:nvPr>
        </p:nvSpPr>
        <p:spPr>
          <a:xfrm>
            <a:off x="1250550" y="1683358"/>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1"/>
          </p:nvPr>
        </p:nvSpPr>
        <p:spPr>
          <a:xfrm>
            <a:off x="720000" y="3031242"/>
            <a:ext cx="2336400" cy="11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1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13"/>
          <p:cNvSpPr txBox="1">
            <a:spLocks noGrp="1"/>
          </p:cNvSpPr>
          <p:nvPr>
            <p:ph type="title" idx="3"/>
          </p:nvPr>
        </p:nvSpPr>
        <p:spPr>
          <a:xfrm>
            <a:off x="3403800" y="2313900"/>
            <a:ext cx="2336400" cy="84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4" hasCustomPrompt="1"/>
          </p:nvPr>
        </p:nvSpPr>
        <p:spPr>
          <a:xfrm>
            <a:off x="3934350" y="1683358"/>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5"/>
          </p:nvPr>
        </p:nvSpPr>
        <p:spPr>
          <a:xfrm>
            <a:off x="3403800" y="3031242"/>
            <a:ext cx="2336400" cy="11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1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6087600" y="2313900"/>
            <a:ext cx="2336400" cy="84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13"/>
          <p:cNvSpPr txBox="1">
            <a:spLocks noGrp="1"/>
          </p:cNvSpPr>
          <p:nvPr>
            <p:ph type="title" idx="7" hasCustomPrompt="1"/>
          </p:nvPr>
        </p:nvSpPr>
        <p:spPr>
          <a:xfrm>
            <a:off x="6618150" y="1683358"/>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8"/>
          </p:nvPr>
        </p:nvSpPr>
        <p:spPr>
          <a:xfrm>
            <a:off x="6087600" y="3031242"/>
            <a:ext cx="2336400" cy="11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1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 name="Google Shape;113;p13"/>
          <p:cNvSpPr txBox="1">
            <a:spLocks noGrp="1"/>
          </p:cNvSpPr>
          <p:nvPr>
            <p:ph type="subTitle" idx="13"/>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14" name="Google Shape;114;p13"/>
          <p:cNvSpPr txBox="1">
            <a:spLocks noGrp="1"/>
          </p:cNvSpPr>
          <p:nvPr>
            <p:ph type="subTitle" idx="14"/>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15" name="Google Shape;115;p13"/>
          <p:cNvSpPr txBox="1">
            <a:spLocks noGrp="1"/>
          </p:cNvSpPr>
          <p:nvPr>
            <p:ph type="subTitle" idx="15"/>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662593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2674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9"/>
        <p:cNvGrpSpPr/>
        <p:nvPr/>
      </p:nvGrpSpPr>
      <p:grpSpPr>
        <a:xfrm>
          <a:off x="0" y="0"/>
          <a:ext cx="0" cy="0"/>
          <a:chOff x="0" y="0"/>
          <a:chExt cx="0" cy="0"/>
        </a:xfrm>
      </p:grpSpPr>
      <p:sp>
        <p:nvSpPr>
          <p:cNvPr id="61" name="Google Shape;6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7"/>
          <p:cNvSpPr txBox="1">
            <a:spLocks noGrp="1"/>
          </p:cNvSpPr>
          <p:nvPr>
            <p:ph type="body" idx="1"/>
          </p:nvPr>
        </p:nvSpPr>
        <p:spPr>
          <a:xfrm>
            <a:off x="2872600" y="1803200"/>
            <a:ext cx="5556300" cy="280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lt1"/>
              </a:buClr>
              <a:buSzPts val="1100"/>
              <a:buFont typeface="Nunito Light"/>
              <a:buChar char="●"/>
              <a:defRPr sz="1100">
                <a:solidFill>
                  <a:srgbClr val="434343"/>
                </a:solidFill>
              </a:defRPr>
            </a:lvl1pPr>
            <a:lvl2pPr marL="914400" lvl="1" indent="-330200" rtl="0">
              <a:lnSpc>
                <a:spcPct val="115000"/>
              </a:lnSpc>
              <a:spcBef>
                <a:spcPts val="1000"/>
              </a:spcBef>
              <a:spcAft>
                <a:spcPts val="0"/>
              </a:spcAft>
              <a:buClr>
                <a:srgbClr val="E76A28"/>
              </a:buClr>
              <a:buSzPts val="1600"/>
              <a:buFont typeface="Nunito Light"/>
              <a:buChar char="○"/>
              <a:defRPr>
                <a:solidFill>
                  <a:srgbClr val="434343"/>
                </a:solidFill>
              </a:defRPr>
            </a:lvl2pPr>
            <a:lvl3pPr marL="1371600" lvl="2" indent="-323850" rtl="0">
              <a:lnSpc>
                <a:spcPct val="115000"/>
              </a:lnSpc>
              <a:spcBef>
                <a:spcPts val="0"/>
              </a:spcBef>
              <a:spcAft>
                <a:spcPts val="0"/>
              </a:spcAft>
              <a:buClr>
                <a:srgbClr val="E76A28"/>
              </a:buClr>
              <a:buSzPts val="1500"/>
              <a:buFont typeface="Nunito Light"/>
              <a:buChar char="■"/>
              <a:defRPr>
                <a:solidFill>
                  <a:srgbClr val="434343"/>
                </a:solidFill>
              </a:defRPr>
            </a:lvl3pPr>
            <a:lvl4pPr marL="1828800" lvl="3" indent="-323850" rtl="0">
              <a:lnSpc>
                <a:spcPct val="115000"/>
              </a:lnSpc>
              <a:spcBef>
                <a:spcPts val="0"/>
              </a:spcBef>
              <a:spcAft>
                <a:spcPts val="0"/>
              </a:spcAft>
              <a:buClr>
                <a:srgbClr val="E76A28"/>
              </a:buClr>
              <a:buSzPts val="1500"/>
              <a:buFont typeface="Nunito Light"/>
              <a:buChar char="●"/>
              <a:defRPr>
                <a:solidFill>
                  <a:srgbClr val="434343"/>
                </a:solidFill>
              </a:defRPr>
            </a:lvl4pPr>
            <a:lvl5pPr marL="2286000" lvl="4" indent="-317500" rtl="0">
              <a:lnSpc>
                <a:spcPct val="115000"/>
              </a:lnSpc>
              <a:spcBef>
                <a:spcPts val="0"/>
              </a:spcBef>
              <a:spcAft>
                <a:spcPts val="0"/>
              </a:spcAft>
              <a:buClr>
                <a:srgbClr val="E76A28"/>
              </a:buClr>
              <a:buSzPts val="1400"/>
              <a:buFont typeface="Nunito Light"/>
              <a:buChar char="○"/>
              <a:defRPr>
                <a:solidFill>
                  <a:srgbClr val="434343"/>
                </a:solidFill>
              </a:defRPr>
            </a:lvl5pPr>
            <a:lvl6pPr marL="2743200" lvl="5" indent="-317500" rtl="0">
              <a:lnSpc>
                <a:spcPct val="115000"/>
              </a:lnSpc>
              <a:spcBef>
                <a:spcPts val="0"/>
              </a:spcBef>
              <a:spcAft>
                <a:spcPts val="0"/>
              </a:spcAft>
              <a:buClr>
                <a:srgbClr val="999999"/>
              </a:buClr>
              <a:buSzPts val="1400"/>
              <a:buFont typeface="Nunito Light"/>
              <a:buChar char="■"/>
              <a:defRPr>
                <a:solidFill>
                  <a:srgbClr val="434343"/>
                </a:solidFill>
              </a:defRPr>
            </a:lvl6pPr>
            <a:lvl7pPr marL="3200400" lvl="6" indent="-311150" rtl="0">
              <a:lnSpc>
                <a:spcPct val="115000"/>
              </a:lnSpc>
              <a:spcBef>
                <a:spcPts val="0"/>
              </a:spcBef>
              <a:spcAft>
                <a:spcPts val="0"/>
              </a:spcAft>
              <a:buClr>
                <a:srgbClr val="999999"/>
              </a:buClr>
              <a:buSzPts val="1300"/>
              <a:buFont typeface="Nunito Light"/>
              <a:buChar char="●"/>
              <a:defRPr>
                <a:solidFill>
                  <a:srgbClr val="434343"/>
                </a:solidFill>
              </a:defRPr>
            </a:lvl7pPr>
            <a:lvl8pPr marL="3657600" lvl="7" indent="-311150" rtl="0">
              <a:lnSpc>
                <a:spcPct val="115000"/>
              </a:lnSpc>
              <a:spcBef>
                <a:spcPts val="0"/>
              </a:spcBef>
              <a:spcAft>
                <a:spcPts val="0"/>
              </a:spcAft>
              <a:buClr>
                <a:srgbClr val="999999"/>
              </a:buClr>
              <a:buSzPts val="1300"/>
              <a:buFont typeface="Nunito Light"/>
              <a:buChar char="○"/>
              <a:defRPr>
                <a:solidFill>
                  <a:srgbClr val="434343"/>
                </a:solidFill>
              </a:defRPr>
            </a:lvl8pPr>
            <a:lvl9pPr marL="4114800" lvl="8" indent="-317500" rtl="0">
              <a:lnSpc>
                <a:spcPct val="115000"/>
              </a:lnSpc>
              <a:spcBef>
                <a:spcPts val="0"/>
              </a:spcBef>
              <a:spcAft>
                <a:spcPts val="0"/>
              </a:spcAft>
              <a:buClr>
                <a:srgbClr val="999999"/>
              </a:buClr>
              <a:buSzPts val="1400"/>
              <a:buFont typeface="Nunito Light"/>
              <a:buChar char="■"/>
              <a:defRPr>
                <a:solidFill>
                  <a:srgbClr val="434343"/>
                </a:solidFill>
              </a:defRPr>
            </a:lvl9pPr>
          </a:lstStyle>
          <a:p>
            <a:endParaRPr/>
          </a:p>
        </p:txBody>
      </p:sp>
      <p:sp>
        <p:nvSpPr>
          <p:cNvPr id="65" name="Google Shape;65;p7"/>
          <p:cNvSpPr txBox="1">
            <a:spLocks noGrp="1"/>
          </p:cNvSpPr>
          <p:nvPr>
            <p:ph type="subTitle" idx="2"/>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66" name="Google Shape;66;p7"/>
          <p:cNvSpPr txBox="1">
            <a:spLocks noGrp="1"/>
          </p:cNvSpPr>
          <p:nvPr>
            <p:ph type="subTitle" idx="3"/>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67" name="Google Shape;67;p7"/>
          <p:cNvSpPr txBox="1">
            <a:spLocks noGrp="1"/>
          </p:cNvSpPr>
          <p:nvPr>
            <p:ph type="subTitle" idx="4"/>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68" name="Google Shape;68;p7"/>
          <p:cNvSpPr>
            <a:spLocks noGrp="1"/>
          </p:cNvSpPr>
          <p:nvPr>
            <p:ph type="pic" idx="5"/>
          </p:nvPr>
        </p:nvSpPr>
        <p:spPr>
          <a:xfrm>
            <a:off x="715100" y="1924800"/>
            <a:ext cx="2157600" cy="2482500"/>
          </a:xfrm>
          <a:prstGeom prst="rect">
            <a:avLst/>
          </a:prstGeom>
          <a:noFill/>
          <a:ln>
            <a:noFill/>
          </a:ln>
        </p:spPr>
      </p:sp>
    </p:spTree>
    <p:extLst>
      <p:ext uri="{BB962C8B-B14F-4D97-AF65-F5344CB8AC3E}">
        <p14:creationId xmlns:p14="http://schemas.microsoft.com/office/powerpoint/2010/main" val="4117942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9"/>
        <p:cNvGrpSpPr/>
        <p:nvPr/>
      </p:nvGrpSpPr>
      <p:grpSpPr>
        <a:xfrm>
          <a:off x="0" y="0"/>
          <a:ext cx="0" cy="0"/>
          <a:chOff x="0" y="0"/>
          <a:chExt cx="0" cy="0"/>
        </a:xfrm>
      </p:grpSpPr>
      <p:sp>
        <p:nvSpPr>
          <p:cNvPr id="41" name="Google Shape;41;p5"/>
          <p:cNvSpPr txBox="1">
            <a:spLocks noGrp="1"/>
          </p:cNvSpPr>
          <p:nvPr>
            <p:ph type="subTitle" idx="1"/>
          </p:nvPr>
        </p:nvSpPr>
        <p:spPr>
          <a:xfrm>
            <a:off x="1129389" y="1785025"/>
            <a:ext cx="3230400" cy="539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500" b="1">
                <a:latin typeface="Raleway"/>
                <a:ea typeface="Raleway"/>
                <a:cs typeface="Raleway"/>
                <a:sym typeface="Raleway"/>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2" name="Google Shape;42;p5"/>
          <p:cNvSpPr txBox="1">
            <a:spLocks noGrp="1"/>
          </p:cNvSpPr>
          <p:nvPr>
            <p:ph type="subTitle" idx="2"/>
          </p:nvPr>
        </p:nvSpPr>
        <p:spPr>
          <a:xfrm>
            <a:off x="4926488" y="1785025"/>
            <a:ext cx="3230400" cy="53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500" b="1">
                <a:latin typeface="Raleway"/>
                <a:ea typeface="Raleway"/>
                <a:cs typeface="Raleway"/>
                <a:sym typeface="Ralewa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3" name="Google Shape;43;p5"/>
          <p:cNvSpPr txBox="1">
            <a:spLocks noGrp="1"/>
          </p:cNvSpPr>
          <p:nvPr>
            <p:ph type="subTitle" idx="3"/>
          </p:nvPr>
        </p:nvSpPr>
        <p:spPr>
          <a:xfrm>
            <a:off x="1148075" y="2177275"/>
            <a:ext cx="3193200" cy="205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4"/>
          </p:nvPr>
        </p:nvSpPr>
        <p:spPr>
          <a:xfrm>
            <a:off x="4926500" y="2177275"/>
            <a:ext cx="3230400" cy="205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txBox="1">
            <a:spLocks noGrp="1"/>
          </p:cNvSpPr>
          <p:nvPr>
            <p:ph type="subTitle" idx="5"/>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49" name="Google Shape;49;p5"/>
          <p:cNvSpPr txBox="1">
            <a:spLocks noGrp="1"/>
          </p:cNvSpPr>
          <p:nvPr>
            <p:ph type="subTitle" idx="6"/>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50" name="Google Shape;50;p5"/>
          <p:cNvSpPr txBox="1">
            <a:spLocks noGrp="1"/>
          </p:cNvSpPr>
          <p:nvPr>
            <p:ph type="subTitle" idx="7"/>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108948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6"/>
        <p:cNvGrpSpPr/>
        <p:nvPr/>
      </p:nvGrpSpPr>
      <p:grpSpPr>
        <a:xfrm>
          <a:off x="0" y="0"/>
          <a:ext cx="0" cy="0"/>
          <a:chOff x="0" y="0"/>
          <a:chExt cx="0" cy="0"/>
        </a:xfrm>
      </p:grpSpPr>
      <p:sp>
        <p:nvSpPr>
          <p:cNvPr id="118" name="Google Shape;118;p1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4"/>
          <p:cNvSpPr txBox="1">
            <a:spLocks noGrp="1"/>
          </p:cNvSpPr>
          <p:nvPr>
            <p:ph type="subTitle" idx="1"/>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22" name="Google Shape;122;p14"/>
          <p:cNvSpPr txBox="1">
            <a:spLocks noGrp="1"/>
          </p:cNvSpPr>
          <p:nvPr>
            <p:ph type="subTitle" idx="2"/>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23" name="Google Shape;123;p14"/>
          <p:cNvSpPr txBox="1">
            <a:spLocks noGrp="1"/>
          </p:cNvSpPr>
          <p:nvPr>
            <p:ph type="subTitle" idx="3"/>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2001518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60"/>
        <p:cNvGrpSpPr/>
        <p:nvPr/>
      </p:nvGrpSpPr>
      <p:grpSpPr>
        <a:xfrm>
          <a:off x="0" y="0"/>
          <a:ext cx="0" cy="0"/>
          <a:chOff x="0" y="0"/>
          <a:chExt cx="0" cy="0"/>
        </a:xfrm>
      </p:grpSpPr>
    </p:spTree>
    <p:extLst>
      <p:ext uri="{BB962C8B-B14F-4D97-AF65-F5344CB8AC3E}">
        <p14:creationId xmlns:p14="http://schemas.microsoft.com/office/powerpoint/2010/main" val="2456809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33"/>
        <p:cNvGrpSpPr/>
        <p:nvPr/>
      </p:nvGrpSpPr>
      <p:grpSpPr>
        <a:xfrm>
          <a:off x="0" y="0"/>
          <a:ext cx="0" cy="0"/>
          <a:chOff x="0" y="0"/>
          <a:chExt cx="0" cy="0"/>
        </a:xfrm>
      </p:grpSpPr>
      <p:sp>
        <p:nvSpPr>
          <p:cNvPr id="135" name="Google Shape;135;p16"/>
          <p:cNvSpPr txBox="1">
            <a:spLocks noGrp="1"/>
          </p:cNvSpPr>
          <p:nvPr>
            <p:ph type="subTitle" idx="1"/>
          </p:nvPr>
        </p:nvSpPr>
        <p:spPr>
          <a:xfrm>
            <a:off x="1014775" y="1458800"/>
            <a:ext cx="3459600" cy="314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6"/>
          <p:cNvSpPr txBox="1">
            <a:spLocks noGrp="1"/>
          </p:cNvSpPr>
          <p:nvPr>
            <p:ph type="subTitle" idx="2"/>
          </p:nvPr>
        </p:nvSpPr>
        <p:spPr>
          <a:xfrm>
            <a:off x="4669625" y="1458800"/>
            <a:ext cx="3459600" cy="314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6"/>
          <p:cNvSpPr txBox="1">
            <a:spLocks noGrp="1"/>
          </p:cNvSpPr>
          <p:nvPr>
            <p:ph type="subTitle" idx="3"/>
          </p:nvPr>
        </p:nvSpPr>
        <p:spPr>
          <a:xfrm rot="-5400000">
            <a:off x="-182700" y="4288050"/>
            <a:ext cx="1166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Raleway"/>
              <a:buNone/>
              <a:defRPr sz="1200">
                <a:latin typeface="Raleway"/>
                <a:ea typeface="Raleway"/>
                <a:cs typeface="Raleway"/>
                <a:sym typeface="Raleway"/>
              </a:defRPr>
            </a:lvl1pPr>
            <a:lvl2pPr lvl="1" rtl="0">
              <a:lnSpc>
                <a:spcPct val="100000"/>
              </a:lnSpc>
              <a:spcBef>
                <a:spcPts val="0"/>
              </a:spcBef>
              <a:spcAft>
                <a:spcPts val="0"/>
              </a:spcAft>
              <a:buSzPts val="1200"/>
              <a:buFont typeface="Raleway"/>
              <a:buNone/>
              <a:defRPr sz="1200">
                <a:latin typeface="Raleway"/>
                <a:ea typeface="Raleway"/>
                <a:cs typeface="Raleway"/>
                <a:sym typeface="Raleway"/>
              </a:defRPr>
            </a:lvl2pPr>
            <a:lvl3pPr lvl="2" rtl="0">
              <a:lnSpc>
                <a:spcPct val="100000"/>
              </a:lnSpc>
              <a:spcBef>
                <a:spcPts val="0"/>
              </a:spcBef>
              <a:spcAft>
                <a:spcPts val="0"/>
              </a:spcAft>
              <a:buSzPts val="1200"/>
              <a:buFont typeface="Raleway"/>
              <a:buNone/>
              <a:defRPr sz="1200">
                <a:latin typeface="Raleway"/>
                <a:ea typeface="Raleway"/>
                <a:cs typeface="Raleway"/>
                <a:sym typeface="Raleway"/>
              </a:defRPr>
            </a:lvl3pPr>
            <a:lvl4pPr lvl="3" rtl="0">
              <a:lnSpc>
                <a:spcPct val="100000"/>
              </a:lnSpc>
              <a:spcBef>
                <a:spcPts val="0"/>
              </a:spcBef>
              <a:spcAft>
                <a:spcPts val="0"/>
              </a:spcAft>
              <a:buSzPts val="1200"/>
              <a:buFont typeface="Raleway"/>
              <a:buNone/>
              <a:defRPr sz="1200">
                <a:latin typeface="Raleway"/>
                <a:ea typeface="Raleway"/>
                <a:cs typeface="Raleway"/>
                <a:sym typeface="Raleway"/>
              </a:defRPr>
            </a:lvl4pPr>
            <a:lvl5pPr lvl="4" rtl="0">
              <a:lnSpc>
                <a:spcPct val="100000"/>
              </a:lnSpc>
              <a:spcBef>
                <a:spcPts val="0"/>
              </a:spcBef>
              <a:spcAft>
                <a:spcPts val="0"/>
              </a:spcAft>
              <a:buSzPts val="1200"/>
              <a:buFont typeface="Raleway"/>
              <a:buNone/>
              <a:defRPr sz="1200">
                <a:latin typeface="Raleway"/>
                <a:ea typeface="Raleway"/>
                <a:cs typeface="Raleway"/>
                <a:sym typeface="Raleway"/>
              </a:defRPr>
            </a:lvl5pPr>
            <a:lvl6pPr lvl="5" rtl="0">
              <a:lnSpc>
                <a:spcPct val="100000"/>
              </a:lnSpc>
              <a:spcBef>
                <a:spcPts val="0"/>
              </a:spcBef>
              <a:spcAft>
                <a:spcPts val="0"/>
              </a:spcAft>
              <a:buSzPts val="1200"/>
              <a:buFont typeface="Raleway"/>
              <a:buNone/>
              <a:defRPr sz="1200">
                <a:latin typeface="Raleway"/>
                <a:ea typeface="Raleway"/>
                <a:cs typeface="Raleway"/>
                <a:sym typeface="Raleway"/>
              </a:defRPr>
            </a:lvl6pPr>
            <a:lvl7pPr lvl="6" rtl="0">
              <a:lnSpc>
                <a:spcPct val="100000"/>
              </a:lnSpc>
              <a:spcBef>
                <a:spcPts val="0"/>
              </a:spcBef>
              <a:spcAft>
                <a:spcPts val="0"/>
              </a:spcAft>
              <a:buSzPts val="1200"/>
              <a:buFont typeface="Raleway"/>
              <a:buNone/>
              <a:defRPr sz="1200">
                <a:latin typeface="Raleway"/>
                <a:ea typeface="Raleway"/>
                <a:cs typeface="Raleway"/>
                <a:sym typeface="Raleway"/>
              </a:defRPr>
            </a:lvl7pPr>
            <a:lvl8pPr lvl="7" rtl="0">
              <a:lnSpc>
                <a:spcPct val="100000"/>
              </a:lnSpc>
              <a:spcBef>
                <a:spcPts val="0"/>
              </a:spcBef>
              <a:spcAft>
                <a:spcPts val="0"/>
              </a:spcAft>
              <a:buSzPts val="1200"/>
              <a:buFont typeface="Raleway"/>
              <a:buNone/>
              <a:defRPr sz="1200">
                <a:latin typeface="Raleway"/>
                <a:ea typeface="Raleway"/>
                <a:cs typeface="Raleway"/>
                <a:sym typeface="Raleway"/>
              </a:defRPr>
            </a:lvl8pPr>
            <a:lvl9pPr lvl="8"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41" name="Google Shape;141;p16"/>
          <p:cNvSpPr txBox="1">
            <a:spLocks noGrp="1"/>
          </p:cNvSpPr>
          <p:nvPr>
            <p:ph type="subTitle" idx="4"/>
          </p:nvPr>
        </p:nvSpPr>
        <p:spPr>
          <a:xfrm rot="-5400000">
            <a:off x="-182700" y="876000"/>
            <a:ext cx="1166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
        <p:nvSpPr>
          <p:cNvPr id="142" name="Google Shape;142;p16"/>
          <p:cNvSpPr txBox="1">
            <a:spLocks noGrp="1"/>
          </p:cNvSpPr>
          <p:nvPr>
            <p:ph type="subTitle" idx="5"/>
          </p:nvPr>
        </p:nvSpPr>
        <p:spPr>
          <a:xfrm>
            <a:off x="8601300" y="78950"/>
            <a:ext cx="4143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a:buNone/>
              <a:defRPr sz="1200">
                <a:latin typeface="Raleway"/>
                <a:ea typeface="Raleway"/>
                <a:cs typeface="Raleway"/>
                <a:sym typeface="Raleway"/>
              </a:defRPr>
            </a:lvl1pPr>
            <a:lvl2pPr lvl="1" algn="r" rtl="0">
              <a:lnSpc>
                <a:spcPct val="100000"/>
              </a:lnSpc>
              <a:spcBef>
                <a:spcPts val="0"/>
              </a:spcBef>
              <a:spcAft>
                <a:spcPts val="0"/>
              </a:spcAft>
              <a:buSzPts val="1200"/>
              <a:buFont typeface="Raleway"/>
              <a:buNone/>
              <a:defRPr sz="1200">
                <a:latin typeface="Raleway"/>
                <a:ea typeface="Raleway"/>
                <a:cs typeface="Raleway"/>
                <a:sym typeface="Raleway"/>
              </a:defRPr>
            </a:lvl2pPr>
            <a:lvl3pPr lvl="2" algn="r" rtl="0">
              <a:lnSpc>
                <a:spcPct val="100000"/>
              </a:lnSpc>
              <a:spcBef>
                <a:spcPts val="0"/>
              </a:spcBef>
              <a:spcAft>
                <a:spcPts val="0"/>
              </a:spcAft>
              <a:buSzPts val="1200"/>
              <a:buFont typeface="Raleway"/>
              <a:buNone/>
              <a:defRPr sz="1200">
                <a:latin typeface="Raleway"/>
                <a:ea typeface="Raleway"/>
                <a:cs typeface="Raleway"/>
                <a:sym typeface="Raleway"/>
              </a:defRPr>
            </a:lvl3pPr>
            <a:lvl4pPr lvl="3" algn="r" rtl="0">
              <a:lnSpc>
                <a:spcPct val="100000"/>
              </a:lnSpc>
              <a:spcBef>
                <a:spcPts val="0"/>
              </a:spcBef>
              <a:spcAft>
                <a:spcPts val="0"/>
              </a:spcAft>
              <a:buSzPts val="1200"/>
              <a:buFont typeface="Raleway"/>
              <a:buNone/>
              <a:defRPr sz="1200">
                <a:latin typeface="Raleway"/>
                <a:ea typeface="Raleway"/>
                <a:cs typeface="Raleway"/>
                <a:sym typeface="Raleway"/>
              </a:defRPr>
            </a:lvl4pPr>
            <a:lvl5pPr lvl="4" algn="r" rtl="0">
              <a:lnSpc>
                <a:spcPct val="100000"/>
              </a:lnSpc>
              <a:spcBef>
                <a:spcPts val="0"/>
              </a:spcBef>
              <a:spcAft>
                <a:spcPts val="0"/>
              </a:spcAft>
              <a:buSzPts val="1200"/>
              <a:buFont typeface="Raleway"/>
              <a:buNone/>
              <a:defRPr sz="1200">
                <a:latin typeface="Raleway"/>
                <a:ea typeface="Raleway"/>
                <a:cs typeface="Raleway"/>
                <a:sym typeface="Raleway"/>
              </a:defRPr>
            </a:lvl5pPr>
            <a:lvl6pPr lvl="5" algn="r" rtl="0">
              <a:lnSpc>
                <a:spcPct val="100000"/>
              </a:lnSpc>
              <a:spcBef>
                <a:spcPts val="0"/>
              </a:spcBef>
              <a:spcAft>
                <a:spcPts val="0"/>
              </a:spcAft>
              <a:buSzPts val="1200"/>
              <a:buFont typeface="Raleway"/>
              <a:buNone/>
              <a:defRPr sz="1200">
                <a:latin typeface="Raleway"/>
                <a:ea typeface="Raleway"/>
                <a:cs typeface="Raleway"/>
                <a:sym typeface="Raleway"/>
              </a:defRPr>
            </a:lvl6pPr>
            <a:lvl7pPr lvl="6" algn="r" rtl="0">
              <a:lnSpc>
                <a:spcPct val="100000"/>
              </a:lnSpc>
              <a:spcBef>
                <a:spcPts val="0"/>
              </a:spcBef>
              <a:spcAft>
                <a:spcPts val="0"/>
              </a:spcAft>
              <a:buSzPts val="1200"/>
              <a:buFont typeface="Raleway"/>
              <a:buNone/>
              <a:defRPr sz="1200">
                <a:latin typeface="Raleway"/>
                <a:ea typeface="Raleway"/>
                <a:cs typeface="Raleway"/>
                <a:sym typeface="Raleway"/>
              </a:defRPr>
            </a:lvl7pPr>
            <a:lvl8pPr lvl="7" algn="r" rtl="0">
              <a:lnSpc>
                <a:spcPct val="100000"/>
              </a:lnSpc>
              <a:spcBef>
                <a:spcPts val="0"/>
              </a:spcBef>
              <a:spcAft>
                <a:spcPts val="0"/>
              </a:spcAft>
              <a:buSzPts val="1200"/>
              <a:buFont typeface="Raleway"/>
              <a:buNone/>
              <a:defRPr sz="1200">
                <a:latin typeface="Raleway"/>
                <a:ea typeface="Raleway"/>
                <a:cs typeface="Raleway"/>
                <a:sym typeface="Raleway"/>
              </a:defRPr>
            </a:lvl8pPr>
            <a:lvl9pPr lvl="8" algn="r" rtl="0">
              <a:lnSpc>
                <a:spcPct val="100000"/>
              </a:lnSpc>
              <a:spcBef>
                <a:spcPts val="0"/>
              </a:spcBef>
              <a:spcAft>
                <a:spcPts val="0"/>
              </a:spcAft>
              <a:buSzPts val="1200"/>
              <a:buFont typeface="Raleway"/>
              <a:buNone/>
              <a:defRPr sz="1200">
                <a:latin typeface="Raleway"/>
                <a:ea typeface="Raleway"/>
                <a:cs typeface="Raleway"/>
                <a:sym typeface="Raleway"/>
              </a:defRPr>
            </a:lvl9pPr>
          </a:lstStyle>
          <a:p>
            <a:endParaRPr/>
          </a:p>
        </p:txBody>
      </p:sp>
    </p:spTree>
    <p:extLst>
      <p:ext uri="{BB962C8B-B14F-4D97-AF65-F5344CB8AC3E}">
        <p14:creationId xmlns:p14="http://schemas.microsoft.com/office/powerpoint/2010/main" val="66694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06090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1556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7731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126731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5/7/2023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8713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8578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5524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CBC48EC7-AF6A-48D3-8284-14BACBEBDD84}" type="datetimeFigureOut">
              <a:rPr lang="en-US" smtClean="0"/>
              <a:t>5/7/2023</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432753"/>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cognitive-services/face/overview"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8" name="Google Shape;178;p23"/>
          <p:cNvSpPr txBox="1">
            <a:spLocks noGrp="1"/>
          </p:cNvSpPr>
          <p:nvPr>
            <p:ph type="ctrTitle"/>
          </p:nvPr>
        </p:nvSpPr>
        <p:spPr>
          <a:xfrm>
            <a:off x="261449" y="1511166"/>
            <a:ext cx="8680419" cy="15580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chemeClr val="tx1"/>
                </a:solidFill>
                <a:latin typeface="Times New Roman" panose="02020603050405020304" pitchFamily="18" charset="0"/>
                <a:cs typeface="Times New Roman" panose="02020603050405020304" pitchFamily="18" charset="0"/>
              </a:rPr>
              <a:t>Batch - 1: </a:t>
            </a:r>
            <a:br>
              <a:rPr lang="en-US" sz="5500" dirty="0">
                <a:solidFill>
                  <a:schemeClr val="tx1"/>
                </a:solidFill>
              </a:rPr>
            </a:br>
            <a:r>
              <a:rPr lang="en-US" sz="5000" b="0" dirty="0">
                <a:solidFill>
                  <a:schemeClr val="tx1"/>
                </a:solidFill>
                <a:effectLst/>
                <a:latin typeface="Algerian" panose="04020705040A02060702" pitchFamily="82" charset="0"/>
                <a:ea typeface="Times New Roman" panose="02020603050405020304" pitchFamily="18" charset="0"/>
              </a:rPr>
              <a:t>HUMAN EMOTION DETECTION</a:t>
            </a:r>
            <a:r>
              <a:rPr lang="en-US" sz="4000" b="0" dirty="0">
                <a:solidFill>
                  <a:schemeClr val="tx1"/>
                </a:solidFill>
                <a:effectLst/>
                <a:latin typeface="Algerian" panose="04020705040A02060702" pitchFamily="82" charset="0"/>
                <a:ea typeface="Times New Roman" panose="02020603050405020304" pitchFamily="18" charset="0"/>
              </a:rPr>
              <a:t> </a:t>
            </a:r>
            <a:endParaRPr lang="en-US" sz="4000" b="0" dirty="0">
              <a:solidFill>
                <a:schemeClr val="tx1"/>
              </a:solidFill>
              <a:latin typeface="Algerian" panose="04020705040A02060702" pitchFamily="82" charset="0"/>
            </a:endParaRPr>
          </a:p>
        </p:txBody>
      </p:sp>
      <p:sp>
        <p:nvSpPr>
          <p:cNvPr id="179" name="Google Shape;179;p23"/>
          <p:cNvSpPr txBox="1">
            <a:spLocks noGrp="1"/>
          </p:cNvSpPr>
          <p:nvPr>
            <p:ph type="subTitle" idx="1"/>
          </p:nvPr>
        </p:nvSpPr>
        <p:spPr>
          <a:xfrm>
            <a:off x="5941155" y="3328745"/>
            <a:ext cx="2471553" cy="124995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1500" b="1" dirty="0">
                <a:latin typeface="Times New Roman" panose="02020603050405020304" pitchFamily="18" charset="0"/>
                <a:cs typeface="Times New Roman" panose="02020603050405020304" pitchFamily="18" charset="0"/>
              </a:rPr>
              <a:t>Presented by </a:t>
            </a:r>
          </a:p>
          <a:p>
            <a:pPr marL="0" lvl="0" indent="0" rtl="0">
              <a:spcBef>
                <a:spcPts val="0"/>
              </a:spcBef>
              <a:spcAft>
                <a:spcPts val="0"/>
              </a:spcAft>
              <a:buNone/>
            </a:pPr>
            <a:r>
              <a:rPr lang="en-IN" sz="1500" dirty="0">
                <a:latin typeface="Times New Roman" panose="02020603050405020304" pitchFamily="18" charset="0"/>
                <a:cs typeface="Times New Roman" panose="02020603050405020304" pitchFamily="18" charset="0"/>
              </a:rPr>
              <a:t>Kota Harsha – 22R21A6695</a:t>
            </a:r>
          </a:p>
          <a:p>
            <a:pPr marL="0" indent="0"/>
            <a:r>
              <a:rPr lang="en-IN" sz="1500" dirty="0">
                <a:latin typeface="Times New Roman" panose="02020603050405020304" pitchFamily="18" charset="0"/>
                <a:cs typeface="Times New Roman" panose="02020603050405020304" pitchFamily="18" charset="0"/>
              </a:rPr>
              <a:t>CH. Rakesh – 22R21A6678</a:t>
            </a:r>
          </a:p>
          <a:p>
            <a:pPr marL="0" indent="0"/>
            <a:r>
              <a:rPr lang="en-IN" sz="1500" dirty="0">
                <a:latin typeface="Times New Roman" panose="02020603050405020304" pitchFamily="18" charset="0"/>
                <a:cs typeface="Times New Roman" panose="02020603050405020304" pitchFamily="18" charset="0"/>
              </a:rPr>
              <a:t>B. Vishnu – 22R21A6674</a:t>
            </a:r>
          </a:p>
          <a:p>
            <a:pPr marL="0" indent="0"/>
            <a:r>
              <a:rPr lang="en-IN" sz="1500" dirty="0">
                <a:latin typeface="Times New Roman" panose="02020603050405020304" pitchFamily="18" charset="0"/>
                <a:cs typeface="Times New Roman" panose="02020603050405020304" pitchFamily="18" charset="0"/>
              </a:rPr>
              <a:t>B. Rohit - 22R21A6673  </a:t>
            </a:r>
          </a:p>
        </p:txBody>
      </p:sp>
      <p:sp>
        <p:nvSpPr>
          <p:cNvPr id="175" name="Google Shape;175;p23"/>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2023</a:t>
            </a:r>
            <a:endParaRPr dirty="0"/>
          </a:p>
        </p:txBody>
      </p:sp>
      <p:sp>
        <p:nvSpPr>
          <p:cNvPr id="176" name="Google Shape;176;p23"/>
          <p:cNvSpPr txBox="1">
            <a:spLocks noGrp="1"/>
          </p:cNvSpPr>
          <p:nvPr>
            <p:ph type="sub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5" name="Picture 4">
            <a:extLst>
              <a:ext uri="{FF2B5EF4-FFF2-40B4-BE49-F238E27FC236}">
                <a16:creationId xmlns:a16="http://schemas.microsoft.com/office/drawing/2014/main" id="{5FEB5720-E795-2AA6-AF4F-A26C3C216BA0}"/>
              </a:ext>
            </a:extLst>
          </p:cNvPr>
          <p:cNvPicPr>
            <a:picLocks noChangeAspect="1"/>
          </p:cNvPicPr>
          <p:nvPr/>
        </p:nvPicPr>
        <p:blipFill>
          <a:blip r:embed="rId3"/>
          <a:stretch>
            <a:fillRect/>
          </a:stretch>
        </p:blipFill>
        <p:spPr>
          <a:xfrm>
            <a:off x="653929" y="357050"/>
            <a:ext cx="2000825" cy="816525"/>
          </a:xfrm>
          <a:prstGeom prst="rect">
            <a:avLst/>
          </a:prstGeom>
        </p:spPr>
      </p:pic>
      <p:pic>
        <p:nvPicPr>
          <p:cNvPr id="7" name="Picture 6">
            <a:extLst>
              <a:ext uri="{FF2B5EF4-FFF2-40B4-BE49-F238E27FC236}">
                <a16:creationId xmlns:a16="http://schemas.microsoft.com/office/drawing/2014/main" id="{87439783-CE0A-DF00-7D65-C840313F400E}"/>
              </a:ext>
            </a:extLst>
          </p:cNvPr>
          <p:cNvPicPr>
            <a:picLocks noChangeAspect="1"/>
          </p:cNvPicPr>
          <p:nvPr/>
        </p:nvPicPr>
        <p:blipFill>
          <a:blip r:embed="rId4"/>
          <a:stretch>
            <a:fillRect/>
          </a:stretch>
        </p:blipFill>
        <p:spPr>
          <a:xfrm>
            <a:off x="6739445" y="506035"/>
            <a:ext cx="1673263" cy="50901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 name="Google Shape;1195;p43">
            <a:extLst>
              <a:ext uri="{FF2B5EF4-FFF2-40B4-BE49-F238E27FC236}">
                <a16:creationId xmlns:a16="http://schemas.microsoft.com/office/drawing/2014/main" id="{712D8051-B517-4AD5-D74C-639CE719C246}"/>
              </a:ext>
            </a:extLst>
          </p:cNvPr>
          <p:cNvGrpSpPr/>
          <p:nvPr/>
        </p:nvGrpSpPr>
        <p:grpSpPr>
          <a:xfrm>
            <a:off x="3121114" y="1447681"/>
            <a:ext cx="2901541" cy="2901707"/>
            <a:chOff x="2548956" y="2148856"/>
            <a:chExt cx="1653300" cy="1653300"/>
          </a:xfrm>
        </p:grpSpPr>
        <p:sp>
          <p:nvSpPr>
            <p:cNvPr id="1117" name="Google Shape;1196;p43">
              <a:extLst>
                <a:ext uri="{FF2B5EF4-FFF2-40B4-BE49-F238E27FC236}">
                  <a16:creationId xmlns:a16="http://schemas.microsoft.com/office/drawing/2014/main" id="{80527485-A7AD-1770-B545-15C98667478B}"/>
                </a:ext>
              </a:extLst>
            </p:cNvPr>
            <p:cNvSpPr/>
            <p:nvPr/>
          </p:nvSpPr>
          <p:spPr>
            <a:xfrm>
              <a:off x="2548956" y="2148856"/>
              <a:ext cx="1653300" cy="1653300"/>
            </a:xfrm>
            <a:prstGeom prst="rect">
              <a:avLst/>
            </a:prstGeom>
            <a:noFill/>
            <a:ln w="19050" cap="flat" cmpd="sng">
              <a:solidFill>
                <a:srgbClr val="3A727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118" name="Google Shape;1197;p43">
              <a:extLst>
                <a:ext uri="{FF2B5EF4-FFF2-40B4-BE49-F238E27FC236}">
                  <a16:creationId xmlns:a16="http://schemas.microsoft.com/office/drawing/2014/main" id="{13207486-D25B-9DA9-CA3A-0FD2877CB677}"/>
                </a:ext>
              </a:extLst>
            </p:cNvPr>
            <p:cNvCxnSpPr>
              <a:endCxn id="1117" idx="3"/>
            </p:cNvCxnSpPr>
            <p:nvPr/>
          </p:nvCxnSpPr>
          <p:spPr>
            <a:xfrm rot="10800000" flipH="1">
              <a:off x="3377256" y="2975506"/>
              <a:ext cx="825000" cy="900"/>
            </a:xfrm>
            <a:prstGeom prst="straightConnector1">
              <a:avLst/>
            </a:prstGeom>
            <a:noFill/>
            <a:ln w="19050" cap="rnd" cmpd="sng">
              <a:solidFill>
                <a:srgbClr val="3A727F"/>
              </a:solidFill>
              <a:prstDash val="solid"/>
              <a:round/>
              <a:headEnd type="none" w="med" len="med"/>
              <a:tailEnd type="none" w="med" len="med"/>
            </a:ln>
          </p:spPr>
        </p:cxnSp>
        <p:sp>
          <p:nvSpPr>
            <p:cNvPr id="1119" name="Google Shape;1198;p43">
              <a:extLst>
                <a:ext uri="{FF2B5EF4-FFF2-40B4-BE49-F238E27FC236}">
                  <a16:creationId xmlns:a16="http://schemas.microsoft.com/office/drawing/2014/main" id="{353FA9D3-5EBA-EABF-B81A-C979F622976E}"/>
                </a:ext>
              </a:extLst>
            </p:cNvPr>
            <p:cNvSpPr/>
            <p:nvPr/>
          </p:nvSpPr>
          <p:spPr>
            <a:xfrm rot="5400000">
              <a:off x="2143235" y="2561995"/>
              <a:ext cx="1640700" cy="828900"/>
            </a:xfrm>
            <a:prstGeom prst="triangle">
              <a:avLst>
                <a:gd name="adj" fmla="val 50000"/>
              </a:avLst>
            </a:prstGeom>
            <a:noFill/>
            <a:ln w="19050" cap="flat" cmpd="sng">
              <a:solidFill>
                <a:srgbClr val="3A727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0" name="Google Shape;1199;p43">
              <a:extLst>
                <a:ext uri="{FF2B5EF4-FFF2-40B4-BE49-F238E27FC236}">
                  <a16:creationId xmlns:a16="http://schemas.microsoft.com/office/drawing/2014/main" id="{A176F977-888A-EB08-32EE-5E2AC1C8AADA}"/>
                </a:ext>
              </a:extLst>
            </p:cNvPr>
            <p:cNvSpPr/>
            <p:nvPr/>
          </p:nvSpPr>
          <p:spPr>
            <a:xfrm>
              <a:off x="3158539" y="2759831"/>
              <a:ext cx="434100" cy="434100"/>
            </a:xfrm>
            <a:prstGeom prst="ellipse">
              <a:avLst/>
            </a:prstGeom>
            <a:solidFill>
              <a:srgbClr val="3A72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1" name="Google Shape;1200;p43">
              <a:extLst>
                <a:ext uri="{FF2B5EF4-FFF2-40B4-BE49-F238E27FC236}">
                  <a16:creationId xmlns:a16="http://schemas.microsoft.com/office/drawing/2014/main" id="{057FDC30-A4C4-A9C7-427E-CB25DC6F7C58}"/>
                </a:ext>
              </a:extLst>
            </p:cNvPr>
            <p:cNvSpPr/>
            <p:nvPr/>
          </p:nvSpPr>
          <p:spPr>
            <a:xfrm>
              <a:off x="3235245" y="2835272"/>
              <a:ext cx="280767" cy="280517"/>
            </a:xfrm>
            <a:custGeom>
              <a:avLst/>
              <a:gdLst/>
              <a:ahLst/>
              <a:cxnLst/>
              <a:rect l="l" t="t" r="r" b="b"/>
              <a:pathLst>
                <a:path w="21343" h="21324" extrusionOk="0">
                  <a:moveTo>
                    <a:pt x="4059" y="657"/>
                  </a:moveTo>
                  <a:cubicBezTo>
                    <a:pt x="4226" y="657"/>
                    <a:pt x="4392" y="695"/>
                    <a:pt x="4549" y="770"/>
                  </a:cubicBezTo>
                  <a:lnTo>
                    <a:pt x="8574" y="2680"/>
                  </a:lnTo>
                  <a:cubicBezTo>
                    <a:pt x="8508" y="2834"/>
                    <a:pt x="8471" y="3001"/>
                    <a:pt x="8471" y="3177"/>
                  </a:cubicBezTo>
                  <a:lnTo>
                    <a:pt x="8471" y="3438"/>
                  </a:lnTo>
                  <a:cubicBezTo>
                    <a:pt x="8034" y="3186"/>
                    <a:pt x="7340" y="2813"/>
                    <a:pt x="6590" y="2509"/>
                  </a:cubicBezTo>
                  <a:cubicBezTo>
                    <a:pt x="5744" y="2167"/>
                    <a:pt x="5032" y="1997"/>
                    <a:pt x="4457" y="1997"/>
                  </a:cubicBezTo>
                  <a:cubicBezTo>
                    <a:pt x="3820" y="1997"/>
                    <a:pt x="3352" y="2206"/>
                    <a:pt x="3056" y="2625"/>
                  </a:cubicBezTo>
                  <a:cubicBezTo>
                    <a:pt x="2952" y="2774"/>
                    <a:pt x="2985" y="2979"/>
                    <a:pt x="3134" y="3083"/>
                  </a:cubicBezTo>
                  <a:cubicBezTo>
                    <a:pt x="3192" y="3124"/>
                    <a:pt x="3260" y="3144"/>
                    <a:pt x="3326" y="3144"/>
                  </a:cubicBezTo>
                  <a:cubicBezTo>
                    <a:pt x="3429" y="3144"/>
                    <a:pt x="3530" y="3096"/>
                    <a:pt x="3593" y="3005"/>
                  </a:cubicBezTo>
                  <a:cubicBezTo>
                    <a:pt x="3771" y="2754"/>
                    <a:pt x="4080" y="2652"/>
                    <a:pt x="4462" y="2652"/>
                  </a:cubicBezTo>
                  <a:cubicBezTo>
                    <a:pt x="5665" y="2652"/>
                    <a:pt x="7595" y="3662"/>
                    <a:pt x="8472" y="4202"/>
                  </a:cubicBezTo>
                  <a:lnTo>
                    <a:pt x="8472" y="5765"/>
                  </a:lnTo>
                  <a:lnTo>
                    <a:pt x="3231" y="4321"/>
                  </a:lnTo>
                  <a:cubicBezTo>
                    <a:pt x="2916" y="4237"/>
                    <a:pt x="2663" y="4030"/>
                    <a:pt x="2513" y="3741"/>
                  </a:cubicBezTo>
                  <a:cubicBezTo>
                    <a:pt x="2366" y="3453"/>
                    <a:pt x="2346" y="3123"/>
                    <a:pt x="2460" y="2820"/>
                  </a:cubicBezTo>
                  <a:lnTo>
                    <a:pt x="2985" y="1405"/>
                  </a:lnTo>
                  <a:cubicBezTo>
                    <a:pt x="3100" y="1101"/>
                    <a:pt x="3326" y="867"/>
                    <a:pt x="3626" y="743"/>
                  </a:cubicBezTo>
                  <a:cubicBezTo>
                    <a:pt x="3767" y="686"/>
                    <a:pt x="3913" y="657"/>
                    <a:pt x="4059" y="657"/>
                  </a:cubicBezTo>
                  <a:close/>
                  <a:moveTo>
                    <a:pt x="17271" y="657"/>
                  </a:moveTo>
                  <a:cubicBezTo>
                    <a:pt x="17416" y="657"/>
                    <a:pt x="17562" y="686"/>
                    <a:pt x="17703" y="743"/>
                  </a:cubicBezTo>
                  <a:cubicBezTo>
                    <a:pt x="18003" y="867"/>
                    <a:pt x="18233" y="1101"/>
                    <a:pt x="18345" y="1405"/>
                  </a:cubicBezTo>
                  <a:lnTo>
                    <a:pt x="18870" y="2820"/>
                  </a:lnTo>
                  <a:cubicBezTo>
                    <a:pt x="18985" y="3125"/>
                    <a:pt x="18964" y="3453"/>
                    <a:pt x="18816" y="3741"/>
                  </a:cubicBezTo>
                  <a:cubicBezTo>
                    <a:pt x="18668" y="4030"/>
                    <a:pt x="18413" y="4237"/>
                    <a:pt x="18100" y="4322"/>
                  </a:cubicBezTo>
                  <a:lnTo>
                    <a:pt x="12859" y="5766"/>
                  </a:lnTo>
                  <a:lnTo>
                    <a:pt x="12859" y="4184"/>
                  </a:lnTo>
                  <a:cubicBezTo>
                    <a:pt x="13750" y="3638"/>
                    <a:pt x="15649" y="2652"/>
                    <a:pt x="16837" y="2652"/>
                  </a:cubicBezTo>
                  <a:cubicBezTo>
                    <a:pt x="17219" y="2652"/>
                    <a:pt x="17527" y="2754"/>
                    <a:pt x="17705" y="3005"/>
                  </a:cubicBezTo>
                  <a:cubicBezTo>
                    <a:pt x="17768" y="3096"/>
                    <a:pt x="17869" y="3144"/>
                    <a:pt x="17972" y="3144"/>
                  </a:cubicBezTo>
                  <a:cubicBezTo>
                    <a:pt x="18039" y="3144"/>
                    <a:pt x="18106" y="3124"/>
                    <a:pt x="18164" y="3083"/>
                  </a:cubicBezTo>
                  <a:cubicBezTo>
                    <a:pt x="18313" y="2979"/>
                    <a:pt x="18346" y="2771"/>
                    <a:pt x="18242" y="2624"/>
                  </a:cubicBezTo>
                  <a:cubicBezTo>
                    <a:pt x="17945" y="2206"/>
                    <a:pt x="17476" y="1996"/>
                    <a:pt x="16839" y="1996"/>
                  </a:cubicBezTo>
                  <a:cubicBezTo>
                    <a:pt x="16265" y="1996"/>
                    <a:pt x="15553" y="2167"/>
                    <a:pt x="14708" y="2509"/>
                  </a:cubicBezTo>
                  <a:cubicBezTo>
                    <a:pt x="13976" y="2806"/>
                    <a:pt x="13297" y="3167"/>
                    <a:pt x="12859" y="3419"/>
                  </a:cubicBezTo>
                  <a:lnTo>
                    <a:pt x="12859" y="3177"/>
                  </a:lnTo>
                  <a:cubicBezTo>
                    <a:pt x="12859" y="2999"/>
                    <a:pt x="12822" y="2831"/>
                    <a:pt x="12757" y="2680"/>
                  </a:cubicBezTo>
                  <a:lnTo>
                    <a:pt x="16780" y="770"/>
                  </a:lnTo>
                  <a:cubicBezTo>
                    <a:pt x="16938" y="695"/>
                    <a:pt x="17104" y="657"/>
                    <a:pt x="17271" y="657"/>
                  </a:cubicBezTo>
                  <a:close/>
                  <a:moveTo>
                    <a:pt x="11603" y="2577"/>
                  </a:moveTo>
                  <a:cubicBezTo>
                    <a:pt x="11933" y="2577"/>
                    <a:pt x="12201" y="2846"/>
                    <a:pt x="12201" y="3177"/>
                  </a:cubicBezTo>
                  <a:lnTo>
                    <a:pt x="12201" y="5899"/>
                  </a:lnTo>
                  <a:cubicBezTo>
                    <a:pt x="12201" y="6229"/>
                    <a:pt x="11933" y="6497"/>
                    <a:pt x="11603" y="6497"/>
                  </a:cubicBezTo>
                  <a:lnTo>
                    <a:pt x="9730" y="6497"/>
                  </a:lnTo>
                  <a:cubicBezTo>
                    <a:pt x="9398" y="6497"/>
                    <a:pt x="9130" y="6229"/>
                    <a:pt x="9130" y="5899"/>
                  </a:cubicBezTo>
                  <a:lnTo>
                    <a:pt x="9130" y="3177"/>
                  </a:lnTo>
                  <a:cubicBezTo>
                    <a:pt x="9128" y="2846"/>
                    <a:pt x="9398" y="2577"/>
                    <a:pt x="9730" y="2577"/>
                  </a:cubicBezTo>
                  <a:close/>
                  <a:moveTo>
                    <a:pt x="11129" y="7156"/>
                  </a:moveTo>
                  <a:cubicBezTo>
                    <a:pt x="11499" y="7646"/>
                    <a:pt x="11842" y="8153"/>
                    <a:pt x="12156" y="8676"/>
                  </a:cubicBezTo>
                  <a:lnTo>
                    <a:pt x="9175" y="8676"/>
                  </a:lnTo>
                  <a:cubicBezTo>
                    <a:pt x="9489" y="8153"/>
                    <a:pt x="9832" y="7646"/>
                    <a:pt x="10202" y="7156"/>
                  </a:cubicBezTo>
                  <a:close/>
                  <a:moveTo>
                    <a:pt x="20675" y="4924"/>
                  </a:moveTo>
                  <a:lnTo>
                    <a:pt x="20675" y="8676"/>
                  </a:lnTo>
                  <a:lnTo>
                    <a:pt x="17132" y="8676"/>
                  </a:lnTo>
                  <a:cubicBezTo>
                    <a:pt x="16668" y="7652"/>
                    <a:pt x="16128" y="6661"/>
                    <a:pt x="15512" y="5720"/>
                  </a:cubicBezTo>
                  <a:lnTo>
                    <a:pt x="18276" y="4959"/>
                  </a:lnTo>
                  <a:cubicBezTo>
                    <a:pt x="18313" y="4947"/>
                    <a:pt x="18351" y="4937"/>
                    <a:pt x="18388" y="4924"/>
                  </a:cubicBezTo>
                  <a:close/>
                  <a:moveTo>
                    <a:pt x="6487" y="5902"/>
                  </a:moveTo>
                  <a:lnTo>
                    <a:pt x="8620" y="6490"/>
                  </a:lnTo>
                  <a:cubicBezTo>
                    <a:pt x="8784" y="6795"/>
                    <a:pt x="9070" y="7028"/>
                    <a:pt x="9413" y="7116"/>
                  </a:cubicBezTo>
                  <a:cubicBezTo>
                    <a:pt x="7874" y="9264"/>
                    <a:pt x="6814" y="11734"/>
                    <a:pt x="6317" y="14328"/>
                  </a:cubicBezTo>
                  <a:cubicBezTo>
                    <a:pt x="5966" y="13816"/>
                    <a:pt x="5640" y="13282"/>
                    <a:pt x="5340" y="12727"/>
                  </a:cubicBezTo>
                  <a:cubicBezTo>
                    <a:pt x="5297" y="12648"/>
                    <a:pt x="5221" y="12589"/>
                    <a:pt x="5131" y="12566"/>
                  </a:cubicBezTo>
                  <a:cubicBezTo>
                    <a:pt x="5104" y="12559"/>
                    <a:pt x="5076" y="12556"/>
                    <a:pt x="5049" y="12556"/>
                  </a:cubicBezTo>
                  <a:cubicBezTo>
                    <a:pt x="4985" y="12556"/>
                    <a:pt x="4923" y="12574"/>
                    <a:pt x="4870" y="12608"/>
                  </a:cubicBezTo>
                  <a:cubicBezTo>
                    <a:pt x="4323" y="12966"/>
                    <a:pt x="3784" y="13358"/>
                    <a:pt x="3267" y="13779"/>
                  </a:cubicBezTo>
                  <a:cubicBezTo>
                    <a:pt x="3801" y="10975"/>
                    <a:pt x="4903" y="8274"/>
                    <a:pt x="6487" y="5902"/>
                  </a:cubicBezTo>
                  <a:close/>
                  <a:moveTo>
                    <a:pt x="14843" y="5904"/>
                  </a:moveTo>
                  <a:cubicBezTo>
                    <a:pt x="16425" y="8275"/>
                    <a:pt x="17527" y="10979"/>
                    <a:pt x="18063" y="13783"/>
                  </a:cubicBezTo>
                  <a:cubicBezTo>
                    <a:pt x="17545" y="13360"/>
                    <a:pt x="17008" y="12966"/>
                    <a:pt x="16459" y="12611"/>
                  </a:cubicBezTo>
                  <a:cubicBezTo>
                    <a:pt x="16406" y="12576"/>
                    <a:pt x="16344" y="12558"/>
                    <a:pt x="16280" y="12558"/>
                  </a:cubicBezTo>
                  <a:cubicBezTo>
                    <a:pt x="16253" y="12558"/>
                    <a:pt x="16225" y="12561"/>
                    <a:pt x="16198" y="12568"/>
                  </a:cubicBezTo>
                  <a:cubicBezTo>
                    <a:pt x="16109" y="12590"/>
                    <a:pt x="16034" y="12650"/>
                    <a:pt x="15990" y="12730"/>
                  </a:cubicBezTo>
                  <a:cubicBezTo>
                    <a:pt x="15690" y="13284"/>
                    <a:pt x="15363" y="13819"/>
                    <a:pt x="15013" y="14329"/>
                  </a:cubicBezTo>
                  <a:cubicBezTo>
                    <a:pt x="14514" y="11734"/>
                    <a:pt x="13455" y="9265"/>
                    <a:pt x="11916" y="7118"/>
                  </a:cubicBezTo>
                  <a:cubicBezTo>
                    <a:pt x="12259" y="7028"/>
                    <a:pt x="12547" y="6797"/>
                    <a:pt x="12710" y="6491"/>
                  </a:cubicBezTo>
                  <a:lnTo>
                    <a:pt x="14843" y="5904"/>
                  </a:lnTo>
                  <a:close/>
                  <a:moveTo>
                    <a:pt x="3914" y="9334"/>
                  </a:moveTo>
                  <a:cubicBezTo>
                    <a:pt x="3219" y="11012"/>
                    <a:pt x="2730" y="12777"/>
                    <a:pt x="2466" y="14569"/>
                  </a:cubicBezTo>
                  <a:cubicBezTo>
                    <a:pt x="2445" y="14708"/>
                    <a:pt x="2513" y="14842"/>
                    <a:pt x="2634" y="14908"/>
                  </a:cubicBezTo>
                  <a:cubicBezTo>
                    <a:pt x="2683" y="14934"/>
                    <a:pt x="2737" y="14947"/>
                    <a:pt x="2791" y="14947"/>
                  </a:cubicBezTo>
                  <a:cubicBezTo>
                    <a:pt x="2870" y="14947"/>
                    <a:pt x="2949" y="14918"/>
                    <a:pt x="3010" y="14863"/>
                  </a:cubicBezTo>
                  <a:cubicBezTo>
                    <a:pt x="3623" y="14316"/>
                    <a:pt x="4267" y="13812"/>
                    <a:pt x="4934" y="13358"/>
                  </a:cubicBezTo>
                  <a:cubicBezTo>
                    <a:pt x="5331" y="14059"/>
                    <a:pt x="5771" y="14732"/>
                    <a:pt x="6244" y="15360"/>
                  </a:cubicBezTo>
                  <a:cubicBezTo>
                    <a:pt x="6308" y="15445"/>
                    <a:pt x="6405" y="15491"/>
                    <a:pt x="6508" y="15491"/>
                  </a:cubicBezTo>
                  <a:cubicBezTo>
                    <a:pt x="6535" y="15491"/>
                    <a:pt x="6561" y="15487"/>
                    <a:pt x="6590" y="15479"/>
                  </a:cubicBezTo>
                  <a:cubicBezTo>
                    <a:pt x="6718" y="15446"/>
                    <a:pt x="6815" y="15341"/>
                    <a:pt x="6833" y="15209"/>
                  </a:cubicBezTo>
                  <a:cubicBezTo>
                    <a:pt x="7124" y="13226"/>
                    <a:pt x="7756" y="11303"/>
                    <a:pt x="8688" y="9538"/>
                  </a:cubicBezTo>
                  <a:lnTo>
                    <a:pt x="8688" y="20662"/>
                  </a:lnTo>
                  <a:lnTo>
                    <a:pt x="2160" y="20662"/>
                  </a:lnTo>
                  <a:lnTo>
                    <a:pt x="2160" y="9334"/>
                  </a:lnTo>
                  <a:close/>
                  <a:moveTo>
                    <a:pt x="11983" y="9334"/>
                  </a:moveTo>
                  <a:lnTo>
                    <a:pt x="11983" y="20662"/>
                  </a:lnTo>
                  <a:lnTo>
                    <a:pt x="9349" y="20662"/>
                  </a:lnTo>
                  <a:lnTo>
                    <a:pt x="9349" y="9334"/>
                  </a:lnTo>
                  <a:close/>
                  <a:moveTo>
                    <a:pt x="4062" y="1"/>
                  </a:moveTo>
                  <a:cubicBezTo>
                    <a:pt x="3831" y="1"/>
                    <a:pt x="3600" y="45"/>
                    <a:pt x="3383" y="134"/>
                  </a:cubicBezTo>
                  <a:cubicBezTo>
                    <a:pt x="2916" y="324"/>
                    <a:pt x="2548" y="704"/>
                    <a:pt x="2372" y="1175"/>
                  </a:cubicBezTo>
                  <a:lnTo>
                    <a:pt x="1845" y="2591"/>
                  </a:lnTo>
                  <a:cubicBezTo>
                    <a:pt x="1671" y="3065"/>
                    <a:pt x="1701" y="3592"/>
                    <a:pt x="1932" y="4042"/>
                  </a:cubicBezTo>
                  <a:cubicBezTo>
                    <a:pt x="1970" y="4120"/>
                    <a:pt x="2018" y="4194"/>
                    <a:pt x="2067" y="4266"/>
                  </a:cubicBezTo>
                  <a:lnTo>
                    <a:pt x="330" y="4266"/>
                  </a:lnTo>
                  <a:cubicBezTo>
                    <a:pt x="148" y="4266"/>
                    <a:pt x="0" y="4412"/>
                    <a:pt x="0" y="4595"/>
                  </a:cubicBezTo>
                  <a:lnTo>
                    <a:pt x="0" y="6965"/>
                  </a:lnTo>
                  <a:cubicBezTo>
                    <a:pt x="0" y="7147"/>
                    <a:pt x="148" y="7295"/>
                    <a:pt x="330" y="7295"/>
                  </a:cubicBezTo>
                  <a:cubicBezTo>
                    <a:pt x="513" y="7295"/>
                    <a:pt x="659" y="7147"/>
                    <a:pt x="659" y="6965"/>
                  </a:cubicBezTo>
                  <a:lnTo>
                    <a:pt x="659" y="4924"/>
                  </a:lnTo>
                  <a:lnTo>
                    <a:pt x="2947" y="4924"/>
                  </a:lnTo>
                  <a:cubicBezTo>
                    <a:pt x="2985" y="4937"/>
                    <a:pt x="3022" y="4947"/>
                    <a:pt x="3059" y="4959"/>
                  </a:cubicBezTo>
                  <a:lnTo>
                    <a:pt x="5825" y="5720"/>
                  </a:lnTo>
                  <a:cubicBezTo>
                    <a:pt x="5212" y="6661"/>
                    <a:pt x="4669" y="7652"/>
                    <a:pt x="4205" y="8676"/>
                  </a:cubicBezTo>
                  <a:lnTo>
                    <a:pt x="662" y="8676"/>
                  </a:lnTo>
                  <a:lnTo>
                    <a:pt x="662" y="8281"/>
                  </a:lnTo>
                  <a:cubicBezTo>
                    <a:pt x="662" y="8099"/>
                    <a:pt x="515" y="7951"/>
                    <a:pt x="331" y="7951"/>
                  </a:cubicBezTo>
                  <a:cubicBezTo>
                    <a:pt x="149" y="7951"/>
                    <a:pt x="2" y="8099"/>
                    <a:pt x="2" y="8281"/>
                  </a:cubicBezTo>
                  <a:lnTo>
                    <a:pt x="2" y="9006"/>
                  </a:lnTo>
                  <a:cubicBezTo>
                    <a:pt x="2" y="9189"/>
                    <a:pt x="149" y="9337"/>
                    <a:pt x="331" y="9337"/>
                  </a:cubicBezTo>
                  <a:lnTo>
                    <a:pt x="1507" y="9337"/>
                  </a:lnTo>
                  <a:lnTo>
                    <a:pt x="1507" y="20994"/>
                  </a:lnTo>
                  <a:cubicBezTo>
                    <a:pt x="1507" y="21175"/>
                    <a:pt x="1654" y="21323"/>
                    <a:pt x="1836" y="21323"/>
                  </a:cubicBezTo>
                  <a:lnTo>
                    <a:pt x="19507" y="21323"/>
                  </a:lnTo>
                  <a:cubicBezTo>
                    <a:pt x="19689" y="21323"/>
                    <a:pt x="19836" y="21175"/>
                    <a:pt x="19836" y="20994"/>
                  </a:cubicBezTo>
                  <a:lnTo>
                    <a:pt x="19836" y="19081"/>
                  </a:lnTo>
                  <a:cubicBezTo>
                    <a:pt x="19836" y="18899"/>
                    <a:pt x="19689" y="18752"/>
                    <a:pt x="19507" y="18752"/>
                  </a:cubicBezTo>
                  <a:cubicBezTo>
                    <a:pt x="19323" y="18752"/>
                    <a:pt x="19176" y="18899"/>
                    <a:pt x="19176" y="19081"/>
                  </a:cubicBezTo>
                  <a:lnTo>
                    <a:pt x="19176" y="20665"/>
                  </a:lnTo>
                  <a:lnTo>
                    <a:pt x="12647" y="20665"/>
                  </a:lnTo>
                  <a:lnTo>
                    <a:pt x="12647" y="9540"/>
                  </a:lnTo>
                  <a:cubicBezTo>
                    <a:pt x="13579" y="11307"/>
                    <a:pt x="14210" y="13227"/>
                    <a:pt x="14501" y="15211"/>
                  </a:cubicBezTo>
                  <a:cubicBezTo>
                    <a:pt x="14520" y="15342"/>
                    <a:pt x="14617" y="15449"/>
                    <a:pt x="14746" y="15482"/>
                  </a:cubicBezTo>
                  <a:cubicBezTo>
                    <a:pt x="14772" y="15490"/>
                    <a:pt x="14799" y="15493"/>
                    <a:pt x="14828" y="15493"/>
                  </a:cubicBezTo>
                  <a:cubicBezTo>
                    <a:pt x="14931" y="15493"/>
                    <a:pt x="15028" y="15446"/>
                    <a:pt x="15090" y="15363"/>
                  </a:cubicBezTo>
                  <a:cubicBezTo>
                    <a:pt x="15564" y="14733"/>
                    <a:pt x="16005" y="14062"/>
                    <a:pt x="16401" y="13360"/>
                  </a:cubicBezTo>
                  <a:cubicBezTo>
                    <a:pt x="17066" y="13813"/>
                    <a:pt x="17712" y="14319"/>
                    <a:pt x="18325" y="14865"/>
                  </a:cubicBezTo>
                  <a:cubicBezTo>
                    <a:pt x="18387" y="14919"/>
                    <a:pt x="18466" y="14948"/>
                    <a:pt x="18546" y="14948"/>
                  </a:cubicBezTo>
                  <a:cubicBezTo>
                    <a:pt x="18599" y="14948"/>
                    <a:pt x="18652" y="14936"/>
                    <a:pt x="18700" y="14909"/>
                  </a:cubicBezTo>
                  <a:cubicBezTo>
                    <a:pt x="18822" y="14844"/>
                    <a:pt x="18891" y="14708"/>
                    <a:pt x="18870" y="14572"/>
                  </a:cubicBezTo>
                  <a:cubicBezTo>
                    <a:pt x="18607" y="12778"/>
                    <a:pt x="18117" y="11015"/>
                    <a:pt x="17423" y="9337"/>
                  </a:cubicBezTo>
                  <a:lnTo>
                    <a:pt x="19177" y="9337"/>
                  </a:lnTo>
                  <a:lnTo>
                    <a:pt x="19177" y="17764"/>
                  </a:lnTo>
                  <a:cubicBezTo>
                    <a:pt x="19177" y="17946"/>
                    <a:pt x="19325" y="18094"/>
                    <a:pt x="19508" y="18094"/>
                  </a:cubicBezTo>
                  <a:cubicBezTo>
                    <a:pt x="19690" y="18094"/>
                    <a:pt x="19838" y="17946"/>
                    <a:pt x="19838" y="17764"/>
                  </a:cubicBezTo>
                  <a:lnTo>
                    <a:pt x="19838" y="9337"/>
                  </a:lnTo>
                  <a:lnTo>
                    <a:pt x="21013" y="9337"/>
                  </a:lnTo>
                  <a:cubicBezTo>
                    <a:pt x="21195" y="9337"/>
                    <a:pt x="21343" y="9189"/>
                    <a:pt x="21343" y="9006"/>
                  </a:cubicBezTo>
                  <a:lnTo>
                    <a:pt x="21343" y="4595"/>
                  </a:lnTo>
                  <a:cubicBezTo>
                    <a:pt x="21334" y="4412"/>
                    <a:pt x="21186" y="4266"/>
                    <a:pt x="21003" y="4266"/>
                  </a:cubicBezTo>
                  <a:lnTo>
                    <a:pt x="19265" y="4266"/>
                  </a:lnTo>
                  <a:cubicBezTo>
                    <a:pt x="19316" y="4194"/>
                    <a:pt x="19362" y="4120"/>
                    <a:pt x="19401" y="4042"/>
                  </a:cubicBezTo>
                  <a:cubicBezTo>
                    <a:pt x="19630" y="3592"/>
                    <a:pt x="19662" y="3065"/>
                    <a:pt x="19487" y="2591"/>
                  </a:cubicBezTo>
                  <a:lnTo>
                    <a:pt x="18961" y="1175"/>
                  </a:lnTo>
                  <a:cubicBezTo>
                    <a:pt x="18786" y="704"/>
                    <a:pt x="18416" y="324"/>
                    <a:pt x="17951" y="134"/>
                  </a:cubicBezTo>
                  <a:cubicBezTo>
                    <a:pt x="17733" y="45"/>
                    <a:pt x="17501" y="1"/>
                    <a:pt x="17270" y="1"/>
                  </a:cubicBezTo>
                  <a:cubicBezTo>
                    <a:pt x="17005" y="1"/>
                    <a:pt x="16741" y="59"/>
                    <a:pt x="16498" y="174"/>
                  </a:cubicBezTo>
                  <a:lnTo>
                    <a:pt x="12334" y="2152"/>
                  </a:lnTo>
                  <a:cubicBezTo>
                    <a:pt x="12128" y="2006"/>
                    <a:pt x="11876" y="1918"/>
                    <a:pt x="11604" y="1918"/>
                  </a:cubicBezTo>
                  <a:lnTo>
                    <a:pt x="9730" y="1918"/>
                  </a:lnTo>
                  <a:cubicBezTo>
                    <a:pt x="9457" y="1918"/>
                    <a:pt x="9205" y="2006"/>
                    <a:pt x="9000" y="2152"/>
                  </a:cubicBezTo>
                  <a:lnTo>
                    <a:pt x="4834" y="174"/>
                  </a:lnTo>
                  <a:cubicBezTo>
                    <a:pt x="4591" y="59"/>
                    <a:pt x="4326" y="1"/>
                    <a:pt x="4062" y="1"/>
                  </a:cubicBezTo>
                  <a:close/>
                </a:path>
              </a:pathLst>
            </a:custGeom>
            <a:solidFill>
              <a:srgbClr val="BDE5C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122" name="Google Shape;1201;p43">
            <a:extLst>
              <a:ext uri="{FF2B5EF4-FFF2-40B4-BE49-F238E27FC236}">
                <a16:creationId xmlns:a16="http://schemas.microsoft.com/office/drawing/2014/main" id="{EF7FAD83-3055-DEA6-0C75-5D42EF35DD40}"/>
              </a:ext>
            </a:extLst>
          </p:cNvPr>
          <p:cNvGrpSpPr/>
          <p:nvPr/>
        </p:nvGrpSpPr>
        <p:grpSpPr>
          <a:xfrm>
            <a:off x="4811207" y="1375293"/>
            <a:ext cx="3875355" cy="1347409"/>
            <a:chOff x="4811207" y="1375293"/>
            <a:chExt cx="3875355" cy="1347409"/>
          </a:xfrm>
        </p:grpSpPr>
        <p:sp>
          <p:nvSpPr>
            <p:cNvPr id="1123" name="Google Shape;1202;p43">
              <a:extLst>
                <a:ext uri="{FF2B5EF4-FFF2-40B4-BE49-F238E27FC236}">
                  <a16:creationId xmlns:a16="http://schemas.microsoft.com/office/drawing/2014/main" id="{75961E38-A1C9-5E48-D2D2-6E35F170D42E}"/>
                </a:ext>
              </a:extLst>
            </p:cNvPr>
            <p:cNvSpPr/>
            <p:nvPr/>
          </p:nvSpPr>
          <p:spPr>
            <a:xfrm>
              <a:off x="4811207" y="1655279"/>
              <a:ext cx="761700" cy="762000"/>
            </a:xfrm>
            <a:prstGeom prst="ellipse">
              <a:avLst/>
            </a:prstGeom>
            <a:solidFill>
              <a:srgbClr val="F7C24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4" name="Google Shape;1203;p43">
              <a:extLst>
                <a:ext uri="{FF2B5EF4-FFF2-40B4-BE49-F238E27FC236}">
                  <a16:creationId xmlns:a16="http://schemas.microsoft.com/office/drawing/2014/main" id="{83143FCF-27D3-A8F4-D55F-CE0438B66587}"/>
                </a:ext>
              </a:extLst>
            </p:cNvPr>
            <p:cNvSpPr txBox="1"/>
            <p:nvPr/>
          </p:nvSpPr>
          <p:spPr>
            <a:xfrm>
              <a:off x="6461763" y="1770502"/>
              <a:ext cx="2224800" cy="9522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0" i="0" dirty="0">
                  <a:effectLst/>
                  <a:latin typeface="Times New Roman" panose="02020603050405020304" pitchFamily="18" charset="0"/>
                  <a:cs typeface="Times New Roman" panose="02020603050405020304" pitchFamily="18" charset="0"/>
                </a:rPr>
                <a:t>Develop a facial emotion detection software</a:t>
              </a:r>
              <a:endParaRPr lang="en-IN" sz="1200" kern="0" dirty="0">
                <a:latin typeface="Times New Roman" panose="02020603050405020304" pitchFamily="18" charset="0"/>
                <a:ea typeface="Roboto"/>
                <a:cs typeface="Times New Roman" panose="02020603050405020304" pitchFamily="18" charset="0"/>
                <a:sym typeface="Roboto"/>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200" b="0" i="0" dirty="0">
                  <a:effectLst/>
                  <a:latin typeface="Times New Roman" panose="02020603050405020304" pitchFamily="18" charset="0"/>
                  <a:cs typeface="Times New Roman" panose="02020603050405020304" pitchFamily="18" charset="0"/>
                </a:rPr>
                <a:t>Offer facial emotion detection services</a:t>
              </a:r>
              <a:endParaRPr lang="en-IN" sz="1200" b="0" i="0" kern="0" dirty="0">
                <a:effectLst/>
                <a:latin typeface="Times New Roman" panose="02020603050405020304" pitchFamily="18" charset="0"/>
                <a:ea typeface="Roboto"/>
                <a:cs typeface="Times New Roman" panose="02020603050405020304" pitchFamily="18" charset="0"/>
                <a:sym typeface="Roboto"/>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200" b="0" i="0" dirty="0">
                  <a:effectLst/>
                  <a:latin typeface="Times New Roman" panose="02020603050405020304" pitchFamily="18" charset="0"/>
                  <a:cs typeface="Times New Roman" panose="02020603050405020304" pitchFamily="18" charset="0"/>
                </a:rPr>
                <a:t>Sell facial emotion detection hardware</a:t>
              </a:r>
              <a:endParaRPr kumimoji="0" sz="1200" b="0" i="0" u="none" strike="noStrike" kern="0" cap="none" spc="0" normalizeH="0" baseline="0" noProof="0" dirty="0">
                <a:ln>
                  <a:noFill/>
                </a:ln>
                <a:effectLst/>
                <a:uLnTx/>
                <a:uFillTx/>
                <a:latin typeface="Times New Roman" panose="02020603050405020304" pitchFamily="18" charset="0"/>
                <a:ea typeface="Roboto"/>
                <a:cs typeface="Times New Roman" panose="02020603050405020304" pitchFamily="18" charset="0"/>
                <a:sym typeface="Roboto"/>
              </a:endParaRPr>
            </a:p>
          </p:txBody>
        </p:sp>
        <p:sp>
          <p:nvSpPr>
            <p:cNvPr id="1125" name="Google Shape;1204;p43">
              <a:extLst>
                <a:ext uri="{FF2B5EF4-FFF2-40B4-BE49-F238E27FC236}">
                  <a16:creationId xmlns:a16="http://schemas.microsoft.com/office/drawing/2014/main" id="{4C8538C7-97B0-8678-7B86-D0E56151F118}"/>
                </a:ext>
              </a:extLst>
            </p:cNvPr>
            <p:cNvSpPr txBox="1"/>
            <p:nvPr/>
          </p:nvSpPr>
          <p:spPr>
            <a:xfrm>
              <a:off x="6461763" y="1375293"/>
              <a:ext cx="2224800" cy="4377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600" b="1" i="0" u="none" strike="noStrike" kern="0" cap="none" spc="0" normalizeH="0" baseline="0" noProof="0">
                  <a:ln>
                    <a:noFill/>
                  </a:ln>
                  <a:solidFill>
                    <a:srgbClr val="F7C24B"/>
                  </a:solidFill>
                  <a:effectLst/>
                  <a:uLnTx/>
                  <a:uFillTx/>
                  <a:latin typeface="Fira Sans Condensed"/>
                  <a:ea typeface="Fira Sans Condensed"/>
                  <a:cs typeface="Fira Sans Condensed"/>
                  <a:sym typeface="Fira Sans Condensed"/>
                </a:rPr>
                <a:t>Gain creators</a:t>
              </a:r>
              <a:endParaRPr kumimoji="0" sz="1600" b="1" i="0" u="none" strike="noStrike" kern="0" cap="none" spc="0" normalizeH="0" baseline="0" noProof="0">
                <a:ln>
                  <a:noFill/>
                </a:ln>
                <a:solidFill>
                  <a:srgbClr val="F7C24B"/>
                </a:solidFill>
                <a:effectLst/>
                <a:uLnTx/>
                <a:uFillTx/>
                <a:latin typeface="Fira Sans Condensed"/>
                <a:ea typeface="Fira Sans Condensed"/>
                <a:cs typeface="Fira Sans Condensed"/>
                <a:sym typeface="Fira Sans Condensed"/>
              </a:endParaRPr>
            </a:p>
          </p:txBody>
        </p:sp>
      </p:grpSp>
      <p:cxnSp>
        <p:nvCxnSpPr>
          <p:cNvPr id="1126" name="Google Shape;1205;p43">
            <a:extLst>
              <a:ext uri="{FF2B5EF4-FFF2-40B4-BE49-F238E27FC236}">
                <a16:creationId xmlns:a16="http://schemas.microsoft.com/office/drawing/2014/main" id="{CEAC61A6-7FA1-92A9-D8E8-D073734E2665}"/>
              </a:ext>
            </a:extLst>
          </p:cNvPr>
          <p:cNvCxnSpPr/>
          <p:nvPr/>
        </p:nvCxnSpPr>
        <p:spPr>
          <a:xfrm>
            <a:off x="7347513" y="1778988"/>
            <a:ext cx="453300" cy="0"/>
          </a:xfrm>
          <a:prstGeom prst="straightConnector1">
            <a:avLst/>
          </a:prstGeom>
          <a:noFill/>
          <a:ln w="19050" cap="rnd" cmpd="sng">
            <a:solidFill>
              <a:srgbClr val="F7C24B"/>
            </a:solidFill>
            <a:prstDash val="solid"/>
            <a:round/>
            <a:headEnd type="none" w="med" len="med"/>
            <a:tailEnd type="none" w="med" len="med"/>
          </a:ln>
        </p:spPr>
      </p:cxnSp>
      <p:cxnSp>
        <p:nvCxnSpPr>
          <p:cNvPr id="1127" name="Google Shape;1206;p43">
            <a:extLst>
              <a:ext uri="{FF2B5EF4-FFF2-40B4-BE49-F238E27FC236}">
                <a16:creationId xmlns:a16="http://schemas.microsoft.com/office/drawing/2014/main" id="{82A25B56-1D1B-FDEF-AE54-17DA2A4CBBBF}"/>
              </a:ext>
            </a:extLst>
          </p:cNvPr>
          <p:cNvCxnSpPr>
            <a:stCxn id="1125" idx="1"/>
            <a:endCxn id="1123" idx="6"/>
          </p:cNvCxnSpPr>
          <p:nvPr/>
        </p:nvCxnSpPr>
        <p:spPr>
          <a:xfrm flipH="1">
            <a:off x="5572863" y="1594143"/>
            <a:ext cx="888900" cy="442200"/>
          </a:xfrm>
          <a:prstGeom prst="bentConnector3">
            <a:avLst>
              <a:gd name="adj1" fmla="val 49997"/>
            </a:avLst>
          </a:prstGeom>
          <a:noFill/>
          <a:ln w="19050" cap="rnd" cmpd="sng">
            <a:solidFill>
              <a:srgbClr val="F7C24B"/>
            </a:solidFill>
            <a:prstDash val="solid"/>
            <a:round/>
            <a:headEnd type="none" w="med" len="med"/>
            <a:tailEnd type="none" w="med" len="med"/>
          </a:ln>
        </p:spPr>
      </p:cxnSp>
      <p:grpSp>
        <p:nvGrpSpPr>
          <p:cNvPr id="1128" name="Google Shape;1207;p43">
            <a:extLst>
              <a:ext uri="{FF2B5EF4-FFF2-40B4-BE49-F238E27FC236}">
                <a16:creationId xmlns:a16="http://schemas.microsoft.com/office/drawing/2014/main" id="{AE39B074-955A-7B57-6BB9-CAE7F77897AC}"/>
              </a:ext>
            </a:extLst>
          </p:cNvPr>
          <p:cNvGrpSpPr/>
          <p:nvPr/>
        </p:nvGrpSpPr>
        <p:grpSpPr>
          <a:xfrm>
            <a:off x="4811207" y="3099830"/>
            <a:ext cx="3875356" cy="1347409"/>
            <a:chOff x="4811207" y="3099830"/>
            <a:chExt cx="3875356" cy="1347409"/>
          </a:xfrm>
        </p:grpSpPr>
        <p:sp>
          <p:nvSpPr>
            <p:cNvPr id="1129" name="Google Shape;1208;p43">
              <a:extLst>
                <a:ext uri="{FF2B5EF4-FFF2-40B4-BE49-F238E27FC236}">
                  <a16:creationId xmlns:a16="http://schemas.microsoft.com/office/drawing/2014/main" id="{AC172433-354E-02B6-3105-001B69D8F9EB}"/>
                </a:ext>
              </a:extLst>
            </p:cNvPr>
            <p:cNvSpPr/>
            <p:nvPr/>
          </p:nvSpPr>
          <p:spPr>
            <a:xfrm>
              <a:off x="4811207" y="3379804"/>
              <a:ext cx="761700" cy="762000"/>
            </a:xfrm>
            <a:prstGeom prst="ellipse">
              <a:avLst/>
            </a:prstGeom>
            <a:solidFill>
              <a:srgbClr val="6FB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0" name="Google Shape;1209;p43">
              <a:extLst>
                <a:ext uri="{FF2B5EF4-FFF2-40B4-BE49-F238E27FC236}">
                  <a16:creationId xmlns:a16="http://schemas.microsoft.com/office/drawing/2014/main" id="{7E4891EE-6F41-0174-6BB5-3BCFF8AAA09A}"/>
                </a:ext>
              </a:extLst>
            </p:cNvPr>
            <p:cNvSpPr txBox="1"/>
            <p:nvPr/>
          </p:nvSpPr>
          <p:spPr>
            <a:xfrm>
              <a:off x="6461763" y="3495039"/>
              <a:ext cx="2224800" cy="9522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dirty="0">
                  <a:latin typeface="Times New Roman" panose="02020603050405020304" pitchFamily="18" charset="0"/>
                  <a:ea typeface="Roboto"/>
                  <a:cs typeface="Times New Roman" panose="02020603050405020304" pitchFamily="18" charset="0"/>
                  <a:sym typeface="Roboto"/>
                </a:rPr>
                <a:t>Our product offers facial emotion recognition according to user requests. </a:t>
              </a:r>
              <a:endParaRPr kumimoji="0" sz="1200" b="0" i="0" u="none" strike="noStrike" kern="0" cap="none" spc="0" normalizeH="0" baseline="0" noProof="0" dirty="0">
                <a:ln>
                  <a:noFill/>
                </a:ln>
                <a:effectLst/>
                <a:uLnTx/>
                <a:uFillTx/>
                <a:latin typeface="Times New Roman" panose="02020603050405020304" pitchFamily="18" charset="0"/>
                <a:ea typeface="Roboto"/>
                <a:cs typeface="Times New Roman" panose="02020603050405020304" pitchFamily="18" charset="0"/>
                <a:sym typeface="Roboto"/>
              </a:endParaRPr>
            </a:p>
          </p:txBody>
        </p:sp>
        <p:sp>
          <p:nvSpPr>
            <p:cNvPr id="1131" name="Google Shape;1210;p43">
              <a:extLst>
                <a:ext uri="{FF2B5EF4-FFF2-40B4-BE49-F238E27FC236}">
                  <a16:creationId xmlns:a16="http://schemas.microsoft.com/office/drawing/2014/main" id="{6D6994AE-43C4-AEF0-FC67-14B52C2B58F8}"/>
                </a:ext>
              </a:extLst>
            </p:cNvPr>
            <p:cNvSpPr txBox="1"/>
            <p:nvPr/>
          </p:nvSpPr>
          <p:spPr>
            <a:xfrm>
              <a:off x="6461763" y="3099830"/>
              <a:ext cx="2224800" cy="4377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600" b="1" i="0" u="none" strike="noStrike" kern="0" cap="none" spc="0" normalizeH="0" baseline="0" noProof="0">
                  <a:ln>
                    <a:noFill/>
                  </a:ln>
                  <a:solidFill>
                    <a:srgbClr val="6FB1B5"/>
                  </a:solidFill>
                  <a:effectLst/>
                  <a:uLnTx/>
                  <a:uFillTx/>
                  <a:latin typeface="Fira Sans Condensed"/>
                  <a:ea typeface="Fira Sans Condensed"/>
                  <a:cs typeface="Fira Sans Condensed"/>
                  <a:sym typeface="Fira Sans Condensed"/>
                </a:rPr>
                <a:t>Pain relievers</a:t>
              </a:r>
              <a:endParaRPr kumimoji="0" sz="1600" b="1" i="0" u="none" strike="noStrike" kern="0" cap="none" spc="0" normalizeH="0" baseline="0" noProof="0">
                <a:ln>
                  <a:noFill/>
                </a:ln>
                <a:solidFill>
                  <a:srgbClr val="6FB1B5"/>
                </a:solidFill>
                <a:effectLst/>
                <a:uLnTx/>
                <a:uFillTx/>
                <a:latin typeface="Fira Sans Condensed"/>
                <a:ea typeface="Fira Sans Condensed"/>
                <a:cs typeface="Fira Sans Condensed"/>
                <a:sym typeface="Fira Sans Condensed"/>
              </a:endParaRPr>
            </a:p>
          </p:txBody>
        </p:sp>
      </p:grpSp>
      <p:cxnSp>
        <p:nvCxnSpPr>
          <p:cNvPr id="1132" name="Google Shape;1211;p43">
            <a:extLst>
              <a:ext uri="{FF2B5EF4-FFF2-40B4-BE49-F238E27FC236}">
                <a16:creationId xmlns:a16="http://schemas.microsoft.com/office/drawing/2014/main" id="{960F127A-396B-C435-F428-117FA9025788}"/>
              </a:ext>
            </a:extLst>
          </p:cNvPr>
          <p:cNvCxnSpPr/>
          <p:nvPr/>
        </p:nvCxnSpPr>
        <p:spPr>
          <a:xfrm>
            <a:off x="7347513" y="3503525"/>
            <a:ext cx="453300" cy="0"/>
          </a:xfrm>
          <a:prstGeom prst="straightConnector1">
            <a:avLst/>
          </a:prstGeom>
          <a:noFill/>
          <a:ln w="19050" cap="rnd" cmpd="sng">
            <a:solidFill>
              <a:srgbClr val="6FB1B5"/>
            </a:solidFill>
            <a:prstDash val="solid"/>
            <a:round/>
            <a:headEnd type="none" w="med" len="med"/>
            <a:tailEnd type="none" w="med" len="med"/>
          </a:ln>
        </p:spPr>
      </p:cxnSp>
      <p:cxnSp>
        <p:nvCxnSpPr>
          <p:cNvPr id="1133" name="Google Shape;1212;p43">
            <a:extLst>
              <a:ext uri="{FF2B5EF4-FFF2-40B4-BE49-F238E27FC236}">
                <a16:creationId xmlns:a16="http://schemas.microsoft.com/office/drawing/2014/main" id="{EFBFFCA9-CC1C-BCAB-BEEB-82CEFA6D8E6D}"/>
              </a:ext>
            </a:extLst>
          </p:cNvPr>
          <p:cNvCxnSpPr>
            <a:stCxn id="1131" idx="1"/>
            <a:endCxn id="1129" idx="6"/>
          </p:cNvCxnSpPr>
          <p:nvPr/>
        </p:nvCxnSpPr>
        <p:spPr>
          <a:xfrm flipH="1">
            <a:off x="5572863" y="3318680"/>
            <a:ext cx="888900" cy="442200"/>
          </a:xfrm>
          <a:prstGeom prst="bentConnector3">
            <a:avLst>
              <a:gd name="adj1" fmla="val 49997"/>
            </a:avLst>
          </a:prstGeom>
          <a:noFill/>
          <a:ln w="19050" cap="rnd" cmpd="sng">
            <a:solidFill>
              <a:srgbClr val="6FB1B5"/>
            </a:solidFill>
            <a:prstDash val="solid"/>
            <a:round/>
            <a:headEnd type="none" w="med" len="med"/>
            <a:tailEnd type="none" w="med" len="med"/>
          </a:ln>
        </p:spPr>
      </p:cxnSp>
      <p:grpSp>
        <p:nvGrpSpPr>
          <p:cNvPr id="1134" name="Google Shape;1213;p43">
            <a:extLst>
              <a:ext uri="{FF2B5EF4-FFF2-40B4-BE49-F238E27FC236}">
                <a16:creationId xmlns:a16="http://schemas.microsoft.com/office/drawing/2014/main" id="{2ABFBFED-C1BD-9B93-8DCF-C1C67EB34FC3}"/>
              </a:ext>
            </a:extLst>
          </p:cNvPr>
          <p:cNvGrpSpPr/>
          <p:nvPr/>
        </p:nvGrpSpPr>
        <p:grpSpPr>
          <a:xfrm>
            <a:off x="457188" y="2237580"/>
            <a:ext cx="3578344" cy="1718755"/>
            <a:chOff x="457188" y="2237580"/>
            <a:chExt cx="3578344" cy="1718755"/>
          </a:xfrm>
        </p:grpSpPr>
        <p:sp>
          <p:nvSpPr>
            <p:cNvPr id="1135" name="Google Shape;1214;p43">
              <a:extLst>
                <a:ext uri="{FF2B5EF4-FFF2-40B4-BE49-F238E27FC236}">
                  <a16:creationId xmlns:a16="http://schemas.microsoft.com/office/drawing/2014/main" id="{0FCDD00D-F8E4-E247-A87E-8289FBFEA2B3}"/>
                </a:ext>
              </a:extLst>
            </p:cNvPr>
            <p:cNvSpPr txBox="1"/>
            <p:nvPr/>
          </p:nvSpPr>
          <p:spPr>
            <a:xfrm>
              <a:off x="457188" y="2632788"/>
              <a:ext cx="2224800" cy="1323547"/>
            </a:xfrm>
            <a:prstGeom prst="rect">
              <a:avLst/>
            </a:prstGeom>
            <a:noFill/>
            <a:ln>
              <a:noFill/>
            </a:ln>
          </p:spPr>
          <p:txBody>
            <a:bodyPr spcFirstLastPara="1" wrap="square" lIns="91425" tIns="91425" rIns="91425" bIns="91425" anchor="t" anchorCtr="0">
              <a:noAutofit/>
            </a:bodyPr>
            <a:lstStyle/>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effectLst/>
                  <a:latin typeface="Times New Roman" panose="02020603050405020304" pitchFamily="18" charset="0"/>
                  <a:cs typeface="Times New Roman" panose="02020603050405020304" pitchFamily="18" charset="0"/>
                </a:rPr>
                <a:t>Real-time emotion detection</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effectLst/>
                  <a:latin typeface="Times New Roman" panose="02020603050405020304" pitchFamily="18" charset="0"/>
                  <a:cs typeface="Times New Roman" panose="02020603050405020304" pitchFamily="18" charset="0"/>
                </a:rPr>
                <a:t>Multi-platform support</a:t>
              </a:r>
              <a:endParaRPr lang="en-IN" sz="1200" dirty="0">
                <a:latin typeface="Times New Roman" panose="02020603050405020304" pitchFamily="18" charset="0"/>
                <a:cs typeface="Times New Roman" panose="02020603050405020304" pitchFamily="18" charset="0"/>
              </a:endParaRP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effectLst/>
                  <a:latin typeface="Times New Roman" panose="02020603050405020304" pitchFamily="18" charset="0"/>
                  <a:cs typeface="Times New Roman" panose="02020603050405020304" pitchFamily="18" charset="0"/>
                </a:rPr>
                <a:t>Security</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effectLst/>
                  <a:latin typeface="Times New Roman" panose="02020603050405020304" pitchFamily="18" charset="0"/>
                  <a:cs typeface="Times New Roman" panose="02020603050405020304" pitchFamily="18" charset="0"/>
                </a:rPr>
                <a:t>Integration</a:t>
              </a:r>
              <a:endParaRPr lang="en-IN" sz="1200" dirty="0">
                <a:latin typeface="Times New Roman" panose="02020603050405020304" pitchFamily="18" charset="0"/>
                <a:cs typeface="Times New Roman" panose="02020603050405020304" pitchFamily="18" charset="0"/>
              </a:endParaRP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effectLst/>
                  <a:latin typeface="Times New Roman" panose="02020603050405020304" pitchFamily="18" charset="0"/>
                  <a:cs typeface="Times New Roman" panose="02020603050405020304" pitchFamily="18" charset="0"/>
                </a:rPr>
                <a:t>Analytics and reporting</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effectLst/>
                  <a:latin typeface="Times New Roman" panose="02020603050405020304" pitchFamily="18" charset="0"/>
                  <a:cs typeface="Times New Roman" panose="02020603050405020304" pitchFamily="18" charset="0"/>
                </a:rPr>
                <a:t>Customer suppor</a:t>
              </a:r>
              <a:r>
                <a:rPr lang="en-IN" sz="1200" dirty="0">
                  <a:latin typeface="Times New Roman" panose="02020603050405020304" pitchFamily="18" charset="0"/>
                  <a:cs typeface="Times New Roman" panose="02020603050405020304" pitchFamily="18" charset="0"/>
                </a:rPr>
                <a:t>t</a:t>
              </a:r>
              <a:endParaRPr kumimoji="0" sz="1200" b="0" i="0" u="none" strike="noStrike" kern="0" cap="none" spc="0" normalizeH="0" baseline="0" noProof="0" dirty="0">
                <a:ln>
                  <a:noFill/>
                </a:ln>
                <a:effectLst/>
                <a:uLnTx/>
                <a:uFillTx/>
                <a:latin typeface="Times New Roman" panose="02020603050405020304" pitchFamily="18" charset="0"/>
                <a:ea typeface="Roboto"/>
                <a:cs typeface="Times New Roman" panose="02020603050405020304" pitchFamily="18" charset="0"/>
                <a:sym typeface="Roboto"/>
              </a:endParaRPr>
            </a:p>
          </p:txBody>
        </p:sp>
        <p:sp>
          <p:nvSpPr>
            <p:cNvPr id="1136" name="Google Shape;1215;p43">
              <a:extLst>
                <a:ext uri="{FF2B5EF4-FFF2-40B4-BE49-F238E27FC236}">
                  <a16:creationId xmlns:a16="http://schemas.microsoft.com/office/drawing/2014/main" id="{FFCEC870-9AF0-B3F7-9328-3E94B17582F4}"/>
                </a:ext>
              </a:extLst>
            </p:cNvPr>
            <p:cNvSpPr txBox="1"/>
            <p:nvPr/>
          </p:nvSpPr>
          <p:spPr>
            <a:xfrm>
              <a:off x="457188" y="2237580"/>
              <a:ext cx="2224800" cy="43770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1600" b="1" i="0" u="none" strike="noStrike" kern="0" cap="none" spc="0" normalizeH="0" baseline="0" noProof="0" dirty="0">
                  <a:ln>
                    <a:noFill/>
                  </a:ln>
                  <a:solidFill>
                    <a:srgbClr val="93C9A9"/>
                  </a:solidFill>
                  <a:effectLst/>
                  <a:uLnTx/>
                  <a:uFillTx/>
                  <a:latin typeface="Fira Sans Condensed"/>
                  <a:ea typeface="Fira Sans Condensed"/>
                  <a:cs typeface="Fira Sans Condensed"/>
                  <a:sym typeface="Fira Sans Condensed"/>
                </a:rPr>
                <a:t>Products and services</a:t>
              </a:r>
              <a:endParaRPr kumimoji="0" sz="1600" b="1" i="0" u="none" strike="noStrike" kern="0" cap="none" spc="0" normalizeH="0" baseline="0" noProof="0" dirty="0">
                <a:ln>
                  <a:noFill/>
                </a:ln>
                <a:solidFill>
                  <a:srgbClr val="93C9A9"/>
                </a:solidFill>
                <a:effectLst/>
                <a:uLnTx/>
                <a:uFillTx/>
                <a:latin typeface="Fira Sans Condensed"/>
                <a:ea typeface="Fira Sans Condensed"/>
                <a:cs typeface="Fira Sans Condensed"/>
                <a:sym typeface="Fira Sans Condensed"/>
              </a:endParaRPr>
            </a:p>
          </p:txBody>
        </p:sp>
        <p:cxnSp>
          <p:nvCxnSpPr>
            <p:cNvPr id="1137" name="Google Shape;1216;p43">
              <a:extLst>
                <a:ext uri="{FF2B5EF4-FFF2-40B4-BE49-F238E27FC236}">
                  <a16:creationId xmlns:a16="http://schemas.microsoft.com/office/drawing/2014/main" id="{2D57F903-3BAB-C4B3-DFB3-001C009B6FB3}"/>
                </a:ext>
              </a:extLst>
            </p:cNvPr>
            <p:cNvCxnSpPr/>
            <p:nvPr/>
          </p:nvCxnSpPr>
          <p:spPr>
            <a:xfrm>
              <a:off x="1342938" y="2641275"/>
              <a:ext cx="453300" cy="0"/>
            </a:xfrm>
            <a:prstGeom prst="straightConnector1">
              <a:avLst/>
            </a:prstGeom>
            <a:noFill/>
            <a:ln w="19050" cap="rnd" cmpd="sng">
              <a:solidFill>
                <a:srgbClr val="93C9A9"/>
              </a:solidFill>
              <a:prstDash val="solid"/>
              <a:round/>
              <a:headEnd type="none" w="med" len="med"/>
              <a:tailEnd type="none" w="med" len="med"/>
            </a:ln>
          </p:spPr>
        </p:cxnSp>
        <p:sp>
          <p:nvSpPr>
            <p:cNvPr id="1138" name="Google Shape;1217;p43">
              <a:extLst>
                <a:ext uri="{FF2B5EF4-FFF2-40B4-BE49-F238E27FC236}">
                  <a16:creationId xmlns:a16="http://schemas.microsoft.com/office/drawing/2014/main" id="{A973C2DA-19E5-8EB8-2C99-84A112CEF66F}"/>
                </a:ext>
              </a:extLst>
            </p:cNvPr>
            <p:cNvSpPr/>
            <p:nvPr/>
          </p:nvSpPr>
          <p:spPr>
            <a:xfrm>
              <a:off x="3273832" y="2517541"/>
              <a:ext cx="761700" cy="762000"/>
            </a:xfrm>
            <a:prstGeom prst="ellipse">
              <a:avLst/>
            </a:prstGeom>
            <a:solidFill>
              <a:srgbClr val="93C9A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1139" name="Google Shape;1218;p43">
            <a:extLst>
              <a:ext uri="{FF2B5EF4-FFF2-40B4-BE49-F238E27FC236}">
                <a16:creationId xmlns:a16="http://schemas.microsoft.com/office/drawing/2014/main" id="{170FD7F3-6C18-E235-6254-29C72E25DD04}"/>
              </a:ext>
            </a:extLst>
          </p:cNvPr>
          <p:cNvCxnSpPr>
            <a:stCxn id="1136" idx="3"/>
            <a:endCxn id="1138" idx="2"/>
          </p:cNvCxnSpPr>
          <p:nvPr/>
        </p:nvCxnSpPr>
        <p:spPr>
          <a:xfrm>
            <a:off x="2681988" y="2456430"/>
            <a:ext cx="591900" cy="442200"/>
          </a:xfrm>
          <a:prstGeom prst="bentConnector3">
            <a:avLst>
              <a:gd name="adj1" fmla="val 49995"/>
            </a:avLst>
          </a:prstGeom>
          <a:noFill/>
          <a:ln w="19050" cap="rnd" cmpd="sng">
            <a:solidFill>
              <a:srgbClr val="93C9A9"/>
            </a:solidFill>
            <a:prstDash val="solid"/>
            <a:round/>
            <a:headEnd type="none" w="med" len="med"/>
            <a:tailEnd type="none" w="med" len="med"/>
          </a:ln>
        </p:spPr>
      </p:cxnSp>
      <p:sp>
        <p:nvSpPr>
          <p:cNvPr id="1140" name="Google Shape;1219;p43">
            <a:extLst>
              <a:ext uri="{FF2B5EF4-FFF2-40B4-BE49-F238E27FC236}">
                <a16:creationId xmlns:a16="http://schemas.microsoft.com/office/drawing/2014/main" id="{6DC53D16-A108-7B13-36A6-CC5E0EE00958}"/>
              </a:ext>
            </a:extLst>
          </p:cNvPr>
          <p:cNvSpPr txBox="1">
            <a:spLocks/>
          </p:cNvSpPr>
          <p:nvPr/>
        </p:nvSpPr>
        <p:spPr>
          <a:xfrm>
            <a:off x="457200" y="392224"/>
            <a:ext cx="8238900"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1pPr>
            <a:lvl2pPr marR="0" lvl="1"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2pPr>
            <a:lvl3pPr marR="0" lvl="2"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3pPr>
            <a:lvl4pPr marR="0" lvl="3"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4pPr>
            <a:lvl5pPr marR="0" lvl="4"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5pPr>
            <a:lvl6pPr marR="0" lvl="5"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6pPr>
            <a:lvl7pPr marR="0" lvl="6"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7pPr>
            <a:lvl8pPr marR="0" lvl="7"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8pPr>
            <a:lvl9pPr marR="0" lvl="8"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9pPr>
          </a:lstStyle>
          <a:p>
            <a:pPr marL="0" marR="0" lvl="0" indent="0" algn="ctr" defTabSz="914400" rtl="0" eaLnBrk="1" fontAlgn="auto" latinLnBrk="0" hangingPunct="1">
              <a:lnSpc>
                <a:spcPct val="100000"/>
              </a:lnSpc>
              <a:spcBef>
                <a:spcPts val="0"/>
              </a:spcBef>
              <a:spcAft>
                <a:spcPts val="0"/>
              </a:spcAft>
              <a:buClr>
                <a:srgbClr val="000000"/>
              </a:buClr>
              <a:buSzPts val="3100"/>
              <a:buFont typeface="Fira Sans Condensed"/>
              <a:buNone/>
              <a:tabLst/>
              <a:defRPr/>
            </a:pPr>
            <a:r>
              <a:rPr kumimoji="0" lang="en-IN" sz="30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Fira Sans Condensed"/>
              </a:rPr>
              <a:t>Value proposition (Product)</a:t>
            </a:r>
          </a:p>
        </p:txBody>
      </p:sp>
      <p:grpSp>
        <p:nvGrpSpPr>
          <p:cNvPr id="1141" name="Google Shape;1220;p43">
            <a:extLst>
              <a:ext uri="{FF2B5EF4-FFF2-40B4-BE49-F238E27FC236}">
                <a16:creationId xmlns:a16="http://schemas.microsoft.com/office/drawing/2014/main" id="{F07D13A0-7F50-267A-0407-5CCAA95B7F51}"/>
              </a:ext>
            </a:extLst>
          </p:cNvPr>
          <p:cNvGrpSpPr/>
          <p:nvPr/>
        </p:nvGrpSpPr>
        <p:grpSpPr>
          <a:xfrm>
            <a:off x="4987568" y="3654382"/>
            <a:ext cx="408972" cy="212819"/>
            <a:chOff x="1659975" y="2703050"/>
            <a:chExt cx="534325" cy="278050"/>
          </a:xfrm>
        </p:grpSpPr>
        <p:sp>
          <p:nvSpPr>
            <p:cNvPr id="1142" name="Google Shape;1221;p43">
              <a:extLst>
                <a:ext uri="{FF2B5EF4-FFF2-40B4-BE49-F238E27FC236}">
                  <a16:creationId xmlns:a16="http://schemas.microsoft.com/office/drawing/2014/main" id="{A4037C6C-1741-4AF7-6B1D-4D2530601982}"/>
                </a:ext>
              </a:extLst>
            </p:cNvPr>
            <p:cNvSpPr/>
            <p:nvPr/>
          </p:nvSpPr>
          <p:spPr>
            <a:xfrm>
              <a:off x="1659975" y="2703050"/>
              <a:ext cx="534325" cy="278050"/>
            </a:xfrm>
            <a:custGeom>
              <a:avLst/>
              <a:gdLst/>
              <a:ahLst/>
              <a:cxnLst/>
              <a:rect l="l" t="t" r="r" b="b"/>
              <a:pathLst>
                <a:path w="21373" h="11122" extrusionOk="0">
                  <a:moveTo>
                    <a:pt x="877" y="1922"/>
                  </a:moveTo>
                  <a:lnTo>
                    <a:pt x="877" y="9208"/>
                  </a:lnTo>
                  <a:lnTo>
                    <a:pt x="761" y="9208"/>
                  </a:lnTo>
                  <a:cubicBezTo>
                    <a:pt x="701" y="9208"/>
                    <a:pt x="654" y="9157"/>
                    <a:pt x="654" y="9099"/>
                  </a:cubicBezTo>
                  <a:lnTo>
                    <a:pt x="654" y="2029"/>
                  </a:lnTo>
                  <a:cubicBezTo>
                    <a:pt x="654" y="1970"/>
                    <a:pt x="704" y="1922"/>
                    <a:pt x="761" y="1922"/>
                  </a:cubicBezTo>
                  <a:close/>
                  <a:moveTo>
                    <a:pt x="18956" y="656"/>
                  </a:moveTo>
                  <a:cubicBezTo>
                    <a:pt x="19016" y="656"/>
                    <a:pt x="19065" y="706"/>
                    <a:pt x="19065" y="764"/>
                  </a:cubicBezTo>
                  <a:lnTo>
                    <a:pt x="19065" y="10363"/>
                  </a:lnTo>
                  <a:cubicBezTo>
                    <a:pt x="19065" y="10422"/>
                    <a:pt x="19015" y="10470"/>
                    <a:pt x="18956" y="10470"/>
                  </a:cubicBezTo>
                  <a:lnTo>
                    <a:pt x="1641" y="10470"/>
                  </a:lnTo>
                  <a:cubicBezTo>
                    <a:pt x="1581" y="10470"/>
                    <a:pt x="1534" y="10419"/>
                    <a:pt x="1534" y="10363"/>
                  </a:cubicBezTo>
                  <a:lnTo>
                    <a:pt x="1534" y="764"/>
                  </a:lnTo>
                  <a:cubicBezTo>
                    <a:pt x="1534" y="705"/>
                    <a:pt x="1583" y="656"/>
                    <a:pt x="1641" y="656"/>
                  </a:cubicBezTo>
                  <a:close/>
                  <a:moveTo>
                    <a:pt x="1641" y="1"/>
                  </a:moveTo>
                  <a:cubicBezTo>
                    <a:pt x="1220" y="1"/>
                    <a:pt x="879" y="344"/>
                    <a:pt x="879" y="764"/>
                  </a:cubicBezTo>
                  <a:lnTo>
                    <a:pt x="879" y="1264"/>
                  </a:lnTo>
                  <a:lnTo>
                    <a:pt x="764" y="1264"/>
                  </a:lnTo>
                  <a:cubicBezTo>
                    <a:pt x="342" y="1264"/>
                    <a:pt x="0" y="1607"/>
                    <a:pt x="0" y="2026"/>
                  </a:cubicBezTo>
                  <a:lnTo>
                    <a:pt x="0" y="9098"/>
                  </a:lnTo>
                  <a:cubicBezTo>
                    <a:pt x="0" y="9520"/>
                    <a:pt x="343" y="9860"/>
                    <a:pt x="764" y="9860"/>
                  </a:cubicBezTo>
                  <a:lnTo>
                    <a:pt x="879" y="9860"/>
                  </a:lnTo>
                  <a:lnTo>
                    <a:pt x="879" y="10360"/>
                  </a:lnTo>
                  <a:cubicBezTo>
                    <a:pt x="879" y="10782"/>
                    <a:pt x="1222" y="11122"/>
                    <a:pt x="1641" y="11122"/>
                  </a:cubicBezTo>
                  <a:lnTo>
                    <a:pt x="18956" y="11122"/>
                  </a:lnTo>
                  <a:cubicBezTo>
                    <a:pt x="19379" y="11122"/>
                    <a:pt x="19719" y="10780"/>
                    <a:pt x="19719" y="10360"/>
                  </a:cubicBezTo>
                  <a:lnTo>
                    <a:pt x="19719" y="8242"/>
                  </a:lnTo>
                  <a:lnTo>
                    <a:pt x="20611" y="8242"/>
                  </a:lnTo>
                  <a:cubicBezTo>
                    <a:pt x="21031" y="8242"/>
                    <a:pt x="21373" y="7899"/>
                    <a:pt x="21373" y="7479"/>
                  </a:cubicBezTo>
                  <a:lnTo>
                    <a:pt x="21373" y="6435"/>
                  </a:lnTo>
                  <a:cubicBezTo>
                    <a:pt x="21373" y="6255"/>
                    <a:pt x="21225" y="6109"/>
                    <a:pt x="21046" y="6109"/>
                  </a:cubicBezTo>
                  <a:cubicBezTo>
                    <a:pt x="20866" y="6109"/>
                    <a:pt x="20720" y="6256"/>
                    <a:pt x="20720" y="6435"/>
                  </a:cubicBezTo>
                  <a:lnTo>
                    <a:pt x="20720" y="7479"/>
                  </a:lnTo>
                  <a:cubicBezTo>
                    <a:pt x="20720" y="7539"/>
                    <a:pt x="20670" y="7588"/>
                    <a:pt x="20612" y="7588"/>
                  </a:cubicBezTo>
                  <a:lnTo>
                    <a:pt x="19720" y="7588"/>
                  </a:lnTo>
                  <a:lnTo>
                    <a:pt x="19720" y="3534"/>
                  </a:lnTo>
                  <a:lnTo>
                    <a:pt x="20612" y="3534"/>
                  </a:lnTo>
                  <a:cubicBezTo>
                    <a:pt x="20672" y="3534"/>
                    <a:pt x="20720" y="3585"/>
                    <a:pt x="20720" y="3643"/>
                  </a:cubicBezTo>
                  <a:lnTo>
                    <a:pt x="20720" y="5211"/>
                  </a:lnTo>
                  <a:cubicBezTo>
                    <a:pt x="20721" y="5394"/>
                    <a:pt x="20866" y="5540"/>
                    <a:pt x="21046" y="5540"/>
                  </a:cubicBezTo>
                  <a:cubicBezTo>
                    <a:pt x="21228" y="5540"/>
                    <a:pt x="21373" y="5393"/>
                    <a:pt x="21373" y="5214"/>
                  </a:cubicBezTo>
                  <a:lnTo>
                    <a:pt x="21373" y="3646"/>
                  </a:lnTo>
                  <a:cubicBezTo>
                    <a:pt x="21373" y="3224"/>
                    <a:pt x="21030" y="2884"/>
                    <a:pt x="20611" y="2884"/>
                  </a:cubicBezTo>
                  <a:lnTo>
                    <a:pt x="19719" y="2884"/>
                  </a:lnTo>
                  <a:lnTo>
                    <a:pt x="19719" y="764"/>
                  </a:lnTo>
                  <a:cubicBezTo>
                    <a:pt x="19719" y="342"/>
                    <a:pt x="19376" y="1"/>
                    <a:pt x="189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3" name="Google Shape;1222;p43">
              <a:extLst>
                <a:ext uri="{FF2B5EF4-FFF2-40B4-BE49-F238E27FC236}">
                  <a16:creationId xmlns:a16="http://schemas.microsoft.com/office/drawing/2014/main" id="{A6B48A56-795B-7A15-2378-8D1DB3A78E4C}"/>
                </a:ext>
              </a:extLst>
            </p:cNvPr>
            <p:cNvSpPr/>
            <p:nvPr/>
          </p:nvSpPr>
          <p:spPr>
            <a:xfrm>
              <a:off x="1718700" y="2740675"/>
              <a:ext cx="397500" cy="202875"/>
            </a:xfrm>
            <a:custGeom>
              <a:avLst/>
              <a:gdLst/>
              <a:ahLst/>
              <a:cxnLst/>
              <a:rect l="l" t="t" r="r" b="b"/>
              <a:pathLst>
                <a:path w="15900" h="8115" extrusionOk="0">
                  <a:moveTo>
                    <a:pt x="9490" y="656"/>
                  </a:moveTo>
                  <a:lnTo>
                    <a:pt x="9490" y="7463"/>
                  </a:lnTo>
                  <a:lnTo>
                    <a:pt x="6820" y="7463"/>
                  </a:lnTo>
                  <a:lnTo>
                    <a:pt x="6820" y="5760"/>
                  </a:lnTo>
                  <a:cubicBezTo>
                    <a:pt x="6820" y="5579"/>
                    <a:pt x="6672" y="5434"/>
                    <a:pt x="6493" y="5434"/>
                  </a:cubicBezTo>
                  <a:cubicBezTo>
                    <a:pt x="6313" y="5434"/>
                    <a:pt x="6167" y="5581"/>
                    <a:pt x="6167" y="5760"/>
                  </a:cubicBezTo>
                  <a:lnTo>
                    <a:pt x="6167" y="7463"/>
                  </a:lnTo>
                  <a:lnTo>
                    <a:pt x="3740" y="7463"/>
                  </a:lnTo>
                  <a:lnTo>
                    <a:pt x="3740" y="2751"/>
                  </a:lnTo>
                  <a:cubicBezTo>
                    <a:pt x="3740" y="2571"/>
                    <a:pt x="3592" y="2424"/>
                    <a:pt x="3413" y="2424"/>
                  </a:cubicBezTo>
                  <a:cubicBezTo>
                    <a:pt x="3233" y="2424"/>
                    <a:pt x="3087" y="2572"/>
                    <a:pt x="3087" y="2751"/>
                  </a:cubicBezTo>
                  <a:lnTo>
                    <a:pt x="3087" y="7463"/>
                  </a:lnTo>
                  <a:lnTo>
                    <a:pt x="657" y="7463"/>
                  </a:lnTo>
                  <a:lnTo>
                    <a:pt x="657" y="656"/>
                  </a:lnTo>
                  <a:lnTo>
                    <a:pt x="3087" y="656"/>
                  </a:lnTo>
                  <a:lnTo>
                    <a:pt x="3087" y="1573"/>
                  </a:lnTo>
                  <a:cubicBezTo>
                    <a:pt x="3087" y="1753"/>
                    <a:pt x="3234" y="1898"/>
                    <a:pt x="3413" y="1898"/>
                  </a:cubicBezTo>
                  <a:cubicBezTo>
                    <a:pt x="3594" y="1898"/>
                    <a:pt x="3740" y="1752"/>
                    <a:pt x="3740" y="1573"/>
                  </a:cubicBezTo>
                  <a:lnTo>
                    <a:pt x="3740" y="656"/>
                  </a:lnTo>
                  <a:lnTo>
                    <a:pt x="6167" y="656"/>
                  </a:lnTo>
                  <a:lnTo>
                    <a:pt x="6167" y="4493"/>
                  </a:lnTo>
                  <a:cubicBezTo>
                    <a:pt x="6167" y="4675"/>
                    <a:pt x="6314" y="4820"/>
                    <a:pt x="6493" y="4820"/>
                  </a:cubicBezTo>
                  <a:cubicBezTo>
                    <a:pt x="6672" y="4820"/>
                    <a:pt x="6820" y="4672"/>
                    <a:pt x="6820" y="4493"/>
                  </a:cubicBezTo>
                  <a:lnTo>
                    <a:pt x="6820" y="656"/>
                  </a:lnTo>
                  <a:close/>
                  <a:moveTo>
                    <a:pt x="15244" y="656"/>
                  </a:moveTo>
                  <a:lnTo>
                    <a:pt x="15244" y="7463"/>
                  </a:lnTo>
                  <a:lnTo>
                    <a:pt x="10146" y="7463"/>
                  </a:lnTo>
                  <a:lnTo>
                    <a:pt x="10146" y="656"/>
                  </a:lnTo>
                  <a:close/>
                  <a:moveTo>
                    <a:pt x="327" y="1"/>
                  </a:moveTo>
                  <a:cubicBezTo>
                    <a:pt x="147" y="1"/>
                    <a:pt x="1" y="148"/>
                    <a:pt x="1" y="327"/>
                  </a:cubicBezTo>
                  <a:lnTo>
                    <a:pt x="1" y="7788"/>
                  </a:lnTo>
                  <a:cubicBezTo>
                    <a:pt x="1" y="7970"/>
                    <a:pt x="148" y="8115"/>
                    <a:pt x="327" y="8115"/>
                  </a:cubicBezTo>
                  <a:lnTo>
                    <a:pt x="15571" y="8115"/>
                  </a:lnTo>
                  <a:cubicBezTo>
                    <a:pt x="15751" y="8115"/>
                    <a:pt x="15898" y="7967"/>
                    <a:pt x="15898" y="7788"/>
                  </a:cubicBezTo>
                  <a:lnTo>
                    <a:pt x="15898" y="327"/>
                  </a:lnTo>
                  <a:cubicBezTo>
                    <a:pt x="15899" y="147"/>
                    <a:pt x="15751" y="1"/>
                    <a:pt x="1557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144" name="Google Shape;1223;p43">
            <a:extLst>
              <a:ext uri="{FF2B5EF4-FFF2-40B4-BE49-F238E27FC236}">
                <a16:creationId xmlns:a16="http://schemas.microsoft.com/office/drawing/2014/main" id="{9EA798DE-789A-3387-9D46-D0E59EFE092B}"/>
              </a:ext>
            </a:extLst>
          </p:cNvPr>
          <p:cNvGrpSpPr/>
          <p:nvPr/>
        </p:nvGrpSpPr>
        <p:grpSpPr>
          <a:xfrm>
            <a:off x="3450139" y="2751620"/>
            <a:ext cx="409068" cy="293875"/>
            <a:chOff x="1642250" y="1258425"/>
            <a:chExt cx="534450" cy="383950"/>
          </a:xfrm>
        </p:grpSpPr>
        <p:sp>
          <p:nvSpPr>
            <p:cNvPr id="1145" name="Google Shape;1224;p43">
              <a:extLst>
                <a:ext uri="{FF2B5EF4-FFF2-40B4-BE49-F238E27FC236}">
                  <a16:creationId xmlns:a16="http://schemas.microsoft.com/office/drawing/2014/main" id="{1EE351E1-DC8C-AE1F-6197-308A5AFA9C52}"/>
                </a:ext>
              </a:extLst>
            </p:cNvPr>
            <p:cNvSpPr/>
            <p:nvPr/>
          </p:nvSpPr>
          <p:spPr>
            <a:xfrm>
              <a:off x="1642250" y="1258425"/>
              <a:ext cx="534450" cy="383950"/>
            </a:xfrm>
            <a:custGeom>
              <a:avLst/>
              <a:gdLst/>
              <a:ahLst/>
              <a:cxnLst/>
              <a:rect l="l" t="t" r="r" b="b"/>
              <a:pathLst>
                <a:path w="21378" h="15358" extrusionOk="0">
                  <a:moveTo>
                    <a:pt x="13332" y="652"/>
                  </a:moveTo>
                  <a:lnTo>
                    <a:pt x="13578" y="1708"/>
                  </a:lnTo>
                  <a:lnTo>
                    <a:pt x="7778" y="1708"/>
                  </a:lnTo>
                  <a:lnTo>
                    <a:pt x="8025" y="652"/>
                  </a:lnTo>
                  <a:close/>
                  <a:moveTo>
                    <a:pt x="4271" y="1290"/>
                  </a:moveTo>
                  <a:lnTo>
                    <a:pt x="4271" y="1709"/>
                  </a:lnTo>
                  <a:lnTo>
                    <a:pt x="1977" y="1709"/>
                  </a:lnTo>
                  <a:lnTo>
                    <a:pt x="1977" y="1290"/>
                  </a:lnTo>
                  <a:close/>
                  <a:moveTo>
                    <a:pt x="5945" y="6857"/>
                  </a:moveTo>
                  <a:cubicBezTo>
                    <a:pt x="5763" y="7382"/>
                    <a:pt x="5661" y="7946"/>
                    <a:pt x="5661" y="8533"/>
                  </a:cubicBezTo>
                  <a:cubicBezTo>
                    <a:pt x="5661" y="9197"/>
                    <a:pt x="5791" y="9831"/>
                    <a:pt x="6022" y="10413"/>
                  </a:cubicBezTo>
                  <a:lnTo>
                    <a:pt x="653" y="10413"/>
                  </a:lnTo>
                  <a:lnTo>
                    <a:pt x="653" y="6857"/>
                  </a:lnTo>
                  <a:close/>
                  <a:moveTo>
                    <a:pt x="20719" y="6857"/>
                  </a:moveTo>
                  <a:lnTo>
                    <a:pt x="20719" y="10413"/>
                  </a:lnTo>
                  <a:lnTo>
                    <a:pt x="15339" y="10413"/>
                  </a:lnTo>
                  <a:cubicBezTo>
                    <a:pt x="15573" y="9822"/>
                    <a:pt x="15696" y="9187"/>
                    <a:pt x="15696" y="8533"/>
                  </a:cubicBezTo>
                  <a:cubicBezTo>
                    <a:pt x="15696" y="7946"/>
                    <a:pt x="15595" y="7383"/>
                    <a:pt x="15413" y="6857"/>
                  </a:cubicBezTo>
                  <a:close/>
                  <a:moveTo>
                    <a:pt x="7984" y="0"/>
                  </a:moveTo>
                  <a:cubicBezTo>
                    <a:pt x="7711" y="0"/>
                    <a:pt x="7459" y="200"/>
                    <a:pt x="7397" y="464"/>
                  </a:cubicBezTo>
                  <a:lnTo>
                    <a:pt x="7107" y="1709"/>
                  </a:lnTo>
                  <a:lnTo>
                    <a:pt x="4926" y="1709"/>
                  </a:lnTo>
                  <a:lnTo>
                    <a:pt x="4926" y="1180"/>
                  </a:lnTo>
                  <a:cubicBezTo>
                    <a:pt x="4926" y="880"/>
                    <a:pt x="4681" y="636"/>
                    <a:pt x="4382" y="636"/>
                  </a:cubicBezTo>
                  <a:lnTo>
                    <a:pt x="1870" y="636"/>
                  </a:lnTo>
                  <a:cubicBezTo>
                    <a:pt x="1570" y="636"/>
                    <a:pt x="1325" y="880"/>
                    <a:pt x="1325" y="1180"/>
                  </a:cubicBezTo>
                  <a:lnTo>
                    <a:pt x="1325" y="1708"/>
                  </a:lnTo>
                  <a:lnTo>
                    <a:pt x="765" y="1708"/>
                  </a:lnTo>
                  <a:cubicBezTo>
                    <a:pt x="342" y="1708"/>
                    <a:pt x="1" y="2051"/>
                    <a:pt x="1" y="2470"/>
                  </a:cubicBezTo>
                  <a:lnTo>
                    <a:pt x="1" y="14595"/>
                  </a:lnTo>
                  <a:cubicBezTo>
                    <a:pt x="1" y="15016"/>
                    <a:pt x="344" y="15357"/>
                    <a:pt x="765" y="15357"/>
                  </a:cubicBezTo>
                  <a:lnTo>
                    <a:pt x="3883" y="15357"/>
                  </a:lnTo>
                  <a:cubicBezTo>
                    <a:pt x="4064" y="15357"/>
                    <a:pt x="4210" y="15209"/>
                    <a:pt x="4210" y="15030"/>
                  </a:cubicBezTo>
                  <a:cubicBezTo>
                    <a:pt x="4210" y="14850"/>
                    <a:pt x="4062" y="14705"/>
                    <a:pt x="3883" y="14705"/>
                  </a:cubicBezTo>
                  <a:lnTo>
                    <a:pt x="765" y="14705"/>
                  </a:lnTo>
                  <a:cubicBezTo>
                    <a:pt x="705" y="14705"/>
                    <a:pt x="656" y="14655"/>
                    <a:pt x="656" y="14596"/>
                  </a:cubicBezTo>
                  <a:lnTo>
                    <a:pt x="656" y="11067"/>
                  </a:lnTo>
                  <a:lnTo>
                    <a:pt x="6343" y="11067"/>
                  </a:lnTo>
                  <a:cubicBezTo>
                    <a:pt x="7211" y="12575"/>
                    <a:pt x="8831" y="13590"/>
                    <a:pt x="10683" y="13590"/>
                  </a:cubicBezTo>
                  <a:cubicBezTo>
                    <a:pt x="11650" y="13590"/>
                    <a:pt x="12588" y="13312"/>
                    <a:pt x="13398" y="12786"/>
                  </a:cubicBezTo>
                  <a:cubicBezTo>
                    <a:pt x="13549" y="12687"/>
                    <a:pt x="13592" y="12486"/>
                    <a:pt x="13495" y="12332"/>
                  </a:cubicBezTo>
                  <a:cubicBezTo>
                    <a:pt x="13431" y="12236"/>
                    <a:pt x="13327" y="12184"/>
                    <a:pt x="13220" y="12184"/>
                  </a:cubicBezTo>
                  <a:cubicBezTo>
                    <a:pt x="13159" y="12184"/>
                    <a:pt x="13097" y="12201"/>
                    <a:pt x="13042" y="12237"/>
                  </a:cubicBezTo>
                  <a:cubicBezTo>
                    <a:pt x="12339" y="12693"/>
                    <a:pt x="11523" y="12933"/>
                    <a:pt x="10683" y="12933"/>
                  </a:cubicBezTo>
                  <a:cubicBezTo>
                    <a:pt x="8277" y="12933"/>
                    <a:pt x="6321" y="10959"/>
                    <a:pt x="6321" y="8532"/>
                  </a:cubicBezTo>
                  <a:cubicBezTo>
                    <a:pt x="6321" y="6104"/>
                    <a:pt x="8277" y="4130"/>
                    <a:pt x="10683" y="4130"/>
                  </a:cubicBezTo>
                  <a:cubicBezTo>
                    <a:pt x="13088" y="4130"/>
                    <a:pt x="15046" y="6104"/>
                    <a:pt x="15046" y="8532"/>
                  </a:cubicBezTo>
                  <a:cubicBezTo>
                    <a:pt x="15046" y="9639"/>
                    <a:pt x="14636" y="10698"/>
                    <a:pt x="13892" y="11513"/>
                  </a:cubicBezTo>
                  <a:cubicBezTo>
                    <a:pt x="13771" y="11648"/>
                    <a:pt x="13780" y="11853"/>
                    <a:pt x="13913" y="11976"/>
                  </a:cubicBezTo>
                  <a:cubicBezTo>
                    <a:pt x="13976" y="12033"/>
                    <a:pt x="14055" y="12061"/>
                    <a:pt x="14134" y="12061"/>
                  </a:cubicBezTo>
                  <a:cubicBezTo>
                    <a:pt x="14222" y="12061"/>
                    <a:pt x="14310" y="12025"/>
                    <a:pt x="14375" y="11955"/>
                  </a:cubicBezTo>
                  <a:cubicBezTo>
                    <a:pt x="14624" y="11680"/>
                    <a:pt x="14842" y="11382"/>
                    <a:pt x="15025" y="11066"/>
                  </a:cubicBezTo>
                  <a:lnTo>
                    <a:pt x="20723" y="11066"/>
                  </a:lnTo>
                  <a:lnTo>
                    <a:pt x="20723" y="14595"/>
                  </a:lnTo>
                  <a:cubicBezTo>
                    <a:pt x="20723" y="14655"/>
                    <a:pt x="20672" y="14702"/>
                    <a:pt x="20614" y="14702"/>
                  </a:cubicBezTo>
                  <a:lnTo>
                    <a:pt x="5236" y="14702"/>
                  </a:lnTo>
                  <a:cubicBezTo>
                    <a:pt x="5056" y="14702"/>
                    <a:pt x="4911" y="14850"/>
                    <a:pt x="4911" y="15029"/>
                  </a:cubicBezTo>
                  <a:cubicBezTo>
                    <a:pt x="4911" y="15208"/>
                    <a:pt x="5057" y="15356"/>
                    <a:pt x="5236" y="15356"/>
                  </a:cubicBezTo>
                  <a:lnTo>
                    <a:pt x="20614" y="15356"/>
                  </a:lnTo>
                  <a:cubicBezTo>
                    <a:pt x="21036" y="15356"/>
                    <a:pt x="21378" y="15013"/>
                    <a:pt x="21378" y="14593"/>
                  </a:cubicBezTo>
                  <a:lnTo>
                    <a:pt x="21378" y="2469"/>
                  </a:lnTo>
                  <a:cubicBezTo>
                    <a:pt x="21373" y="2051"/>
                    <a:pt x="21032" y="1709"/>
                    <a:pt x="20611" y="1709"/>
                  </a:cubicBezTo>
                  <a:lnTo>
                    <a:pt x="18102" y="1709"/>
                  </a:lnTo>
                  <a:cubicBezTo>
                    <a:pt x="17922" y="1709"/>
                    <a:pt x="17777" y="1857"/>
                    <a:pt x="17777" y="2036"/>
                  </a:cubicBezTo>
                  <a:cubicBezTo>
                    <a:pt x="17777" y="2217"/>
                    <a:pt x="17925" y="2363"/>
                    <a:pt x="18102" y="2363"/>
                  </a:cubicBezTo>
                  <a:lnTo>
                    <a:pt x="20611" y="2363"/>
                  </a:lnTo>
                  <a:cubicBezTo>
                    <a:pt x="20671" y="2363"/>
                    <a:pt x="20719" y="2412"/>
                    <a:pt x="20719" y="2470"/>
                  </a:cubicBezTo>
                  <a:lnTo>
                    <a:pt x="20719" y="6203"/>
                  </a:lnTo>
                  <a:lnTo>
                    <a:pt x="15131" y="6203"/>
                  </a:lnTo>
                  <a:cubicBezTo>
                    <a:pt x="14294" y="4585"/>
                    <a:pt x="12612" y="3477"/>
                    <a:pt x="10679" y="3477"/>
                  </a:cubicBezTo>
                  <a:cubicBezTo>
                    <a:pt x="8746" y="3477"/>
                    <a:pt x="7063" y="4585"/>
                    <a:pt x="6227" y="6203"/>
                  </a:cubicBezTo>
                  <a:lnTo>
                    <a:pt x="650" y="6203"/>
                  </a:lnTo>
                  <a:lnTo>
                    <a:pt x="650" y="2470"/>
                  </a:lnTo>
                  <a:cubicBezTo>
                    <a:pt x="650" y="2410"/>
                    <a:pt x="700" y="2363"/>
                    <a:pt x="759" y="2363"/>
                  </a:cubicBezTo>
                  <a:lnTo>
                    <a:pt x="16748" y="2363"/>
                  </a:lnTo>
                  <a:cubicBezTo>
                    <a:pt x="16928" y="2363"/>
                    <a:pt x="17075" y="2215"/>
                    <a:pt x="17075" y="2036"/>
                  </a:cubicBezTo>
                  <a:cubicBezTo>
                    <a:pt x="17075" y="1857"/>
                    <a:pt x="16927" y="1709"/>
                    <a:pt x="16748" y="1709"/>
                  </a:cubicBezTo>
                  <a:lnTo>
                    <a:pt x="14250" y="1709"/>
                  </a:lnTo>
                  <a:lnTo>
                    <a:pt x="13959" y="464"/>
                  </a:lnTo>
                  <a:cubicBezTo>
                    <a:pt x="13898" y="200"/>
                    <a:pt x="13646" y="0"/>
                    <a:pt x="13373"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6" name="Google Shape;1225;p43">
              <a:extLst>
                <a:ext uri="{FF2B5EF4-FFF2-40B4-BE49-F238E27FC236}">
                  <a16:creationId xmlns:a16="http://schemas.microsoft.com/office/drawing/2014/main" id="{D6FA15A7-8077-ADCA-48EE-850A383C48C5}"/>
                </a:ext>
              </a:extLst>
            </p:cNvPr>
            <p:cNvSpPr/>
            <p:nvPr/>
          </p:nvSpPr>
          <p:spPr>
            <a:xfrm>
              <a:off x="2033800" y="1336600"/>
              <a:ext cx="101375" cy="59250"/>
            </a:xfrm>
            <a:custGeom>
              <a:avLst/>
              <a:gdLst/>
              <a:ahLst/>
              <a:cxnLst/>
              <a:rect l="l" t="t" r="r" b="b"/>
              <a:pathLst>
                <a:path w="4055" h="2370" extrusionOk="0">
                  <a:moveTo>
                    <a:pt x="3399" y="656"/>
                  </a:moveTo>
                  <a:lnTo>
                    <a:pt x="3399" y="1716"/>
                  </a:lnTo>
                  <a:lnTo>
                    <a:pt x="653" y="1716"/>
                  </a:lnTo>
                  <a:lnTo>
                    <a:pt x="653" y="656"/>
                  </a:lnTo>
                  <a:close/>
                  <a:moveTo>
                    <a:pt x="545" y="1"/>
                  </a:moveTo>
                  <a:cubicBezTo>
                    <a:pt x="245" y="1"/>
                    <a:pt x="0" y="246"/>
                    <a:pt x="0" y="545"/>
                  </a:cubicBezTo>
                  <a:lnTo>
                    <a:pt x="0" y="1825"/>
                  </a:lnTo>
                  <a:cubicBezTo>
                    <a:pt x="0" y="2125"/>
                    <a:pt x="245" y="2369"/>
                    <a:pt x="545" y="2369"/>
                  </a:cubicBezTo>
                  <a:lnTo>
                    <a:pt x="3510" y="2369"/>
                  </a:lnTo>
                  <a:cubicBezTo>
                    <a:pt x="3810" y="2369"/>
                    <a:pt x="4054" y="2125"/>
                    <a:pt x="4054" y="1825"/>
                  </a:cubicBezTo>
                  <a:lnTo>
                    <a:pt x="4054" y="545"/>
                  </a:lnTo>
                  <a:cubicBezTo>
                    <a:pt x="4054" y="246"/>
                    <a:pt x="3810" y="1"/>
                    <a:pt x="351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7" name="Google Shape;1226;p43">
              <a:extLst>
                <a:ext uri="{FF2B5EF4-FFF2-40B4-BE49-F238E27FC236}">
                  <a16:creationId xmlns:a16="http://schemas.microsoft.com/office/drawing/2014/main" id="{47BED19B-9D81-2DF4-E799-7D86FA2D29D8}"/>
                </a:ext>
              </a:extLst>
            </p:cNvPr>
            <p:cNvSpPr/>
            <p:nvPr/>
          </p:nvSpPr>
          <p:spPr>
            <a:xfrm>
              <a:off x="1826475" y="1388400"/>
              <a:ext cx="165550" cy="166750"/>
            </a:xfrm>
            <a:custGeom>
              <a:avLst/>
              <a:gdLst/>
              <a:ahLst/>
              <a:cxnLst/>
              <a:rect l="l" t="t" r="r" b="b"/>
              <a:pathLst>
                <a:path w="6622" h="6670" extrusionOk="0">
                  <a:moveTo>
                    <a:pt x="3310" y="655"/>
                  </a:moveTo>
                  <a:cubicBezTo>
                    <a:pt x="4773" y="655"/>
                    <a:pt x="5965" y="1858"/>
                    <a:pt x="5965" y="3336"/>
                  </a:cubicBezTo>
                  <a:cubicBezTo>
                    <a:pt x="5966" y="4812"/>
                    <a:pt x="4776" y="6015"/>
                    <a:pt x="3310" y="6015"/>
                  </a:cubicBezTo>
                  <a:cubicBezTo>
                    <a:pt x="1847" y="6015"/>
                    <a:pt x="655" y="4812"/>
                    <a:pt x="655" y="3336"/>
                  </a:cubicBezTo>
                  <a:cubicBezTo>
                    <a:pt x="655" y="1858"/>
                    <a:pt x="1847" y="655"/>
                    <a:pt x="3310" y="655"/>
                  </a:cubicBezTo>
                  <a:close/>
                  <a:moveTo>
                    <a:pt x="3310" y="1"/>
                  </a:moveTo>
                  <a:cubicBezTo>
                    <a:pt x="1484" y="1"/>
                    <a:pt x="0" y="1497"/>
                    <a:pt x="0" y="3336"/>
                  </a:cubicBezTo>
                  <a:cubicBezTo>
                    <a:pt x="0" y="5175"/>
                    <a:pt x="1484" y="6669"/>
                    <a:pt x="3310" y="6669"/>
                  </a:cubicBezTo>
                  <a:cubicBezTo>
                    <a:pt x="5136" y="6669"/>
                    <a:pt x="6620" y="5175"/>
                    <a:pt x="6620" y="3336"/>
                  </a:cubicBezTo>
                  <a:cubicBezTo>
                    <a:pt x="6621" y="1498"/>
                    <a:pt x="5136" y="1"/>
                    <a:pt x="331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8" name="Google Shape;1227;p43">
              <a:extLst>
                <a:ext uri="{FF2B5EF4-FFF2-40B4-BE49-F238E27FC236}">
                  <a16:creationId xmlns:a16="http://schemas.microsoft.com/office/drawing/2014/main" id="{8C0A1A5B-EE50-CD75-9474-60AAD040D6FF}"/>
                </a:ext>
              </a:extLst>
            </p:cNvPr>
            <p:cNvSpPr/>
            <p:nvPr/>
          </p:nvSpPr>
          <p:spPr>
            <a:xfrm>
              <a:off x="1688450" y="1336600"/>
              <a:ext cx="65400" cy="65775"/>
            </a:xfrm>
            <a:custGeom>
              <a:avLst/>
              <a:gdLst/>
              <a:ahLst/>
              <a:cxnLst/>
              <a:rect l="l" t="t" r="r" b="b"/>
              <a:pathLst>
                <a:path w="2616" h="2631" extrusionOk="0">
                  <a:moveTo>
                    <a:pt x="1308" y="656"/>
                  </a:moveTo>
                  <a:cubicBezTo>
                    <a:pt x="1668" y="656"/>
                    <a:pt x="1961" y="952"/>
                    <a:pt x="1961" y="1316"/>
                  </a:cubicBezTo>
                  <a:cubicBezTo>
                    <a:pt x="1959" y="1679"/>
                    <a:pt x="1665" y="1976"/>
                    <a:pt x="1308" y="1976"/>
                  </a:cubicBezTo>
                  <a:cubicBezTo>
                    <a:pt x="948" y="1976"/>
                    <a:pt x="656" y="1679"/>
                    <a:pt x="656" y="1316"/>
                  </a:cubicBezTo>
                  <a:cubicBezTo>
                    <a:pt x="656" y="952"/>
                    <a:pt x="948" y="656"/>
                    <a:pt x="1308" y="656"/>
                  </a:cubicBezTo>
                  <a:close/>
                  <a:moveTo>
                    <a:pt x="1308" y="1"/>
                  </a:moveTo>
                  <a:cubicBezTo>
                    <a:pt x="589" y="1"/>
                    <a:pt x="1" y="590"/>
                    <a:pt x="1" y="1316"/>
                  </a:cubicBezTo>
                  <a:cubicBezTo>
                    <a:pt x="1" y="2041"/>
                    <a:pt x="587" y="2630"/>
                    <a:pt x="1308" y="2630"/>
                  </a:cubicBezTo>
                  <a:cubicBezTo>
                    <a:pt x="2028" y="2630"/>
                    <a:pt x="2616" y="2041"/>
                    <a:pt x="2616" y="1316"/>
                  </a:cubicBezTo>
                  <a:cubicBezTo>
                    <a:pt x="2613" y="593"/>
                    <a:pt x="2028" y="1"/>
                    <a:pt x="1308"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9" name="Google Shape;1228;p43">
              <a:extLst>
                <a:ext uri="{FF2B5EF4-FFF2-40B4-BE49-F238E27FC236}">
                  <a16:creationId xmlns:a16="http://schemas.microsoft.com/office/drawing/2014/main" id="{0C81E04A-942C-057F-D792-96823DE16950}"/>
                </a:ext>
              </a:extLst>
            </p:cNvPr>
            <p:cNvSpPr/>
            <p:nvPr/>
          </p:nvSpPr>
          <p:spPr>
            <a:xfrm>
              <a:off x="1901125" y="1463575"/>
              <a:ext cx="63625" cy="64275"/>
            </a:xfrm>
            <a:custGeom>
              <a:avLst/>
              <a:gdLst/>
              <a:ahLst/>
              <a:cxnLst/>
              <a:rect l="l" t="t" r="r" b="b"/>
              <a:pathLst>
                <a:path w="2545" h="2571" extrusionOk="0">
                  <a:moveTo>
                    <a:pt x="2217" y="1"/>
                  </a:moveTo>
                  <a:cubicBezTo>
                    <a:pt x="2036" y="1"/>
                    <a:pt x="1890" y="148"/>
                    <a:pt x="1890" y="327"/>
                  </a:cubicBezTo>
                  <a:cubicBezTo>
                    <a:pt x="1890" y="1204"/>
                    <a:pt x="1188" y="1917"/>
                    <a:pt x="325" y="1917"/>
                  </a:cubicBezTo>
                  <a:cubicBezTo>
                    <a:pt x="145" y="1917"/>
                    <a:pt x="0" y="2065"/>
                    <a:pt x="0" y="2244"/>
                  </a:cubicBezTo>
                  <a:cubicBezTo>
                    <a:pt x="0" y="2423"/>
                    <a:pt x="146" y="2571"/>
                    <a:pt x="325" y="2571"/>
                  </a:cubicBezTo>
                  <a:cubicBezTo>
                    <a:pt x="1548" y="2571"/>
                    <a:pt x="2545" y="1564"/>
                    <a:pt x="2545" y="326"/>
                  </a:cubicBezTo>
                  <a:cubicBezTo>
                    <a:pt x="2545" y="148"/>
                    <a:pt x="2397" y="1"/>
                    <a:pt x="2217"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150" name="Google Shape;1229;p43">
            <a:extLst>
              <a:ext uri="{FF2B5EF4-FFF2-40B4-BE49-F238E27FC236}">
                <a16:creationId xmlns:a16="http://schemas.microsoft.com/office/drawing/2014/main" id="{73F0122A-BA96-2BD8-8C54-5319DA063849}"/>
              </a:ext>
            </a:extLst>
          </p:cNvPr>
          <p:cNvGrpSpPr/>
          <p:nvPr/>
        </p:nvGrpSpPr>
        <p:grpSpPr>
          <a:xfrm>
            <a:off x="5019807" y="1831736"/>
            <a:ext cx="344468" cy="409068"/>
            <a:chOff x="604075" y="1183175"/>
            <a:chExt cx="450050" cy="534450"/>
          </a:xfrm>
        </p:grpSpPr>
        <p:sp>
          <p:nvSpPr>
            <p:cNvPr id="1151" name="Google Shape;1230;p43">
              <a:extLst>
                <a:ext uri="{FF2B5EF4-FFF2-40B4-BE49-F238E27FC236}">
                  <a16:creationId xmlns:a16="http://schemas.microsoft.com/office/drawing/2014/main" id="{1255082F-6AF4-184A-9D7A-A43C3F70E6AE}"/>
                </a:ext>
              </a:extLst>
            </p:cNvPr>
            <p:cNvSpPr/>
            <p:nvPr/>
          </p:nvSpPr>
          <p:spPr>
            <a:xfrm>
              <a:off x="604075" y="1183175"/>
              <a:ext cx="450050" cy="534450"/>
            </a:xfrm>
            <a:custGeom>
              <a:avLst/>
              <a:gdLst/>
              <a:ahLst/>
              <a:cxnLst/>
              <a:rect l="l" t="t" r="r" b="b"/>
              <a:pathLst>
                <a:path w="18002" h="21378" extrusionOk="0">
                  <a:moveTo>
                    <a:pt x="2815" y="3912"/>
                  </a:moveTo>
                  <a:lnTo>
                    <a:pt x="3690" y="9258"/>
                  </a:lnTo>
                  <a:lnTo>
                    <a:pt x="3261" y="9258"/>
                  </a:lnTo>
                  <a:lnTo>
                    <a:pt x="2318" y="3912"/>
                  </a:lnTo>
                  <a:close/>
                  <a:moveTo>
                    <a:pt x="15682" y="3912"/>
                  </a:moveTo>
                  <a:lnTo>
                    <a:pt x="14738" y="9258"/>
                  </a:lnTo>
                  <a:lnTo>
                    <a:pt x="14310" y="9258"/>
                  </a:lnTo>
                  <a:lnTo>
                    <a:pt x="15183" y="3912"/>
                  </a:lnTo>
                  <a:close/>
                  <a:moveTo>
                    <a:pt x="2594" y="2548"/>
                  </a:moveTo>
                  <a:lnTo>
                    <a:pt x="2709" y="3256"/>
                  </a:lnTo>
                  <a:lnTo>
                    <a:pt x="1927" y="3256"/>
                  </a:lnTo>
                  <a:cubicBezTo>
                    <a:pt x="1830" y="3256"/>
                    <a:pt x="1739" y="3299"/>
                    <a:pt x="1678" y="3374"/>
                  </a:cubicBezTo>
                  <a:cubicBezTo>
                    <a:pt x="1617" y="3449"/>
                    <a:pt x="1590" y="3546"/>
                    <a:pt x="1606" y="3640"/>
                  </a:cubicBezTo>
                  <a:lnTo>
                    <a:pt x="2664" y="9640"/>
                  </a:lnTo>
                  <a:cubicBezTo>
                    <a:pt x="2692" y="9797"/>
                    <a:pt x="2828" y="9910"/>
                    <a:pt x="2986" y="9910"/>
                  </a:cubicBezTo>
                  <a:lnTo>
                    <a:pt x="3798" y="9910"/>
                  </a:lnTo>
                  <a:lnTo>
                    <a:pt x="3914" y="10619"/>
                  </a:lnTo>
                  <a:lnTo>
                    <a:pt x="2661" y="10619"/>
                  </a:lnTo>
                  <a:lnTo>
                    <a:pt x="2661" y="10620"/>
                  </a:lnTo>
                  <a:cubicBezTo>
                    <a:pt x="2372" y="10620"/>
                    <a:pt x="2072" y="10365"/>
                    <a:pt x="2021" y="10073"/>
                  </a:cubicBezTo>
                  <a:lnTo>
                    <a:pt x="694" y="2548"/>
                  </a:lnTo>
                  <a:close/>
                  <a:moveTo>
                    <a:pt x="10223" y="14778"/>
                  </a:moveTo>
                  <a:cubicBezTo>
                    <a:pt x="9914" y="15101"/>
                    <a:pt x="9480" y="15302"/>
                    <a:pt x="9000" y="15302"/>
                  </a:cubicBezTo>
                  <a:cubicBezTo>
                    <a:pt x="8518" y="15302"/>
                    <a:pt x="8086" y="15101"/>
                    <a:pt x="7777" y="14778"/>
                  </a:cubicBezTo>
                  <a:close/>
                  <a:moveTo>
                    <a:pt x="12777" y="19920"/>
                  </a:moveTo>
                  <a:cubicBezTo>
                    <a:pt x="12850" y="19920"/>
                    <a:pt x="12911" y="19982"/>
                    <a:pt x="12911" y="20054"/>
                  </a:cubicBezTo>
                  <a:lnTo>
                    <a:pt x="12911" y="20588"/>
                  </a:lnTo>
                  <a:cubicBezTo>
                    <a:pt x="12911" y="20660"/>
                    <a:pt x="12850" y="20722"/>
                    <a:pt x="12777" y="20722"/>
                  </a:cubicBezTo>
                  <a:lnTo>
                    <a:pt x="5222" y="20722"/>
                  </a:lnTo>
                  <a:cubicBezTo>
                    <a:pt x="5149" y="20722"/>
                    <a:pt x="5088" y="20660"/>
                    <a:pt x="5088" y="20588"/>
                  </a:cubicBezTo>
                  <a:lnTo>
                    <a:pt x="5088" y="20054"/>
                  </a:lnTo>
                  <a:cubicBezTo>
                    <a:pt x="5088" y="19981"/>
                    <a:pt x="5149" y="19920"/>
                    <a:pt x="5222" y="19920"/>
                  </a:cubicBezTo>
                  <a:close/>
                  <a:moveTo>
                    <a:pt x="3023" y="0"/>
                  </a:moveTo>
                  <a:cubicBezTo>
                    <a:pt x="2807" y="0"/>
                    <a:pt x="2604" y="91"/>
                    <a:pt x="2470" y="251"/>
                  </a:cubicBezTo>
                  <a:cubicBezTo>
                    <a:pt x="2336" y="409"/>
                    <a:pt x="2278" y="624"/>
                    <a:pt x="2313" y="835"/>
                  </a:cubicBezTo>
                  <a:lnTo>
                    <a:pt x="2487" y="1893"/>
                  </a:lnTo>
                  <a:lnTo>
                    <a:pt x="576" y="1893"/>
                  </a:lnTo>
                  <a:cubicBezTo>
                    <a:pt x="409" y="1893"/>
                    <a:pt x="252" y="1965"/>
                    <a:pt x="149" y="2088"/>
                  </a:cubicBezTo>
                  <a:cubicBezTo>
                    <a:pt x="45" y="2214"/>
                    <a:pt x="0" y="2382"/>
                    <a:pt x="30" y="2549"/>
                  </a:cubicBezTo>
                  <a:lnTo>
                    <a:pt x="1375" y="10186"/>
                  </a:lnTo>
                  <a:cubicBezTo>
                    <a:pt x="1484" y="10796"/>
                    <a:pt x="2046" y="11275"/>
                    <a:pt x="2661" y="11275"/>
                  </a:cubicBezTo>
                  <a:lnTo>
                    <a:pt x="4020" y="11275"/>
                  </a:lnTo>
                  <a:lnTo>
                    <a:pt x="4473" y="14049"/>
                  </a:lnTo>
                  <a:cubicBezTo>
                    <a:pt x="4539" y="14459"/>
                    <a:pt x="4916" y="14778"/>
                    <a:pt x="5332" y="14778"/>
                  </a:cubicBezTo>
                  <a:lnTo>
                    <a:pt x="6967" y="14778"/>
                  </a:lnTo>
                  <a:cubicBezTo>
                    <a:pt x="7145" y="15086"/>
                    <a:pt x="7388" y="15348"/>
                    <a:pt x="7682" y="15548"/>
                  </a:cubicBezTo>
                  <a:lnTo>
                    <a:pt x="7682" y="19267"/>
                  </a:lnTo>
                  <a:lnTo>
                    <a:pt x="5224" y="19267"/>
                  </a:lnTo>
                  <a:cubicBezTo>
                    <a:pt x="4789" y="19267"/>
                    <a:pt x="4436" y="19620"/>
                    <a:pt x="4436" y="20054"/>
                  </a:cubicBezTo>
                  <a:lnTo>
                    <a:pt x="4436" y="20588"/>
                  </a:lnTo>
                  <a:cubicBezTo>
                    <a:pt x="4436" y="21022"/>
                    <a:pt x="4789" y="21377"/>
                    <a:pt x="5224" y="21377"/>
                  </a:cubicBezTo>
                  <a:lnTo>
                    <a:pt x="12778" y="21377"/>
                  </a:lnTo>
                  <a:cubicBezTo>
                    <a:pt x="13214" y="21377"/>
                    <a:pt x="13567" y="21022"/>
                    <a:pt x="13567" y="20588"/>
                  </a:cubicBezTo>
                  <a:lnTo>
                    <a:pt x="13567" y="20054"/>
                  </a:lnTo>
                  <a:cubicBezTo>
                    <a:pt x="13567" y="19620"/>
                    <a:pt x="13214" y="19267"/>
                    <a:pt x="12778" y="19267"/>
                  </a:cubicBezTo>
                  <a:lnTo>
                    <a:pt x="10322" y="19267"/>
                  </a:lnTo>
                  <a:lnTo>
                    <a:pt x="10322" y="18106"/>
                  </a:lnTo>
                  <a:cubicBezTo>
                    <a:pt x="10322" y="17926"/>
                    <a:pt x="10174" y="17779"/>
                    <a:pt x="9995" y="17779"/>
                  </a:cubicBezTo>
                  <a:cubicBezTo>
                    <a:pt x="9816" y="17779"/>
                    <a:pt x="9668" y="17927"/>
                    <a:pt x="9668" y="18106"/>
                  </a:cubicBezTo>
                  <a:lnTo>
                    <a:pt x="9668" y="19267"/>
                  </a:lnTo>
                  <a:lnTo>
                    <a:pt x="8336" y="19267"/>
                  </a:lnTo>
                  <a:lnTo>
                    <a:pt x="8336" y="15860"/>
                  </a:lnTo>
                  <a:cubicBezTo>
                    <a:pt x="8547" y="15922"/>
                    <a:pt x="8770" y="15957"/>
                    <a:pt x="9002" y="15957"/>
                  </a:cubicBezTo>
                  <a:cubicBezTo>
                    <a:pt x="9233" y="15957"/>
                    <a:pt x="9457" y="15922"/>
                    <a:pt x="9667" y="15860"/>
                  </a:cubicBezTo>
                  <a:lnTo>
                    <a:pt x="9667" y="16928"/>
                  </a:lnTo>
                  <a:cubicBezTo>
                    <a:pt x="9667" y="17108"/>
                    <a:pt x="9815" y="17254"/>
                    <a:pt x="9993" y="17254"/>
                  </a:cubicBezTo>
                  <a:cubicBezTo>
                    <a:pt x="10172" y="17254"/>
                    <a:pt x="10320" y="17107"/>
                    <a:pt x="10320" y="16928"/>
                  </a:cubicBezTo>
                  <a:lnTo>
                    <a:pt x="10320" y="15548"/>
                  </a:lnTo>
                  <a:cubicBezTo>
                    <a:pt x="10611" y="15348"/>
                    <a:pt x="10857" y="15086"/>
                    <a:pt x="11033" y="14778"/>
                  </a:cubicBezTo>
                  <a:lnTo>
                    <a:pt x="12669" y="14778"/>
                  </a:lnTo>
                  <a:cubicBezTo>
                    <a:pt x="13082" y="14778"/>
                    <a:pt x="13461" y="14458"/>
                    <a:pt x="13528" y="14048"/>
                  </a:cubicBezTo>
                  <a:lnTo>
                    <a:pt x="13982" y="11275"/>
                  </a:lnTo>
                  <a:lnTo>
                    <a:pt x="15341" y="11275"/>
                  </a:lnTo>
                  <a:cubicBezTo>
                    <a:pt x="15954" y="11275"/>
                    <a:pt x="16518" y="10797"/>
                    <a:pt x="16625" y="10186"/>
                  </a:cubicBezTo>
                  <a:lnTo>
                    <a:pt x="17080" y="7606"/>
                  </a:lnTo>
                  <a:cubicBezTo>
                    <a:pt x="17111" y="7428"/>
                    <a:pt x="16992" y="7260"/>
                    <a:pt x="16816" y="7227"/>
                  </a:cubicBezTo>
                  <a:cubicBezTo>
                    <a:pt x="16797" y="7223"/>
                    <a:pt x="16778" y="7222"/>
                    <a:pt x="16759" y="7222"/>
                  </a:cubicBezTo>
                  <a:cubicBezTo>
                    <a:pt x="16603" y="7222"/>
                    <a:pt x="16465" y="7334"/>
                    <a:pt x="16437" y="7492"/>
                  </a:cubicBezTo>
                  <a:lnTo>
                    <a:pt x="15982" y="10073"/>
                  </a:lnTo>
                  <a:cubicBezTo>
                    <a:pt x="15930" y="10365"/>
                    <a:pt x="15632" y="10620"/>
                    <a:pt x="15342" y="10620"/>
                  </a:cubicBezTo>
                  <a:lnTo>
                    <a:pt x="14089" y="10620"/>
                  </a:lnTo>
                  <a:lnTo>
                    <a:pt x="14206" y="9912"/>
                  </a:lnTo>
                  <a:lnTo>
                    <a:pt x="15016" y="9912"/>
                  </a:lnTo>
                  <a:cubicBezTo>
                    <a:pt x="15175" y="9912"/>
                    <a:pt x="15311" y="9798"/>
                    <a:pt x="15339" y="9642"/>
                  </a:cubicBezTo>
                  <a:lnTo>
                    <a:pt x="16395" y="3643"/>
                  </a:lnTo>
                  <a:cubicBezTo>
                    <a:pt x="16413" y="3547"/>
                    <a:pt x="16386" y="3449"/>
                    <a:pt x="16325" y="3376"/>
                  </a:cubicBezTo>
                  <a:cubicBezTo>
                    <a:pt x="16264" y="3301"/>
                    <a:pt x="16170" y="3258"/>
                    <a:pt x="16075" y="3258"/>
                  </a:cubicBezTo>
                  <a:lnTo>
                    <a:pt x="15294" y="3258"/>
                  </a:lnTo>
                  <a:lnTo>
                    <a:pt x="15409" y="2549"/>
                  </a:lnTo>
                  <a:lnTo>
                    <a:pt x="17310" y="2549"/>
                  </a:lnTo>
                  <a:lnTo>
                    <a:pt x="16646" y="6315"/>
                  </a:lnTo>
                  <a:cubicBezTo>
                    <a:pt x="16614" y="6493"/>
                    <a:pt x="16734" y="6663"/>
                    <a:pt x="16910" y="6694"/>
                  </a:cubicBezTo>
                  <a:cubicBezTo>
                    <a:pt x="16929" y="6698"/>
                    <a:pt x="16948" y="6699"/>
                    <a:pt x="16967" y="6699"/>
                  </a:cubicBezTo>
                  <a:cubicBezTo>
                    <a:pt x="17123" y="6699"/>
                    <a:pt x="17261" y="6587"/>
                    <a:pt x="17289" y="6429"/>
                  </a:cubicBezTo>
                  <a:lnTo>
                    <a:pt x="17973" y="2551"/>
                  </a:lnTo>
                  <a:cubicBezTo>
                    <a:pt x="18002" y="2384"/>
                    <a:pt x="17958" y="2214"/>
                    <a:pt x="17852" y="2088"/>
                  </a:cubicBezTo>
                  <a:cubicBezTo>
                    <a:pt x="17748" y="1965"/>
                    <a:pt x="17591" y="1893"/>
                    <a:pt x="17424" y="1893"/>
                  </a:cubicBezTo>
                  <a:lnTo>
                    <a:pt x="15514" y="1893"/>
                  </a:lnTo>
                  <a:lnTo>
                    <a:pt x="15687" y="835"/>
                  </a:lnTo>
                  <a:cubicBezTo>
                    <a:pt x="15723" y="622"/>
                    <a:pt x="15664" y="407"/>
                    <a:pt x="15530" y="251"/>
                  </a:cubicBezTo>
                  <a:cubicBezTo>
                    <a:pt x="15396" y="91"/>
                    <a:pt x="15195" y="0"/>
                    <a:pt x="14977" y="0"/>
                  </a:cubicBezTo>
                  <a:lnTo>
                    <a:pt x="6775" y="0"/>
                  </a:lnTo>
                  <a:cubicBezTo>
                    <a:pt x="6594" y="0"/>
                    <a:pt x="6448" y="148"/>
                    <a:pt x="6448" y="327"/>
                  </a:cubicBezTo>
                  <a:cubicBezTo>
                    <a:pt x="6448" y="506"/>
                    <a:pt x="6596" y="653"/>
                    <a:pt x="6775" y="653"/>
                  </a:cubicBezTo>
                  <a:lnTo>
                    <a:pt x="14977" y="653"/>
                  </a:lnTo>
                  <a:cubicBezTo>
                    <a:pt x="14992" y="653"/>
                    <a:pt x="15017" y="655"/>
                    <a:pt x="15030" y="671"/>
                  </a:cubicBezTo>
                  <a:cubicBezTo>
                    <a:pt x="15044" y="688"/>
                    <a:pt x="15042" y="715"/>
                    <a:pt x="15039" y="730"/>
                  </a:cubicBezTo>
                  <a:lnTo>
                    <a:pt x="12881" y="13940"/>
                  </a:lnTo>
                  <a:cubicBezTo>
                    <a:pt x="12866" y="14034"/>
                    <a:pt x="12762" y="14122"/>
                    <a:pt x="12668" y="14122"/>
                  </a:cubicBezTo>
                  <a:lnTo>
                    <a:pt x="5329" y="14122"/>
                  </a:lnTo>
                  <a:cubicBezTo>
                    <a:pt x="5235" y="14122"/>
                    <a:pt x="5133" y="14034"/>
                    <a:pt x="5118" y="13940"/>
                  </a:cubicBezTo>
                  <a:lnTo>
                    <a:pt x="2958" y="730"/>
                  </a:lnTo>
                  <a:cubicBezTo>
                    <a:pt x="2956" y="715"/>
                    <a:pt x="2955" y="688"/>
                    <a:pt x="2968" y="671"/>
                  </a:cubicBezTo>
                  <a:cubicBezTo>
                    <a:pt x="2980" y="655"/>
                    <a:pt x="3009" y="653"/>
                    <a:pt x="3022" y="653"/>
                  </a:cubicBezTo>
                  <a:lnTo>
                    <a:pt x="5246" y="653"/>
                  </a:lnTo>
                  <a:cubicBezTo>
                    <a:pt x="5426" y="653"/>
                    <a:pt x="5573" y="506"/>
                    <a:pt x="5573" y="327"/>
                  </a:cubicBezTo>
                  <a:cubicBezTo>
                    <a:pt x="5573" y="148"/>
                    <a:pt x="5425" y="0"/>
                    <a:pt x="5246"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2" name="Google Shape;1231;p43">
              <a:extLst>
                <a:ext uri="{FF2B5EF4-FFF2-40B4-BE49-F238E27FC236}">
                  <a16:creationId xmlns:a16="http://schemas.microsoft.com/office/drawing/2014/main" id="{E416A6A5-9B76-F49A-2421-77C8D4530D7A}"/>
                </a:ext>
              </a:extLst>
            </p:cNvPr>
            <p:cNvSpPr/>
            <p:nvPr/>
          </p:nvSpPr>
          <p:spPr>
            <a:xfrm>
              <a:off x="726000" y="1264450"/>
              <a:ext cx="206200" cy="206175"/>
            </a:xfrm>
            <a:custGeom>
              <a:avLst/>
              <a:gdLst/>
              <a:ahLst/>
              <a:cxnLst/>
              <a:rect l="l" t="t" r="r" b="b"/>
              <a:pathLst>
                <a:path w="8248" h="8247" extrusionOk="0">
                  <a:moveTo>
                    <a:pt x="4123" y="1"/>
                  </a:moveTo>
                  <a:cubicBezTo>
                    <a:pt x="1850" y="1"/>
                    <a:pt x="0" y="1850"/>
                    <a:pt x="0" y="4123"/>
                  </a:cubicBezTo>
                  <a:cubicBezTo>
                    <a:pt x="0" y="6397"/>
                    <a:pt x="1850" y="8246"/>
                    <a:pt x="4123" y="8246"/>
                  </a:cubicBezTo>
                  <a:cubicBezTo>
                    <a:pt x="4717" y="8246"/>
                    <a:pt x="5291" y="8121"/>
                    <a:pt x="5828" y="7876"/>
                  </a:cubicBezTo>
                  <a:cubicBezTo>
                    <a:pt x="5992" y="7802"/>
                    <a:pt x="6065" y="7608"/>
                    <a:pt x="5991" y="7444"/>
                  </a:cubicBezTo>
                  <a:cubicBezTo>
                    <a:pt x="5936" y="7323"/>
                    <a:pt x="5817" y="7252"/>
                    <a:pt x="5693" y="7252"/>
                  </a:cubicBezTo>
                  <a:cubicBezTo>
                    <a:pt x="5647" y="7252"/>
                    <a:pt x="5602" y="7261"/>
                    <a:pt x="5558" y="7281"/>
                  </a:cubicBezTo>
                  <a:cubicBezTo>
                    <a:pt x="5108" y="7487"/>
                    <a:pt x="4624" y="7591"/>
                    <a:pt x="4123" y="7591"/>
                  </a:cubicBezTo>
                  <a:cubicBezTo>
                    <a:pt x="2209" y="7591"/>
                    <a:pt x="655" y="6036"/>
                    <a:pt x="655" y="4123"/>
                  </a:cubicBezTo>
                  <a:cubicBezTo>
                    <a:pt x="655" y="2210"/>
                    <a:pt x="2209" y="656"/>
                    <a:pt x="4123" y="656"/>
                  </a:cubicBezTo>
                  <a:cubicBezTo>
                    <a:pt x="6035" y="656"/>
                    <a:pt x="7591" y="2210"/>
                    <a:pt x="7591" y="4123"/>
                  </a:cubicBezTo>
                  <a:cubicBezTo>
                    <a:pt x="7591" y="4997"/>
                    <a:pt x="7264" y="5833"/>
                    <a:pt x="6671" y="6476"/>
                  </a:cubicBezTo>
                  <a:cubicBezTo>
                    <a:pt x="6548" y="6608"/>
                    <a:pt x="6557" y="6816"/>
                    <a:pt x="6690" y="6938"/>
                  </a:cubicBezTo>
                  <a:cubicBezTo>
                    <a:pt x="6753" y="6997"/>
                    <a:pt x="6832" y="7025"/>
                    <a:pt x="6912" y="7025"/>
                  </a:cubicBezTo>
                  <a:cubicBezTo>
                    <a:pt x="6999" y="7025"/>
                    <a:pt x="7087" y="6990"/>
                    <a:pt x="7152" y="6920"/>
                  </a:cubicBezTo>
                  <a:cubicBezTo>
                    <a:pt x="7856" y="6158"/>
                    <a:pt x="8244" y="5163"/>
                    <a:pt x="8244" y="4123"/>
                  </a:cubicBezTo>
                  <a:cubicBezTo>
                    <a:pt x="8247" y="1850"/>
                    <a:pt x="6398" y="1"/>
                    <a:pt x="4123"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3" name="Google Shape;1232;p43">
              <a:extLst>
                <a:ext uri="{FF2B5EF4-FFF2-40B4-BE49-F238E27FC236}">
                  <a16:creationId xmlns:a16="http://schemas.microsoft.com/office/drawing/2014/main" id="{F548EF38-2085-8F1C-4076-D34B46B4DD00}"/>
                </a:ext>
              </a:extLst>
            </p:cNvPr>
            <p:cNvSpPr/>
            <p:nvPr/>
          </p:nvSpPr>
          <p:spPr>
            <a:xfrm>
              <a:off x="768275" y="1303825"/>
              <a:ext cx="121600" cy="115550"/>
            </a:xfrm>
            <a:custGeom>
              <a:avLst/>
              <a:gdLst/>
              <a:ahLst/>
              <a:cxnLst/>
              <a:rect l="l" t="t" r="r" b="b"/>
              <a:pathLst>
                <a:path w="4864" h="4622" extrusionOk="0">
                  <a:moveTo>
                    <a:pt x="2428" y="891"/>
                  </a:moveTo>
                  <a:lnTo>
                    <a:pt x="2866" y="1576"/>
                  </a:lnTo>
                  <a:cubicBezTo>
                    <a:pt x="2935" y="1683"/>
                    <a:pt x="3062" y="1774"/>
                    <a:pt x="3185" y="1807"/>
                  </a:cubicBezTo>
                  <a:lnTo>
                    <a:pt x="3970" y="2011"/>
                  </a:lnTo>
                  <a:lnTo>
                    <a:pt x="3461" y="2642"/>
                  </a:lnTo>
                  <a:cubicBezTo>
                    <a:pt x="3379" y="2741"/>
                    <a:pt x="3330" y="2890"/>
                    <a:pt x="3337" y="3018"/>
                  </a:cubicBezTo>
                  <a:lnTo>
                    <a:pt x="3384" y="3830"/>
                  </a:lnTo>
                  <a:lnTo>
                    <a:pt x="2628" y="3534"/>
                  </a:lnTo>
                  <a:cubicBezTo>
                    <a:pt x="2553" y="3507"/>
                    <a:pt x="2480" y="3500"/>
                    <a:pt x="2429" y="3500"/>
                  </a:cubicBezTo>
                  <a:cubicBezTo>
                    <a:pt x="2381" y="3500"/>
                    <a:pt x="2307" y="3504"/>
                    <a:pt x="2232" y="3534"/>
                  </a:cubicBezTo>
                  <a:lnTo>
                    <a:pt x="1475" y="3830"/>
                  </a:lnTo>
                  <a:lnTo>
                    <a:pt x="1522" y="3018"/>
                  </a:lnTo>
                  <a:cubicBezTo>
                    <a:pt x="1530" y="2890"/>
                    <a:pt x="1481" y="2742"/>
                    <a:pt x="1398" y="2642"/>
                  </a:cubicBezTo>
                  <a:lnTo>
                    <a:pt x="884" y="2013"/>
                  </a:lnTo>
                  <a:lnTo>
                    <a:pt x="1668" y="1809"/>
                  </a:lnTo>
                  <a:cubicBezTo>
                    <a:pt x="1794" y="1777"/>
                    <a:pt x="1919" y="1685"/>
                    <a:pt x="1989" y="1576"/>
                  </a:cubicBezTo>
                  <a:lnTo>
                    <a:pt x="2428" y="891"/>
                  </a:lnTo>
                  <a:close/>
                  <a:moveTo>
                    <a:pt x="2432" y="1"/>
                  </a:moveTo>
                  <a:cubicBezTo>
                    <a:pt x="2302" y="1"/>
                    <a:pt x="2183" y="68"/>
                    <a:pt x="2110" y="180"/>
                  </a:cubicBezTo>
                  <a:lnTo>
                    <a:pt x="1466" y="1185"/>
                  </a:lnTo>
                  <a:lnTo>
                    <a:pt x="310" y="1488"/>
                  </a:lnTo>
                  <a:cubicBezTo>
                    <a:pt x="181" y="1521"/>
                    <a:pt x="78" y="1615"/>
                    <a:pt x="40" y="1737"/>
                  </a:cubicBezTo>
                  <a:cubicBezTo>
                    <a:pt x="1" y="1861"/>
                    <a:pt x="26" y="1995"/>
                    <a:pt x="113" y="2099"/>
                  </a:cubicBezTo>
                  <a:lnTo>
                    <a:pt x="869" y="3024"/>
                  </a:lnTo>
                  <a:lnTo>
                    <a:pt x="800" y="4217"/>
                  </a:lnTo>
                  <a:cubicBezTo>
                    <a:pt x="794" y="4328"/>
                    <a:pt x="830" y="4429"/>
                    <a:pt x="903" y="4507"/>
                  </a:cubicBezTo>
                  <a:cubicBezTo>
                    <a:pt x="973" y="4581"/>
                    <a:pt x="1070" y="4622"/>
                    <a:pt x="1175" y="4622"/>
                  </a:cubicBezTo>
                  <a:cubicBezTo>
                    <a:pt x="1222" y="4622"/>
                    <a:pt x="1273" y="4613"/>
                    <a:pt x="1319" y="4593"/>
                  </a:cubicBezTo>
                  <a:lnTo>
                    <a:pt x="2434" y="4159"/>
                  </a:lnTo>
                  <a:lnTo>
                    <a:pt x="3546" y="4593"/>
                  </a:lnTo>
                  <a:cubicBezTo>
                    <a:pt x="3593" y="4613"/>
                    <a:pt x="3643" y="4622"/>
                    <a:pt x="3692" y="4622"/>
                  </a:cubicBezTo>
                  <a:cubicBezTo>
                    <a:pt x="3795" y="4622"/>
                    <a:pt x="3892" y="4581"/>
                    <a:pt x="3964" y="4507"/>
                  </a:cubicBezTo>
                  <a:cubicBezTo>
                    <a:pt x="4037" y="4429"/>
                    <a:pt x="4071" y="4328"/>
                    <a:pt x="4067" y="4217"/>
                  </a:cubicBezTo>
                  <a:lnTo>
                    <a:pt x="3997" y="3026"/>
                  </a:lnTo>
                  <a:lnTo>
                    <a:pt x="4754" y="2101"/>
                  </a:lnTo>
                  <a:cubicBezTo>
                    <a:pt x="4836" y="1995"/>
                    <a:pt x="4863" y="1861"/>
                    <a:pt x="4823" y="1737"/>
                  </a:cubicBezTo>
                  <a:cubicBezTo>
                    <a:pt x="4784" y="1615"/>
                    <a:pt x="4681" y="1521"/>
                    <a:pt x="4553" y="1488"/>
                  </a:cubicBezTo>
                  <a:lnTo>
                    <a:pt x="3397" y="1185"/>
                  </a:lnTo>
                  <a:lnTo>
                    <a:pt x="2753" y="180"/>
                  </a:lnTo>
                  <a:cubicBezTo>
                    <a:pt x="2680" y="68"/>
                    <a:pt x="2560" y="1"/>
                    <a:pt x="2432"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 name="TextBox 3">
            <a:extLst>
              <a:ext uri="{FF2B5EF4-FFF2-40B4-BE49-F238E27FC236}">
                <a16:creationId xmlns:a16="http://schemas.microsoft.com/office/drawing/2014/main" id="{129960B0-B9D9-A367-1B95-B7A421CEEDA1}"/>
              </a:ext>
            </a:extLst>
          </p:cNvPr>
          <p:cNvSpPr txBox="1"/>
          <p:nvPr/>
        </p:nvSpPr>
        <p:spPr>
          <a:xfrm>
            <a:off x="8435630" y="226809"/>
            <a:ext cx="501866" cy="276999"/>
          </a:xfrm>
          <a:prstGeom prst="rect">
            <a:avLst/>
          </a:prstGeom>
          <a:noFill/>
        </p:spPr>
        <p:txBody>
          <a:bodyPr wrap="square">
            <a:spAutoFit/>
          </a:bodyPr>
          <a:lstStyle/>
          <a:p>
            <a:r>
              <a:rPr lang="en" sz="1200" dirty="0">
                <a:latin typeface="Raleway" pitchFamily="2" charset="0"/>
              </a:rPr>
              <a:t>10</a:t>
            </a:r>
            <a:endParaRPr lang="en-IN" sz="1200" dirty="0"/>
          </a:p>
        </p:txBody>
      </p:sp>
    </p:spTree>
    <p:extLst>
      <p:ext uri="{BB962C8B-B14F-4D97-AF65-F5344CB8AC3E}">
        <p14:creationId xmlns:p14="http://schemas.microsoft.com/office/powerpoint/2010/main" val="2055109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Google Shape;1219;p43">
            <a:extLst>
              <a:ext uri="{FF2B5EF4-FFF2-40B4-BE49-F238E27FC236}">
                <a16:creationId xmlns:a16="http://schemas.microsoft.com/office/drawing/2014/main" id="{6DC53D16-A108-7B13-36A6-CC5E0EE00958}"/>
              </a:ext>
            </a:extLst>
          </p:cNvPr>
          <p:cNvSpPr txBox="1">
            <a:spLocks/>
          </p:cNvSpPr>
          <p:nvPr/>
        </p:nvSpPr>
        <p:spPr>
          <a:xfrm>
            <a:off x="457200" y="392224"/>
            <a:ext cx="8238900"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1pPr>
            <a:lvl2pPr marR="0" lvl="1"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2pPr>
            <a:lvl3pPr marR="0" lvl="2"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3pPr>
            <a:lvl4pPr marR="0" lvl="3"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4pPr>
            <a:lvl5pPr marR="0" lvl="4"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5pPr>
            <a:lvl6pPr marR="0" lvl="5"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6pPr>
            <a:lvl7pPr marR="0" lvl="6"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7pPr>
            <a:lvl8pPr marR="0" lvl="7"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8pPr>
            <a:lvl9pPr marR="0" lvl="8" algn="ctr" rtl="0">
              <a:lnSpc>
                <a:spcPct val="100000"/>
              </a:lnSpc>
              <a:spcBef>
                <a:spcPts val="0"/>
              </a:spcBef>
              <a:spcAft>
                <a:spcPts val="0"/>
              </a:spcAft>
              <a:buClr>
                <a:schemeClr val="dk1"/>
              </a:buClr>
              <a:buSzPts val="3100"/>
              <a:buFont typeface="Fira Sans Condensed"/>
              <a:buNone/>
              <a:defRPr sz="3100" b="1" i="0" u="none" strike="noStrike" cap="none">
                <a:solidFill>
                  <a:schemeClr val="dk1"/>
                </a:solidFill>
                <a:latin typeface="Fira Sans Condensed"/>
                <a:ea typeface="Fira Sans Condensed"/>
                <a:cs typeface="Fira Sans Condensed"/>
                <a:sym typeface="Fira Sans Condensed"/>
              </a:defRPr>
            </a:lvl9pPr>
          </a:lstStyle>
          <a:p>
            <a:pPr marL="0" marR="0" lvl="0" indent="0" algn="r" defTabSz="914400" rtl="0" eaLnBrk="1" fontAlgn="auto" latinLnBrk="0" hangingPunct="1">
              <a:lnSpc>
                <a:spcPct val="100000"/>
              </a:lnSpc>
              <a:spcBef>
                <a:spcPts val="0"/>
              </a:spcBef>
              <a:spcAft>
                <a:spcPts val="0"/>
              </a:spcAft>
              <a:buClr>
                <a:srgbClr val="000000"/>
              </a:buClr>
              <a:buSzPts val="3100"/>
              <a:buFont typeface="Fira Sans Condensed"/>
              <a:buNone/>
              <a:tabLst/>
              <a:defRPr/>
            </a:pPr>
            <a:r>
              <a:rPr kumimoji="0" lang="en-IN" sz="30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Fira Sans Condensed"/>
              </a:rPr>
              <a:t>Value proposition (</a:t>
            </a:r>
            <a:r>
              <a:rPr lang="en-IN" sz="3000" dirty="0">
                <a:solidFill>
                  <a:schemeClr val="tx1"/>
                </a:solidFill>
                <a:latin typeface="Times New Roman" panose="02020603050405020304" pitchFamily="18" charset="0"/>
                <a:cs typeface="Times New Roman" panose="02020603050405020304" pitchFamily="18" charset="0"/>
              </a:rPr>
              <a:t>Customers</a:t>
            </a:r>
            <a:r>
              <a:rPr kumimoji="0" lang="en-IN" sz="30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Fira Sans Condensed"/>
              </a:rPr>
              <a:t>)</a:t>
            </a:r>
          </a:p>
        </p:txBody>
      </p:sp>
      <p:grpSp>
        <p:nvGrpSpPr>
          <p:cNvPr id="1199" name="Google Shape;1237;p44">
            <a:extLst>
              <a:ext uri="{FF2B5EF4-FFF2-40B4-BE49-F238E27FC236}">
                <a16:creationId xmlns:a16="http://schemas.microsoft.com/office/drawing/2014/main" id="{A3F3B851-C6D6-C3D6-BB53-92E067A222F3}"/>
              </a:ext>
            </a:extLst>
          </p:cNvPr>
          <p:cNvGrpSpPr/>
          <p:nvPr/>
        </p:nvGrpSpPr>
        <p:grpSpPr>
          <a:xfrm>
            <a:off x="3004160" y="1379398"/>
            <a:ext cx="3135679" cy="3135679"/>
            <a:chOff x="3198725" y="1574150"/>
            <a:chExt cx="2746500" cy="2746500"/>
          </a:xfrm>
        </p:grpSpPr>
        <p:sp>
          <p:nvSpPr>
            <p:cNvPr id="1200" name="Google Shape;1238;p44">
              <a:extLst>
                <a:ext uri="{FF2B5EF4-FFF2-40B4-BE49-F238E27FC236}">
                  <a16:creationId xmlns:a16="http://schemas.microsoft.com/office/drawing/2014/main" id="{43BFA2ED-B4F1-B899-6B17-795DA4CC493D}"/>
                </a:ext>
              </a:extLst>
            </p:cNvPr>
            <p:cNvSpPr/>
            <p:nvPr/>
          </p:nvSpPr>
          <p:spPr>
            <a:xfrm>
              <a:off x="3198725" y="1574150"/>
              <a:ext cx="2746500" cy="2746500"/>
            </a:xfrm>
            <a:prstGeom prst="ellipse">
              <a:avLst/>
            </a:prstGeom>
            <a:noFill/>
            <a:ln w="19050" cap="flat" cmpd="sng">
              <a:solidFill>
                <a:srgbClr val="93C9A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201" name="Google Shape;1239;p44">
              <a:extLst>
                <a:ext uri="{FF2B5EF4-FFF2-40B4-BE49-F238E27FC236}">
                  <a16:creationId xmlns:a16="http://schemas.microsoft.com/office/drawing/2014/main" id="{18AB1AC9-9CF3-70DA-E50F-19FA01F7152E}"/>
                </a:ext>
              </a:extLst>
            </p:cNvPr>
            <p:cNvCxnSpPr>
              <a:stCxn id="1200" idx="2"/>
            </p:cNvCxnSpPr>
            <p:nvPr/>
          </p:nvCxnSpPr>
          <p:spPr>
            <a:xfrm>
              <a:off x="3198725" y="2947400"/>
              <a:ext cx="1377600" cy="3000"/>
            </a:xfrm>
            <a:prstGeom prst="straightConnector1">
              <a:avLst/>
            </a:prstGeom>
            <a:noFill/>
            <a:ln w="19050" cap="rnd" cmpd="sng">
              <a:solidFill>
                <a:srgbClr val="93C9A9"/>
              </a:solidFill>
              <a:prstDash val="solid"/>
              <a:round/>
              <a:headEnd type="none" w="med" len="med"/>
              <a:tailEnd type="none" w="med" len="med"/>
            </a:ln>
          </p:spPr>
        </p:cxnSp>
        <p:cxnSp>
          <p:nvCxnSpPr>
            <p:cNvPr id="1202" name="Google Shape;1240;p44">
              <a:extLst>
                <a:ext uri="{FF2B5EF4-FFF2-40B4-BE49-F238E27FC236}">
                  <a16:creationId xmlns:a16="http://schemas.microsoft.com/office/drawing/2014/main" id="{DFB964F0-7EBE-96FD-325F-8DE368A5ACDD}"/>
                </a:ext>
              </a:extLst>
            </p:cNvPr>
            <p:cNvCxnSpPr>
              <a:endCxn id="1200" idx="5"/>
            </p:cNvCxnSpPr>
            <p:nvPr/>
          </p:nvCxnSpPr>
          <p:spPr>
            <a:xfrm>
              <a:off x="4575209" y="2947634"/>
              <a:ext cx="967800" cy="970800"/>
            </a:xfrm>
            <a:prstGeom prst="straightConnector1">
              <a:avLst/>
            </a:prstGeom>
            <a:noFill/>
            <a:ln w="19050" cap="rnd" cmpd="sng">
              <a:solidFill>
                <a:srgbClr val="93C9A9"/>
              </a:solidFill>
              <a:prstDash val="solid"/>
              <a:round/>
              <a:headEnd type="none" w="med" len="med"/>
              <a:tailEnd type="none" w="med" len="med"/>
            </a:ln>
          </p:spPr>
        </p:cxnSp>
        <p:cxnSp>
          <p:nvCxnSpPr>
            <p:cNvPr id="1203" name="Google Shape;1241;p44">
              <a:extLst>
                <a:ext uri="{FF2B5EF4-FFF2-40B4-BE49-F238E27FC236}">
                  <a16:creationId xmlns:a16="http://schemas.microsoft.com/office/drawing/2014/main" id="{BF8CF36E-4D53-2D89-EEC5-6E108DD33B65}"/>
                </a:ext>
              </a:extLst>
            </p:cNvPr>
            <p:cNvCxnSpPr>
              <a:stCxn id="1200" idx="7"/>
            </p:cNvCxnSpPr>
            <p:nvPr/>
          </p:nvCxnSpPr>
          <p:spPr>
            <a:xfrm flipH="1">
              <a:off x="4576109" y="1976366"/>
              <a:ext cx="966900" cy="970800"/>
            </a:xfrm>
            <a:prstGeom prst="straightConnector1">
              <a:avLst/>
            </a:prstGeom>
            <a:noFill/>
            <a:ln w="19050" cap="rnd" cmpd="sng">
              <a:solidFill>
                <a:srgbClr val="93C9A9"/>
              </a:solidFill>
              <a:prstDash val="solid"/>
              <a:round/>
              <a:headEnd type="none" w="med" len="med"/>
              <a:tailEnd type="none" w="med" len="med"/>
            </a:ln>
          </p:spPr>
        </p:cxnSp>
        <p:sp>
          <p:nvSpPr>
            <p:cNvPr id="1204" name="Google Shape;1242;p44">
              <a:extLst>
                <a:ext uri="{FF2B5EF4-FFF2-40B4-BE49-F238E27FC236}">
                  <a16:creationId xmlns:a16="http://schemas.microsoft.com/office/drawing/2014/main" id="{2630D231-DD0F-81E2-E702-BBA4D96F6846}"/>
                </a:ext>
              </a:extLst>
            </p:cNvPr>
            <p:cNvSpPr/>
            <p:nvPr/>
          </p:nvSpPr>
          <p:spPr>
            <a:xfrm>
              <a:off x="4211406" y="2589143"/>
              <a:ext cx="721200" cy="721200"/>
            </a:xfrm>
            <a:prstGeom prst="ellipse">
              <a:avLst/>
            </a:prstGeom>
            <a:solidFill>
              <a:srgbClr val="93C9A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205" name="Google Shape;1243;p44">
              <a:extLst>
                <a:ext uri="{FF2B5EF4-FFF2-40B4-BE49-F238E27FC236}">
                  <a16:creationId xmlns:a16="http://schemas.microsoft.com/office/drawing/2014/main" id="{A294CF6D-D7F1-8862-4D68-77C5869E9BBA}"/>
                </a:ext>
              </a:extLst>
            </p:cNvPr>
            <p:cNvGrpSpPr/>
            <p:nvPr/>
          </p:nvGrpSpPr>
          <p:grpSpPr>
            <a:xfrm>
              <a:off x="4325105" y="2702728"/>
              <a:ext cx="494519" cy="494473"/>
              <a:chOff x="2298725" y="1183275"/>
              <a:chExt cx="534500" cy="534450"/>
            </a:xfrm>
          </p:grpSpPr>
          <p:sp>
            <p:nvSpPr>
              <p:cNvPr id="1206" name="Google Shape;1244;p44">
                <a:extLst>
                  <a:ext uri="{FF2B5EF4-FFF2-40B4-BE49-F238E27FC236}">
                    <a16:creationId xmlns:a16="http://schemas.microsoft.com/office/drawing/2014/main" id="{033AF279-1D9C-1C83-E963-593D6874B553}"/>
                  </a:ext>
                </a:extLst>
              </p:cNvPr>
              <p:cNvSpPr/>
              <p:nvPr/>
            </p:nvSpPr>
            <p:spPr>
              <a:xfrm>
                <a:off x="2431450" y="1345700"/>
                <a:ext cx="38425" cy="66900"/>
              </a:xfrm>
              <a:custGeom>
                <a:avLst/>
                <a:gdLst/>
                <a:ahLst/>
                <a:cxnLst/>
                <a:rect l="l" t="t" r="r" b="b"/>
                <a:pathLst>
                  <a:path w="1537" h="2676" extrusionOk="0">
                    <a:moveTo>
                      <a:pt x="768" y="1"/>
                    </a:moveTo>
                    <a:cubicBezTo>
                      <a:pt x="343" y="1"/>
                      <a:pt x="0" y="344"/>
                      <a:pt x="0" y="769"/>
                    </a:cubicBezTo>
                    <a:lnTo>
                      <a:pt x="0" y="1907"/>
                    </a:lnTo>
                    <a:cubicBezTo>
                      <a:pt x="0" y="2332"/>
                      <a:pt x="343" y="2675"/>
                      <a:pt x="768" y="2675"/>
                    </a:cubicBezTo>
                    <a:cubicBezTo>
                      <a:pt x="1193" y="2675"/>
                      <a:pt x="1536" y="2332"/>
                      <a:pt x="1536" y="1907"/>
                    </a:cubicBezTo>
                    <a:lnTo>
                      <a:pt x="1536" y="769"/>
                    </a:lnTo>
                    <a:cubicBezTo>
                      <a:pt x="1536" y="344"/>
                      <a:pt x="1192" y="1"/>
                      <a:pt x="768"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7" name="Google Shape;1245;p44">
                <a:extLst>
                  <a:ext uri="{FF2B5EF4-FFF2-40B4-BE49-F238E27FC236}">
                    <a16:creationId xmlns:a16="http://schemas.microsoft.com/office/drawing/2014/main" id="{6FF041F8-082D-5940-D252-0C41652DE9B7}"/>
                  </a:ext>
                </a:extLst>
              </p:cNvPr>
              <p:cNvSpPr/>
              <p:nvPr/>
            </p:nvSpPr>
            <p:spPr>
              <a:xfrm>
                <a:off x="2662000" y="1345700"/>
                <a:ext cx="38425" cy="66900"/>
              </a:xfrm>
              <a:custGeom>
                <a:avLst/>
                <a:gdLst/>
                <a:ahLst/>
                <a:cxnLst/>
                <a:rect l="l" t="t" r="r" b="b"/>
                <a:pathLst>
                  <a:path w="1537" h="2676" extrusionOk="0">
                    <a:moveTo>
                      <a:pt x="767" y="1"/>
                    </a:moveTo>
                    <a:cubicBezTo>
                      <a:pt x="342" y="1"/>
                      <a:pt x="0" y="344"/>
                      <a:pt x="0" y="769"/>
                    </a:cubicBezTo>
                    <a:lnTo>
                      <a:pt x="0" y="1907"/>
                    </a:lnTo>
                    <a:cubicBezTo>
                      <a:pt x="0" y="2332"/>
                      <a:pt x="342" y="2675"/>
                      <a:pt x="767" y="2675"/>
                    </a:cubicBezTo>
                    <a:cubicBezTo>
                      <a:pt x="1194" y="2675"/>
                      <a:pt x="1537" y="2332"/>
                      <a:pt x="1537" y="1907"/>
                    </a:cubicBezTo>
                    <a:lnTo>
                      <a:pt x="1537" y="769"/>
                    </a:lnTo>
                    <a:cubicBezTo>
                      <a:pt x="1537" y="344"/>
                      <a:pt x="1194" y="1"/>
                      <a:pt x="767"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8" name="Google Shape;1246;p44">
                <a:extLst>
                  <a:ext uri="{FF2B5EF4-FFF2-40B4-BE49-F238E27FC236}">
                    <a16:creationId xmlns:a16="http://schemas.microsoft.com/office/drawing/2014/main" id="{725AC1BA-1AAB-CB27-4192-6E19DD8836E5}"/>
                  </a:ext>
                </a:extLst>
              </p:cNvPr>
              <p:cNvSpPr/>
              <p:nvPr/>
            </p:nvSpPr>
            <p:spPr>
              <a:xfrm>
                <a:off x="2298725" y="1183275"/>
                <a:ext cx="534500" cy="534450"/>
              </a:xfrm>
              <a:custGeom>
                <a:avLst/>
                <a:gdLst/>
                <a:ahLst/>
                <a:cxnLst/>
                <a:rect l="l" t="t" r="r" b="b"/>
                <a:pathLst>
                  <a:path w="21380" h="21378" extrusionOk="0">
                    <a:moveTo>
                      <a:pt x="10689" y="1"/>
                    </a:moveTo>
                    <a:cubicBezTo>
                      <a:pt x="7836" y="1"/>
                      <a:pt x="5151" y="1112"/>
                      <a:pt x="3131" y="3131"/>
                    </a:cubicBezTo>
                    <a:cubicBezTo>
                      <a:pt x="1112" y="5149"/>
                      <a:pt x="1" y="7833"/>
                      <a:pt x="1" y="10689"/>
                    </a:cubicBezTo>
                    <a:cubicBezTo>
                      <a:pt x="1" y="13545"/>
                      <a:pt x="1112" y="16229"/>
                      <a:pt x="3131" y="18248"/>
                    </a:cubicBezTo>
                    <a:cubicBezTo>
                      <a:pt x="5151" y="20266"/>
                      <a:pt x="7833" y="21378"/>
                      <a:pt x="10689" y="21378"/>
                    </a:cubicBezTo>
                    <a:cubicBezTo>
                      <a:pt x="13544" y="21378"/>
                      <a:pt x="16229" y="20266"/>
                      <a:pt x="18248" y="18248"/>
                    </a:cubicBezTo>
                    <a:cubicBezTo>
                      <a:pt x="20268" y="16229"/>
                      <a:pt x="21379" y="13545"/>
                      <a:pt x="21379" y="10689"/>
                    </a:cubicBezTo>
                    <a:cubicBezTo>
                      <a:pt x="21378" y="8103"/>
                      <a:pt x="20442" y="5610"/>
                      <a:pt x="18748" y="3665"/>
                    </a:cubicBezTo>
                    <a:cubicBezTo>
                      <a:pt x="18683" y="3591"/>
                      <a:pt x="18592" y="3553"/>
                      <a:pt x="18500" y="3553"/>
                    </a:cubicBezTo>
                    <a:cubicBezTo>
                      <a:pt x="18424" y="3553"/>
                      <a:pt x="18347" y="3580"/>
                      <a:pt x="18286" y="3634"/>
                    </a:cubicBezTo>
                    <a:cubicBezTo>
                      <a:pt x="18150" y="3753"/>
                      <a:pt x="18135" y="3961"/>
                      <a:pt x="18254" y="4096"/>
                    </a:cubicBezTo>
                    <a:cubicBezTo>
                      <a:pt x="19846" y="5922"/>
                      <a:pt x="20723" y="8262"/>
                      <a:pt x="20723" y="10688"/>
                    </a:cubicBezTo>
                    <a:cubicBezTo>
                      <a:pt x="20723" y="13366"/>
                      <a:pt x="19679" y="15887"/>
                      <a:pt x="17784" y="17781"/>
                    </a:cubicBezTo>
                    <a:cubicBezTo>
                      <a:pt x="15890" y="19676"/>
                      <a:pt x="13369" y="20720"/>
                      <a:pt x="10689" y="20720"/>
                    </a:cubicBezTo>
                    <a:cubicBezTo>
                      <a:pt x="8010" y="20720"/>
                      <a:pt x="5490" y="19676"/>
                      <a:pt x="3595" y="17781"/>
                    </a:cubicBezTo>
                    <a:cubicBezTo>
                      <a:pt x="1701" y="15886"/>
                      <a:pt x="657" y="13366"/>
                      <a:pt x="657" y="10688"/>
                    </a:cubicBezTo>
                    <a:cubicBezTo>
                      <a:pt x="657" y="8007"/>
                      <a:pt x="1701" y="5487"/>
                      <a:pt x="3595" y="3592"/>
                    </a:cubicBezTo>
                    <a:cubicBezTo>
                      <a:pt x="5490" y="1700"/>
                      <a:pt x="8010" y="655"/>
                      <a:pt x="10689" y="655"/>
                    </a:cubicBezTo>
                    <a:cubicBezTo>
                      <a:pt x="13177" y="655"/>
                      <a:pt x="15562" y="1570"/>
                      <a:pt x="17407" y="3236"/>
                    </a:cubicBezTo>
                    <a:cubicBezTo>
                      <a:pt x="17469" y="3292"/>
                      <a:pt x="17547" y="3319"/>
                      <a:pt x="17625" y="3319"/>
                    </a:cubicBezTo>
                    <a:cubicBezTo>
                      <a:pt x="17715" y="3319"/>
                      <a:pt x="17805" y="3282"/>
                      <a:pt x="17869" y="3210"/>
                    </a:cubicBezTo>
                    <a:cubicBezTo>
                      <a:pt x="17990" y="3076"/>
                      <a:pt x="17980" y="2870"/>
                      <a:pt x="17846" y="2748"/>
                    </a:cubicBezTo>
                    <a:cubicBezTo>
                      <a:pt x="15881" y="976"/>
                      <a:pt x="13340" y="1"/>
                      <a:pt x="10689"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9" name="Google Shape;1247;p44">
                <a:extLst>
                  <a:ext uri="{FF2B5EF4-FFF2-40B4-BE49-F238E27FC236}">
                    <a16:creationId xmlns:a16="http://schemas.microsoft.com/office/drawing/2014/main" id="{2300D87E-98C8-F7C9-4834-DC8F0A75D593}"/>
                  </a:ext>
                </a:extLst>
              </p:cNvPr>
              <p:cNvSpPr/>
              <p:nvPr/>
            </p:nvSpPr>
            <p:spPr>
              <a:xfrm>
                <a:off x="2539250" y="1357225"/>
                <a:ext cx="53450" cy="88300"/>
              </a:xfrm>
              <a:custGeom>
                <a:avLst/>
                <a:gdLst/>
                <a:ahLst/>
                <a:cxnLst/>
                <a:rect l="l" t="t" r="r" b="b"/>
                <a:pathLst>
                  <a:path w="2138" h="3532" extrusionOk="0">
                    <a:moveTo>
                      <a:pt x="327" y="1"/>
                    </a:moveTo>
                    <a:cubicBezTo>
                      <a:pt x="148" y="1"/>
                      <a:pt x="0" y="148"/>
                      <a:pt x="0" y="327"/>
                    </a:cubicBezTo>
                    <a:lnTo>
                      <a:pt x="0" y="2769"/>
                    </a:lnTo>
                    <a:cubicBezTo>
                      <a:pt x="0" y="3191"/>
                      <a:pt x="343" y="3531"/>
                      <a:pt x="762" y="3531"/>
                    </a:cubicBezTo>
                    <a:lnTo>
                      <a:pt x="1811" y="3531"/>
                    </a:lnTo>
                    <a:cubicBezTo>
                      <a:pt x="1991" y="3531"/>
                      <a:pt x="2138" y="3385"/>
                      <a:pt x="2138" y="3206"/>
                    </a:cubicBezTo>
                    <a:cubicBezTo>
                      <a:pt x="2135" y="3023"/>
                      <a:pt x="1990" y="2878"/>
                      <a:pt x="1809" y="2878"/>
                    </a:cubicBezTo>
                    <a:lnTo>
                      <a:pt x="761" y="2878"/>
                    </a:lnTo>
                    <a:cubicBezTo>
                      <a:pt x="701" y="2878"/>
                      <a:pt x="653" y="2827"/>
                      <a:pt x="653" y="2769"/>
                    </a:cubicBezTo>
                    <a:lnTo>
                      <a:pt x="653" y="327"/>
                    </a:lnTo>
                    <a:cubicBezTo>
                      <a:pt x="653" y="145"/>
                      <a:pt x="506" y="1"/>
                      <a:pt x="327"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0" name="Google Shape;1248;p44">
                <a:extLst>
                  <a:ext uri="{FF2B5EF4-FFF2-40B4-BE49-F238E27FC236}">
                    <a16:creationId xmlns:a16="http://schemas.microsoft.com/office/drawing/2014/main" id="{DE770A14-8C19-2DEB-1459-327FE2C24773}"/>
                  </a:ext>
                </a:extLst>
              </p:cNvPr>
              <p:cNvSpPr/>
              <p:nvPr/>
            </p:nvSpPr>
            <p:spPr>
              <a:xfrm>
                <a:off x="2407800" y="1474950"/>
                <a:ext cx="316300" cy="157050"/>
              </a:xfrm>
              <a:custGeom>
                <a:avLst/>
                <a:gdLst/>
                <a:ahLst/>
                <a:cxnLst/>
                <a:rect l="l" t="t" r="r" b="b"/>
                <a:pathLst>
                  <a:path w="12652" h="6282" extrusionOk="0">
                    <a:moveTo>
                      <a:pt x="11484" y="2357"/>
                    </a:moveTo>
                    <a:cubicBezTo>
                      <a:pt x="11041" y="3301"/>
                      <a:pt x="10344" y="4107"/>
                      <a:pt x="9467" y="4684"/>
                    </a:cubicBezTo>
                    <a:cubicBezTo>
                      <a:pt x="9068" y="4028"/>
                      <a:pt x="8358" y="3622"/>
                      <a:pt x="7569" y="3622"/>
                    </a:cubicBezTo>
                    <a:cubicBezTo>
                      <a:pt x="7123" y="3622"/>
                      <a:pt x="6690" y="3756"/>
                      <a:pt x="6325" y="4002"/>
                    </a:cubicBezTo>
                    <a:cubicBezTo>
                      <a:pt x="5959" y="3756"/>
                      <a:pt x="5527" y="3622"/>
                      <a:pt x="5082" y="3622"/>
                    </a:cubicBezTo>
                    <a:cubicBezTo>
                      <a:pt x="4293" y="3622"/>
                      <a:pt x="3585" y="4028"/>
                      <a:pt x="3185" y="4684"/>
                    </a:cubicBezTo>
                    <a:cubicBezTo>
                      <a:pt x="2320" y="4113"/>
                      <a:pt x="1617" y="3309"/>
                      <a:pt x="1170" y="2357"/>
                    </a:cubicBezTo>
                    <a:close/>
                    <a:moveTo>
                      <a:pt x="649" y="1"/>
                    </a:moveTo>
                    <a:cubicBezTo>
                      <a:pt x="469" y="1"/>
                      <a:pt x="296" y="80"/>
                      <a:pt x="176" y="214"/>
                    </a:cubicBezTo>
                    <a:cubicBezTo>
                      <a:pt x="57" y="350"/>
                      <a:pt x="0" y="530"/>
                      <a:pt x="21" y="709"/>
                    </a:cubicBezTo>
                    <a:cubicBezTo>
                      <a:pt x="411" y="3886"/>
                      <a:pt x="3122" y="6281"/>
                      <a:pt x="6325" y="6281"/>
                    </a:cubicBezTo>
                    <a:cubicBezTo>
                      <a:pt x="6665" y="6281"/>
                      <a:pt x="7003" y="6255"/>
                      <a:pt x="7337" y="6202"/>
                    </a:cubicBezTo>
                    <a:cubicBezTo>
                      <a:pt x="7516" y="6174"/>
                      <a:pt x="7637" y="6006"/>
                      <a:pt x="7607" y="5827"/>
                    </a:cubicBezTo>
                    <a:cubicBezTo>
                      <a:pt x="7583" y="5666"/>
                      <a:pt x="7445" y="5552"/>
                      <a:pt x="7287" y="5552"/>
                    </a:cubicBezTo>
                    <a:cubicBezTo>
                      <a:pt x="7269" y="5552"/>
                      <a:pt x="7251" y="5554"/>
                      <a:pt x="7233" y="5557"/>
                    </a:cubicBezTo>
                    <a:cubicBezTo>
                      <a:pt x="6935" y="5606"/>
                      <a:pt x="6629" y="5630"/>
                      <a:pt x="6325" y="5630"/>
                    </a:cubicBezTo>
                    <a:cubicBezTo>
                      <a:pt x="5404" y="5630"/>
                      <a:pt x="4527" y="5407"/>
                      <a:pt x="3752" y="5014"/>
                    </a:cubicBezTo>
                    <a:cubicBezTo>
                      <a:pt x="4035" y="4559"/>
                      <a:pt x="4532" y="4278"/>
                      <a:pt x="5084" y="4278"/>
                    </a:cubicBezTo>
                    <a:cubicBezTo>
                      <a:pt x="5462" y="4278"/>
                      <a:pt x="5826" y="4414"/>
                      <a:pt x="6113" y="4662"/>
                    </a:cubicBezTo>
                    <a:cubicBezTo>
                      <a:pt x="6174" y="4715"/>
                      <a:pt x="6250" y="4741"/>
                      <a:pt x="6327" y="4741"/>
                    </a:cubicBezTo>
                    <a:cubicBezTo>
                      <a:pt x="6403" y="4741"/>
                      <a:pt x="6480" y="4715"/>
                      <a:pt x="6541" y="4662"/>
                    </a:cubicBezTo>
                    <a:cubicBezTo>
                      <a:pt x="6827" y="4414"/>
                      <a:pt x="7191" y="4278"/>
                      <a:pt x="7570" y="4278"/>
                    </a:cubicBezTo>
                    <a:cubicBezTo>
                      <a:pt x="8122" y="4278"/>
                      <a:pt x="8619" y="4562"/>
                      <a:pt x="8902" y="5017"/>
                    </a:cubicBezTo>
                    <a:cubicBezTo>
                      <a:pt x="8710" y="5114"/>
                      <a:pt x="8511" y="5200"/>
                      <a:pt x="8307" y="5275"/>
                    </a:cubicBezTo>
                    <a:cubicBezTo>
                      <a:pt x="8137" y="5339"/>
                      <a:pt x="8052" y="5527"/>
                      <a:pt x="8114" y="5697"/>
                    </a:cubicBezTo>
                    <a:cubicBezTo>
                      <a:pt x="8164" y="5830"/>
                      <a:pt x="8287" y="5909"/>
                      <a:pt x="8422" y="5909"/>
                    </a:cubicBezTo>
                    <a:cubicBezTo>
                      <a:pt x="8459" y="5909"/>
                      <a:pt x="8499" y="5901"/>
                      <a:pt x="8537" y="5889"/>
                    </a:cubicBezTo>
                    <a:cubicBezTo>
                      <a:pt x="9613" y="5488"/>
                      <a:pt x="10565" y="4802"/>
                      <a:pt x="11287" y="3904"/>
                    </a:cubicBezTo>
                    <a:cubicBezTo>
                      <a:pt x="11708" y="3377"/>
                      <a:pt x="12042" y="2790"/>
                      <a:pt x="12276" y="2166"/>
                    </a:cubicBezTo>
                    <a:lnTo>
                      <a:pt x="12294" y="2122"/>
                    </a:lnTo>
                    <a:cubicBezTo>
                      <a:pt x="12459" y="1668"/>
                      <a:pt x="12574" y="1197"/>
                      <a:pt x="12634" y="713"/>
                    </a:cubicBezTo>
                    <a:cubicBezTo>
                      <a:pt x="12652" y="530"/>
                      <a:pt x="12595" y="350"/>
                      <a:pt x="12476" y="214"/>
                    </a:cubicBezTo>
                    <a:cubicBezTo>
                      <a:pt x="12356" y="78"/>
                      <a:pt x="12183" y="1"/>
                      <a:pt x="12003" y="1"/>
                    </a:cubicBezTo>
                    <a:lnTo>
                      <a:pt x="3795" y="1"/>
                    </a:lnTo>
                    <a:cubicBezTo>
                      <a:pt x="3614" y="1"/>
                      <a:pt x="3468" y="148"/>
                      <a:pt x="3468" y="327"/>
                    </a:cubicBezTo>
                    <a:cubicBezTo>
                      <a:pt x="3468" y="508"/>
                      <a:pt x="3616" y="654"/>
                      <a:pt x="3795" y="654"/>
                    </a:cubicBezTo>
                    <a:lnTo>
                      <a:pt x="11976" y="654"/>
                    </a:lnTo>
                    <a:cubicBezTo>
                      <a:pt x="11930" y="1013"/>
                      <a:pt x="11851" y="1364"/>
                      <a:pt x="11742" y="1701"/>
                    </a:cubicBezTo>
                    <a:lnTo>
                      <a:pt x="909" y="1701"/>
                    </a:lnTo>
                    <a:cubicBezTo>
                      <a:pt x="798" y="1365"/>
                      <a:pt x="719" y="1015"/>
                      <a:pt x="675" y="654"/>
                    </a:cubicBezTo>
                    <a:lnTo>
                      <a:pt x="2573" y="654"/>
                    </a:lnTo>
                    <a:cubicBezTo>
                      <a:pt x="2754" y="654"/>
                      <a:pt x="2900" y="506"/>
                      <a:pt x="2900" y="327"/>
                    </a:cubicBezTo>
                    <a:cubicBezTo>
                      <a:pt x="2900" y="147"/>
                      <a:pt x="2752" y="1"/>
                      <a:pt x="2573"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grpSp>
        <p:nvGrpSpPr>
          <p:cNvPr id="1211" name="Google Shape;1249;p44">
            <a:extLst>
              <a:ext uri="{FF2B5EF4-FFF2-40B4-BE49-F238E27FC236}">
                <a16:creationId xmlns:a16="http://schemas.microsoft.com/office/drawing/2014/main" id="{BA7CF70C-73B8-E92B-BD7A-7F00E5CC84E9}"/>
              </a:ext>
            </a:extLst>
          </p:cNvPr>
          <p:cNvGrpSpPr/>
          <p:nvPr/>
        </p:nvGrpSpPr>
        <p:grpSpPr>
          <a:xfrm>
            <a:off x="687511" y="1509181"/>
            <a:ext cx="3995807" cy="1165810"/>
            <a:chOff x="457188" y="1522213"/>
            <a:chExt cx="3995807" cy="1165810"/>
          </a:xfrm>
        </p:grpSpPr>
        <p:sp>
          <p:nvSpPr>
            <p:cNvPr id="1212" name="Google Shape;1250;p44">
              <a:extLst>
                <a:ext uri="{FF2B5EF4-FFF2-40B4-BE49-F238E27FC236}">
                  <a16:creationId xmlns:a16="http://schemas.microsoft.com/office/drawing/2014/main" id="{3F033B65-C481-AD42-549A-9A00A0227A42}"/>
                </a:ext>
              </a:extLst>
            </p:cNvPr>
            <p:cNvSpPr/>
            <p:nvPr/>
          </p:nvSpPr>
          <p:spPr>
            <a:xfrm>
              <a:off x="3629495" y="1693365"/>
              <a:ext cx="823500" cy="823500"/>
            </a:xfrm>
            <a:prstGeom prst="ellipse">
              <a:avLst/>
            </a:prstGeom>
            <a:solidFill>
              <a:srgbClr val="FFE39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3" name="Google Shape;1251;p44">
              <a:extLst>
                <a:ext uri="{FF2B5EF4-FFF2-40B4-BE49-F238E27FC236}">
                  <a16:creationId xmlns:a16="http://schemas.microsoft.com/office/drawing/2014/main" id="{11EC4DEC-95E3-A6B0-F479-F9298723416B}"/>
                </a:ext>
              </a:extLst>
            </p:cNvPr>
            <p:cNvSpPr txBox="1"/>
            <p:nvPr/>
          </p:nvSpPr>
          <p:spPr>
            <a:xfrm>
              <a:off x="457200" y="1959922"/>
              <a:ext cx="2224800" cy="728100"/>
            </a:xfrm>
            <a:prstGeom prst="rect">
              <a:avLst/>
            </a:prstGeom>
            <a:solidFill>
              <a:srgbClr val="F9ECD1"/>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200" kern="0" dirty="0">
                  <a:solidFill>
                    <a:sysClr val="windowText" lastClr="000000"/>
                  </a:solidFill>
                  <a:latin typeface="Times New Roman" panose="02020603050405020304" pitchFamily="18" charset="0"/>
                  <a:ea typeface="Roboto"/>
                  <a:cs typeface="Times New Roman" panose="02020603050405020304" pitchFamily="18" charset="0"/>
                  <a:sym typeface="Roboto"/>
                </a:rPr>
                <a:t>Customers can easily explore different facial emotion recognition in daily life </a:t>
              </a:r>
              <a:r>
                <a:rPr lang="en-IN" sz="1200" kern="0" dirty="0" err="1">
                  <a:solidFill>
                    <a:sysClr val="windowText" lastClr="000000"/>
                  </a:solidFill>
                  <a:latin typeface="Times New Roman" panose="02020603050405020304" pitchFamily="18" charset="0"/>
                  <a:ea typeface="Roboto"/>
                  <a:cs typeface="Times New Roman" panose="02020603050405020304" pitchFamily="18" charset="0"/>
                  <a:sym typeface="Roboto"/>
                </a:rPr>
                <a:t>apps,etc</a:t>
              </a:r>
              <a:endParaRPr kumimoji="0"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Roboto"/>
                <a:cs typeface="Times New Roman" panose="02020603050405020304" pitchFamily="18" charset="0"/>
                <a:sym typeface="Roboto"/>
              </a:endParaRPr>
            </a:p>
          </p:txBody>
        </p:sp>
        <p:sp>
          <p:nvSpPr>
            <p:cNvPr id="1214" name="Google Shape;1252;p44">
              <a:extLst>
                <a:ext uri="{FF2B5EF4-FFF2-40B4-BE49-F238E27FC236}">
                  <a16:creationId xmlns:a16="http://schemas.microsoft.com/office/drawing/2014/main" id="{6E70052A-00D6-814E-B216-43E223BAB712}"/>
                </a:ext>
              </a:extLst>
            </p:cNvPr>
            <p:cNvSpPr txBox="1"/>
            <p:nvPr/>
          </p:nvSpPr>
          <p:spPr>
            <a:xfrm>
              <a:off x="457188" y="1522213"/>
              <a:ext cx="2224800" cy="437700"/>
            </a:xfrm>
            <a:prstGeom prst="rect">
              <a:avLst/>
            </a:prstGeom>
            <a:solidFill>
              <a:srgbClr val="FFE39F"/>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1" i="0" u="none" strike="noStrike" kern="0" cap="none" spc="0" normalizeH="0" baseline="0" noProof="0" dirty="0">
                  <a:ln>
                    <a:noFill/>
                  </a:ln>
                  <a:solidFill>
                    <a:schemeClr val="bg1"/>
                  </a:solidFill>
                  <a:effectLst/>
                  <a:uLnTx/>
                  <a:uFillTx/>
                  <a:latin typeface="Times New Roman" panose="02020603050405020304" pitchFamily="18" charset="0"/>
                  <a:ea typeface="Fira Sans Condensed"/>
                  <a:cs typeface="Times New Roman" panose="02020603050405020304" pitchFamily="18" charset="0"/>
                  <a:sym typeface="Fira Sans Condensed"/>
                </a:rPr>
                <a:t>Gains</a:t>
              </a:r>
              <a:endParaRPr kumimoji="0" sz="2000" b="1" i="0" u="none" strike="noStrike" kern="0" cap="none" spc="0" normalizeH="0" baseline="0" noProof="0" dirty="0">
                <a:ln>
                  <a:noFill/>
                </a:ln>
                <a:solidFill>
                  <a:schemeClr val="bg1"/>
                </a:solidFill>
                <a:effectLst/>
                <a:uLnTx/>
                <a:uFillTx/>
                <a:latin typeface="Times New Roman" panose="02020603050405020304" pitchFamily="18" charset="0"/>
                <a:ea typeface="Fira Sans Condensed"/>
                <a:cs typeface="Times New Roman" panose="02020603050405020304" pitchFamily="18" charset="0"/>
                <a:sym typeface="Fira Sans Condensed"/>
              </a:endParaRPr>
            </a:p>
          </p:txBody>
        </p:sp>
        <p:cxnSp>
          <p:nvCxnSpPr>
            <p:cNvPr id="1215" name="Google Shape;1253;p44">
              <a:extLst>
                <a:ext uri="{FF2B5EF4-FFF2-40B4-BE49-F238E27FC236}">
                  <a16:creationId xmlns:a16="http://schemas.microsoft.com/office/drawing/2014/main" id="{E2985166-1412-6C01-F724-A45452B88C2A}"/>
                </a:ext>
              </a:extLst>
            </p:cNvPr>
            <p:cNvCxnSpPr>
              <a:stCxn id="1214" idx="3"/>
              <a:endCxn id="1212" idx="2"/>
            </p:cNvCxnSpPr>
            <p:nvPr/>
          </p:nvCxnSpPr>
          <p:spPr>
            <a:xfrm>
              <a:off x="2681988" y="1741063"/>
              <a:ext cx="947400" cy="364200"/>
            </a:xfrm>
            <a:prstGeom prst="bentConnector3">
              <a:avLst>
                <a:gd name="adj1" fmla="val 50006"/>
              </a:avLst>
            </a:prstGeom>
            <a:noFill/>
            <a:ln w="19050" cap="rnd" cmpd="sng">
              <a:solidFill>
                <a:srgbClr val="93C9A9"/>
              </a:solidFill>
              <a:prstDash val="dot"/>
              <a:round/>
              <a:headEnd type="none" w="med" len="med"/>
              <a:tailEnd type="none" w="med" len="med"/>
            </a:ln>
          </p:spPr>
        </p:cxnSp>
      </p:grpSp>
      <p:grpSp>
        <p:nvGrpSpPr>
          <p:cNvPr id="1216" name="Google Shape;1254;p44">
            <a:extLst>
              <a:ext uri="{FF2B5EF4-FFF2-40B4-BE49-F238E27FC236}">
                <a16:creationId xmlns:a16="http://schemas.microsoft.com/office/drawing/2014/main" id="{D9681BD0-2D0B-E095-C367-25F6F58FF763}"/>
              </a:ext>
            </a:extLst>
          </p:cNvPr>
          <p:cNvGrpSpPr/>
          <p:nvPr/>
        </p:nvGrpSpPr>
        <p:grpSpPr>
          <a:xfrm>
            <a:off x="702923" y="3203440"/>
            <a:ext cx="3856298" cy="1165800"/>
            <a:chOff x="596697" y="3207605"/>
            <a:chExt cx="3856298" cy="1165800"/>
          </a:xfrm>
        </p:grpSpPr>
        <p:sp>
          <p:nvSpPr>
            <p:cNvPr id="1217" name="Google Shape;1255;p44">
              <a:extLst>
                <a:ext uri="{FF2B5EF4-FFF2-40B4-BE49-F238E27FC236}">
                  <a16:creationId xmlns:a16="http://schemas.microsoft.com/office/drawing/2014/main" id="{831E3A75-6A49-D01A-673A-84A6E740ABE0}"/>
                </a:ext>
              </a:extLst>
            </p:cNvPr>
            <p:cNvSpPr/>
            <p:nvPr/>
          </p:nvSpPr>
          <p:spPr>
            <a:xfrm>
              <a:off x="3629495" y="3377790"/>
              <a:ext cx="823500" cy="823500"/>
            </a:xfrm>
            <a:prstGeom prst="ellipse">
              <a:avLst/>
            </a:prstGeom>
            <a:solidFill>
              <a:srgbClr val="3A72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8" name="Google Shape;1256;p44">
              <a:extLst>
                <a:ext uri="{FF2B5EF4-FFF2-40B4-BE49-F238E27FC236}">
                  <a16:creationId xmlns:a16="http://schemas.microsoft.com/office/drawing/2014/main" id="{0D120711-71E6-8103-A00D-9061DD722BF3}"/>
                </a:ext>
              </a:extLst>
            </p:cNvPr>
            <p:cNvSpPr txBox="1"/>
            <p:nvPr/>
          </p:nvSpPr>
          <p:spPr>
            <a:xfrm>
              <a:off x="599055" y="3645305"/>
              <a:ext cx="2224800" cy="728100"/>
            </a:xfrm>
            <a:prstGeom prst="rect">
              <a:avLst/>
            </a:prstGeom>
            <a:solidFill>
              <a:srgbClr val="6FB1B5">
                <a:alpha val="75420"/>
              </a:srgbClr>
            </a:solidFill>
            <a:ln>
              <a:noFill/>
            </a:ln>
          </p:spPr>
          <p:txBody>
            <a:bodyPr spcFirstLastPara="1" wrap="square" lIns="91425" tIns="91425" rIns="91425" bIns="91425" anchor="t" anchorCtr="0">
              <a:no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solidFill>
                    <a:srgbClr val="24292F"/>
                  </a:solidFill>
                  <a:effectLst/>
                  <a:latin typeface="Times New Roman" panose="02020603050405020304" pitchFamily="18" charset="0"/>
                  <a:cs typeface="Times New Roman" panose="02020603050405020304" pitchFamily="18" charset="0"/>
                </a:rPr>
                <a:t>Improving mental health</a:t>
              </a:r>
              <a:endParaRPr lang="en-IN" sz="1200" kern="0" dirty="0">
                <a:solidFill>
                  <a:sysClr val="windowText" lastClr="000000"/>
                </a:solidFill>
                <a:latin typeface="Times New Roman" panose="02020603050405020304" pitchFamily="18" charset="0"/>
                <a:ea typeface="Roboto"/>
                <a:cs typeface="Times New Roman" panose="02020603050405020304" pitchFamily="18" charset="0"/>
                <a:sym typeface="Roboto"/>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solidFill>
                    <a:srgbClr val="24292F"/>
                  </a:solidFill>
                  <a:effectLst/>
                  <a:latin typeface="Times New Roman" panose="02020603050405020304" pitchFamily="18" charset="0"/>
                  <a:cs typeface="Times New Roman" panose="02020603050405020304" pitchFamily="18" charset="0"/>
                </a:rPr>
                <a:t>Improving education</a:t>
              </a:r>
              <a:endParaRPr lang="en-IN" sz="1200" b="0" i="0" kern="0" dirty="0">
                <a:solidFill>
                  <a:sysClr val="windowText" lastClr="000000"/>
                </a:solidFill>
                <a:effectLst/>
                <a:latin typeface="Times New Roman" panose="02020603050405020304" pitchFamily="18" charset="0"/>
                <a:ea typeface="Roboto"/>
                <a:cs typeface="Times New Roman" panose="02020603050405020304" pitchFamily="18" charset="0"/>
                <a:sym typeface="Roboto"/>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solidFill>
                    <a:srgbClr val="24292F"/>
                  </a:solidFill>
                  <a:effectLst/>
                  <a:latin typeface="Times New Roman" panose="02020603050405020304" pitchFamily="18" charset="0"/>
                  <a:cs typeface="Times New Roman" panose="02020603050405020304" pitchFamily="18" charset="0"/>
                </a:rPr>
                <a:t>Improving security</a:t>
              </a:r>
              <a:endParaRPr kumimoji="0"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Roboto"/>
                <a:cs typeface="Times New Roman" panose="02020603050405020304" pitchFamily="18" charset="0"/>
                <a:sym typeface="Roboto"/>
              </a:endParaRPr>
            </a:p>
          </p:txBody>
        </p:sp>
        <p:sp>
          <p:nvSpPr>
            <p:cNvPr id="1219" name="Google Shape;1257;p44">
              <a:extLst>
                <a:ext uri="{FF2B5EF4-FFF2-40B4-BE49-F238E27FC236}">
                  <a16:creationId xmlns:a16="http://schemas.microsoft.com/office/drawing/2014/main" id="{EC15B13A-1728-B51E-FF82-84C5641DB883}"/>
                </a:ext>
              </a:extLst>
            </p:cNvPr>
            <p:cNvSpPr txBox="1"/>
            <p:nvPr/>
          </p:nvSpPr>
          <p:spPr>
            <a:xfrm>
              <a:off x="596697" y="3207605"/>
              <a:ext cx="2224800" cy="437700"/>
            </a:xfrm>
            <a:prstGeom prst="rect">
              <a:avLst/>
            </a:prstGeom>
            <a:solidFill>
              <a:srgbClr val="3A727F"/>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1" i="0" u="none" strike="noStrike" kern="0" cap="none" spc="0" normalizeH="0" baseline="0" noProof="0" dirty="0">
                  <a:ln>
                    <a:noFill/>
                  </a:ln>
                  <a:solidFill>
                    <a:schemeClr val="bg1"/>
                  </a:solidFill>
                  <a:effectLst/>
                  <a:uLnTx/>
                  <a:uFillTx/>
                  <a:latin typeface="Times New Roman" panose="02020603050405020304" pitchFamily="18" charset="0"/>
                  <a:ea typeface="Fira Sans Condensed"/>
                  <a:cs typeface="Times New Roman" panose="02020603050405020304" pitchFamily="18" charset="0"/>
                  <a:sym typeface="Fira Sans Condensed"/>
                </a:rPr>
                <a:t>Pains</a:t>
              </a:r>
              <a:endParaRPr kumimoji="0" sz="2000" b="1" i="0" u="none" strike="noStrike" kern="0" cap="none" spc="0" normalizeH="0" baseline="0" noProof="0" dirty="0">
                <a:ln>
                  <a:noFill/>
                </a:ln>
                <a:solidFill>
                  <a:schemeClr val="bg1"/>
                </a:solidFill>
                <a:effectLst/>
                <a:uLnTx/>
                <a:uFillTx/>
                <a:latin typeface="Times New Roman" panose="02020603050405020304" pitchFamily="18" charset="0"/>
                <a:ea typeface="Fira Sans Condensed"/>
                <a:cs typeface="Times New Roman" panose="02020603050405020304" pitchFamily="18" charset="0"/>
                <a:sym typeface="Fira Sans Condensed"/>
              </a:endParaRPr>
            </a:p>
          </p:txBody>
        </p:sp>
        <p:cxnSp>
          <p:nvCxnSpPr>
            <p:cNvPr id="1220" name="Google Shape;1258;p44">
              <a:extLst>
                <a:ext uri="{FF2B5EF4-FFF2-40B4-BE49-F238E27FC236}">
                  <a16:creationId xmlns:a16="http://schemas.microsoft.com/office/drawing/2014/main" id="{59D29B48-7100-4E6B-A54F-4605E497244C}"/>
                </a:ext>
              </a:extLst>
            </p:cNvPr>
            <p:cNvCxnSpPr>
              <a:stCxn id="1219" idx="3"/>
              <a:endCxn id="1217" idx="2"/>
            </p:cNvCxnSpPr>
            <p:nvPr/>
          </p:nvCxnSpPr>
          <p:spPr>
            <a:xfrm>
              <a:off x="2821497" y="3426455"/>
              <a:ext cx="807998" cy="363085"/>
            </a:xfrm>
            <a:prstGeom prst="bentConnector3">
              <a:avLst>
                <a:gd name="adj1" fmla="val 50000"/>
              </a:avLst>
            </a:prstGeom>
            <a:noFill/>
            <a:ln w="19050" cap="rnd" cmpd="sng">
              <a:solidFill>
                <a:srgbClr val="93C9A9"/>
              </a:solidFill>
              <a:prstDash val="dot"/>
              <a:round/>
              <a:headEnd type="none" w="med" len="med"/>
              <a:tailEnd type="none" w="med" len="med"/>
            </a:ln>
          </p:spPr>
        </p:cxnSp>
      </p:grpSp>
      <p:grpSp>
        <p:nvGrpSpPr>
          <p:cNvPr id="1221" name="Google Shape;1259;p44">
            <a:extLst>
              <a:ext uri="{FF2B5EF4-FFF2-40B4-BE49-F238E27FC236}">
                <a16:creationId xmlns:a16="http://schemas.microsoft.com/office/drawing/2014/main" id="{D3AC94E2-4251-9EA4-F5D3-7680FEB473EA}"/>
              </a:ext>
            </a:extLst>
          </p:cNvPr>
          <p:cNvGrpSpPr/>
          <p:nvPr/>
        </p:nvGrpSpPr>
        <p:grpSpPr>
          <a:xfrm>
            <a:off x="5133445" y="2364488"/>
            <a:ext cx="3553080" cy="1165810"/>
            <a:chOff x="5133445" y="2364488"/>
            <a:chExt cx="3553080" cy="1165810"/>
          </a:xfrm>
        </p:grpSpPr>
        <p:sp>
          <p:nvSpPr>
            <p:cNvPr id="1222" name="Google Shape;1260;p44">
              <a:extLst>
                <a:ext uri="{FF2B5EF4-FFF2-40B4-BE49-F238E27FC236}">
                  <a16:creationId xmlns:a16="http://schemas.microsoft.com/office/drawing/2014/main" id="{2F9ECE10-D971-76F3-D732-8D096EBCFB84}"/>
                </a:ext>
              </a:extLst>
            </p:cNvPr>
            <p:cNvSpPr txBox="1"/>
            <p:nvPr/>
          </p:nvSpPr>
          <p:spPr>
            <a:xfrm>
              <a:off x="6461725" y="2802197"/>
              <a:ext cx="2224800" cy="728100"/>
            </a:xfrm>
            <a:prstGeom prst="rect">
              <a:avLst/>
            </a:prstGeom>
            <a:solidFill>
              <a:srgbClr val="BDE5CD"/>
            </a:solidFill>
            <a:ln>
              <a:noFill/>
            </a:ln>
          </p:spPr>
          <p:txBody>
            <a:bodyPr spcFirstLastPara="1" wrap="square" lIns="91425" tIns="91425" rIns="91425" bIns="91425" anchor="t" anchorCtr="0">
              <a:no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solidFill>
                    <a:srgbClr val="24292F"/>
                  </a:solidFill>
                  <a:effectLst/>
                  <a:latin typeface="Times New Roman" panose="02020603050405020304" pitchFamily="18" charset="0"/>
                  <a:cs typeface="Times New Roman" panose="02020603050405020304" pitchFamily="18" charset="0"/>
                </a:rPr>
                <a:t>Personalized customer service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solidFill>
                    <a:srgbClr val="24292F"/>
                  </a:solidFill>
                  <a:effectLst/>
                  <a:latin typeface="Times New Roman" panose="02020603050405020304" pitchFamily="18" charset="0"/>
                  <a:cs typeface="Times New Roman" panose="02020603050405020304" pitchFamily="18" charset="0"/>
                </a:rPr>
                <a:t>Marketing and advertising </a:t>
              </a:r>
              <a:endParaRPr lang="en-IN" sz="1200" dirty="0">
                <a:solidFill>
                  <a:srgbClr val="24292F"/>
                </a:solidFill>
                <a:latin typeface="Times New Roman" panose="02020603050405020304" pitchFamily="18" charset="0"/>
                <a:cs typeface="Times New Roman" panose="02020603050405020304" pitchFamily="18"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0" i="0" dirty="0">
                  <a:solidFill>
                    <a:srgbClr val="24292F"/>
                  </a:solidFill>
                  <a:effectLst/>
                  <a:latin typeface="Times New Roman" panose="02020603050405020304" pitchFamily="18" charset="0"/>
                  <a:cs typeface="Times New Roman" panose="02020603050405020304" pitchFamily="18" charset="0"/>
                </a:rPr>
                <a:t>Employee training</a:t>
              </a:r>
              <a:endParaRPr lang="en-IN" sz="1200" kern="0" dirty="0">
                <a:solidFill>
                  <a:sysClr val="windowText" lastClr="000000"/>
                </a:solidFill>
                <a:latin typeface="Times New Roman" panose="02020603050405020304" pitchFamily="18" charset="0"/>
                <a:ea typeface="Roboto"/>
                <a:cs typeface="Times New Roman" panose="02020603050405020304" pitchFamily="18" charset="0"/>
                <a:sym typeface="Roboto"/>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sz="13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Roboto"/>
                <a:cs typeface="Times New Roman" panose="02020603050405020304" pitchFamily="18" charset="0"/>
                <a:sym typeface="Roboto"/>
              </a:endParaRPr>
            </a:p>
          </p:txBody>
        </p:sp>
        <p:sp>
          <p:nvSpPr>
            <p:cNvPr id="1223" name="Google Shape;1261;p44">
              <a:extLst>
                <a:ext uri="{FF2B5EF4-FFF2-40B4-BE49-F238E27FC236}">
                  <a16:creationId xmlns:a16="http://schemas.microsoft.com/office/drawing/2014/main" id="{0E520E88-83A6-2F2D-D7CF-C35A6AC5C443}"/>
                </a:ext>
              </a:extLst>
            </p:cNvPr>
            <p:cNvSpPr txBox="1"/>
            <p:nvPr/>
          </p:nvSpPr>
          <p:spPr>
            <a:xfrm>
              <a:off x="6461713" y="2364488"/>
              <a:ext cx="2224800" cy="437700"/>
            </a:xfrm>
            <a:prstGeom prst="rect">
              <a:avLst/>
            </a:prstGeom>
            <a:solidFill>
              <a:srgbClr val="93C9A9"/>
            </a:solid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Fira Sans Condensed"/>
                  <a:cs typeface="Times New Roman" panose="02020603050405020304" pitchFamily="18" charset="0"/>
                  <a:sym typeface="Fira Sans Condensed"/>
                </a:rPr>
                <a:t>Customer jobs</a:t>
              </a:r>
              <a:endParaRPr kumimoji="0"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Fira Sans Condensed"/>
                <a:cs typeface="Times New Roman" panose="02020603050405020304" pitchFamily="18" charset="0"/>
                <a:sym typeface="Fira Sans Condensed"/>
              </a:endParaRPr>
            </a:p>
          </p:txBody>
        </p:sp>
        <p:sp>
          <p:nvSpPr>
            <p:cNvPr id="1224" name="Google Shape;1262;p44">
              <a:extLst>
                <a:ext uri="{FF2B5EF4-FFF2-40B4-BE49-F238E27FC236}">
                  <a16:creationId xmlns:a16="http://schemas.microsoft.com/office/drawing/2014/main" id="{D70D7F60-1DCF-37A8-E90C-D7FCBFD002C3}"/>
                </a:ext>
              </a:extLst>
            </p:cNvPr>
            <p:cNvSpPr/>
            <p:nvPr/>
          </p:nvSpPr>
          <p:spPr>
            <a:xfrm>
              <a:off x="5133445" y="2535577"/>
              <a:ext cx="823500" cy="823500"/>
            </a:xfrm>
            <a:prstGeom prst="ellipse">
              <a:avLst/>
            </a:prstGeom>
            <a:solidFill>
              <a:srgbClr val="BDE5C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225" name="Google Shape;1263;p44">
              <a:extLst>
                <a:ext uri="{FF2B5EF4-FFF2-40B4-BE49-F238E27FC236}">
                  <a16:creationId xmlns:a16="http://schemas.microsoft.com/office/drawing/2014/main" id="{5CA98ABB-BA2D-E6FF-DD0B-C2007ABD6A1A}"/>
                </a:ext>
              </a:extLst>
            </p:cNvPr>
            <p:cNvCxnSpPr>
              <a:stCxn id="1223" idx="1"/>
              <a:endCxn id="1224" idx="6"/>
            </p:cNvCxnSpPr>
            <p:nvPr/>
          </p:nvCxnSpPr>
          <p:spPr>
            <a:xfrm flipH="1">
              <a:off x="5956813" y="2583338"/>
              <a:ext cx="504900" cy="363900"/>
            </a:xfrm>
            <a:prstGeom prst="bentConnector3">
              <a:avLst>
                <a:gd name="adj1" fmla="val 49987"/>
              </a:avLst>
            </a:prstGeom>
            <a:noFill/>
            <a:ln w="19050" cap="rnd" cmpd="sng">
              <a:solidFill>
                <a:srgbClr val="93C9A9"/>
              </a:solidFill>
              <a:prstDash val="dot"/>
              <a:round/>
              <a:headEnd type="none" w="med" len="med"/>
              <a:tailEnd type="none" w="med" len="med"/>
            </a:ln>
          </p:spPr>
        </p:cxnSp>
      </p:grpSp>
      <p:grpSp>
        <p:nvGrpSpPr>
          <p:cNvPr id="1227" name="Google Shape;1265;p44">
            <a:extLst>
              <a:ext uri="{FF2B5EF4-FFF2-40B4-BE49-F238E27FC236}">
                <a16:creationId xmlns:a16="http://schemas.microsoft.com/office/drawing/2014/main" id="{7D0D6AEE-FFC2-1942-2DA1-F31EADF193EF}"/>
              </a:ext>
            </a:extLst>
          </p:cNvPr>
          <p:cNvGrpSpPr/>
          <p:nvPr/>
        </p:nvGrpSpPr>
        <p:grpSpPr>
          <a:xfrm>
            <a:off x="5329160" y="2731290"/>
            <a:ext cx="432090" cy="432049"/>
            <a:chOff x="1769650" y="1934975"/>
            <a:chExt cx="534500" cy="534450"/>
          </a:xfrm>
        </p:grpSpPr>
        <p:sp>
          <p:nvSpPr>
            <p:cNvPr id="1228" name="Google Shape;1266;p44">
              <a:extLst>
                <a:ext uri="{FF2B5EF4-FFF2-40B4-BE49-F238E27FC236}">
                  <a16:creationId xmlns:a16="http://schemas.microsoft.com/office/drawing/2014/main" id="{BD5DECEE-92F8-545D-9E11-0AB66255EB3D}"/>
                </a:ext>
              </a:extLst>
            </p:cNvPr>
            <p:cNvSpPr/>
            <p:nvPr/>
          </p:nvSpPr>
          <p:spPr>
            <a:xfrm>
              <a:off x="2005900" y="2089275"/>
              <a:ext cx="112300" cy="143975"/>
            </a:xfrm>
            <a:custGeom>
              <a:avLst/>
              <a:gdLst/>
              <a:ahLst/>
              <a:cxnLst/>
              <a:rect l="l" t="t" r="r" b="b"/>
              <a:pathLst>
                <a:path w="4492" h="5759" extrusionOk="0">
                  <a:moveTo>
                    <a:pt x="1240" y="3927"/>
                  </a:moveTo>
                  <a:cubicBezTo>
                    <a:pt x="1564" y="3927"/>
                    <a:pt x="1829" y="4191"/>
                    <a:pt x="1829" y="4516"/>
                  </a:cubicBezTo>
                  <a:cubicBezTo>
                    <a:pt x="1829" y="4839"/>
                    <a:pt x="1567" y="5105"/>
                    <a:pt x="1240" y="5105"/>
                  </a:cubicBezTo>
                  <a:cubicBezTo>
                    <a:pt x="915" y="5105"/>
                    <a:pt x="651" y="4839"/>
                    <a:pt x="651" y="4516"/>
                  </a:cubicBezTo>
                  <a:cubicBezTo>
                    <a:pt x="651" y="4191"/>
                    <a:pt x="915" y="3927"/>
                    <a:pt x="1240" y="3927"/>
                  </a:cubicBezTo>
                  <a:close/>
                  <a:moveTo>
                    <a:pt x="1221" y="1"/>
                  </a:moveTo>
                  <a:cubicBezTo>
                    <a:pt x="1040" y="1"/>
                    <a:pt x="895" y="148"/>
                    <a:pt x="895" y="327"/>
                  </a:cubicBezTo>
                  <a:lnTo>
                    <a:pt x="895" y="3323"/>
                  </a:lnTo>
                  <a:cubicBezTo>
                    <a:pt x="378" y="3473"/>
                    <a:pt x="0" y="3950"/>
                    <a:pt x="0" y="4516"/>
                  </a:cubicBezTo>
                  <a:cubicBezTo>
                    <a:pt x="0" y="5202"/>
                    <a:pt x="557" y="5758"/>
                    <a:pt x="1243" y="5758"/>
                  </a:cubicBezTo>
                  <a:cubicBezTo>
                    <a:pt x="1816" y="5758"/>
                    <a:pt x="2299" y="5369"/>
                    <a:pt x="2442" y="4844"/>
                  </a:cubicBezTo>
                  <a:lnTo>
                    <a:pt x="4165" y="4844"/>
                  </a:lnTo>
                  <a:cubicBezTo>
                    <a:pt x="4345" y="4844"/>
                    <a:pt x="4492" y="4696"/>
                    <a:pt x="4492" y="4517"/>
                  </a:cubicBezTo>
                  <a:cubicBezTo>
                    <a:pt x="4492" y="4338"/>
                    <a:pt x="4344" y="4189"/>
                    <a:pt x="4163" y="4189"/>
                  </a:cubicBezTo>
                  <a:lnTo>
                    <a:pt x="2441" y="4189"/>
                  </a:lnTo>
                  <a:cubicBezTo>
                    <a:pt x="2323" y="3758"/>
                    <a:pt x="1980" y="3421"/>
                    <a:pt x="1547" y="3311"/>
                  </a:cubicBezTo>
                  <a:lnTo>
                    <a:pt x="1547" y="327"/>
                  </a:lnTo>
                  <a:cubicBezTo>
                    <a:pt x="1547" y="147"/>
                    <a:pt x="1400" y="1"/>
                    <a:pt x="1221"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9" name="Google Shape;1267;p44">
              <a:extLst>
                <a:ext uri="{FF2B5EF4-FFF2-40B4-BE49-F238E27FC236}">
                  <a16:creationId xmlns:a16="http://schemas.microsoft.com/office/drawing/2014/main" id="{73B3D96F-8ECB-3F7A-FD3A-2320250D6838}"/>
                </a:ext>
              </a:extLst>
            </p:cNvPr>
            <p:cNvSpPr/>
            <p:nvPr/>
          </p:nvSpPr>
          <p:spPr>
            <a:xfrm>
              <a:off x="1813300" y="1978600"/>
              <a:ext cx="447225" cy="447200"/>
            </a:xfrm>
            <a:custGeom>
              <a:avLst/>
              <a:gdLst/>
              <a:ahLst/>
              <a:cxnLst/>
              <a:rect l="l" t="t" r="r" b="b"/>
              <a:pathLst>
                <a:path w="17889" h="17888" extrusionOk="0">
                  <a:moveTo>
                    <a:pt x="8944" y="1"/>
                  </a:moveTo>
                  <a:cubicBezTo>
                    <a:pt x="4013" y="1"/>
                    <a:pt x="1" y="4013"/>
                    <a:pt x="1" y="8944"/>
                  </a:cubicBezTo>
                  <a:cubicBezTo>
                    <a:pt x="1" y="13875"/>
                    <a:pt x="4013" y="17888"/>
                    <a:pt x="8944" y="17888"/>
                  </a:cubicBezTo>
                  <a:cubicBezTo>
                    <a:pt x="10394" y="17888"/>
                    <a:pt x="11833" y="17531"/>
                    <a:pt x="13111" y="16857"/>
                  </a:cubicBezTo>
                  <a:cubicBezTo>
                    <a:pt x="13271" y="16772"/>
                    <a:pt x="13331" y="16575"/>
                    <a:pt x="13247" y="16415"/>
                  </a:cubicBezTo>
                  <a:cubicBezTo>
                    <a:pt x="13189" y="16304"/>
                    <a:pt x="13076" y="16241"/>
                    <a:pt x="12958" y="16241"/>
                  </a:cubicBezTo>
                  <a:cubicBezTo>
                    <a:pt x="12907" y="16241"/>
                    <a:pt x="12854" y="16253"/>
                    <a:pt x="12806" y="16278"/>
                  </a:cubicBezTo>
                  <a:cubicBezTo>
                    <a:pt x="11712" y="16857"/>
                    <a:pt x="10489" y="17181"/>
                    <a:pt x="9250" y="17228"/>
                  </a:cubicBezTo>
                  <a:lnTo>
                    <a:pt x="9250" y="16864"/>
                  </a:lnTo>
                  <a:cubicBezTo>
                    <a:pt x="9250" y="16684"/>
                    <a:pt x="9102" y="16538"/>
                    <a:pt x="8923" y="16538"/>
                  </a:cubicBezTo>
                  <a:cubicBezTo>
                    <a:pt x="8743" y="16538"/>
                    <a:pt x="8596" y="16685"/>
                    <a:pt x="8596" y="16864"/>
                  </a:cubicBezTo>
                  <a:lnTo>
                    <a:pt x="8596" y="17228"/>
                  </a:lnTo>
                  <a:cubicBezTo>
                    <a:pt x="6560" y="17143"/>
                    <a:pt x="4714" y="16320"/>
                    <a:pt x="3313" y="15019"/>
                  </a:cubicBezTo>
                  <a:lnTo>
                    <a:pt x="3558" y="14776"/>
                  </a:lnTo>
                  <a:cubicBezTo>
                    <a:pt x="3686" y="14646"/>
                    <a:pt x="3686" y="14441"/>
                    <a:pt x="3558" y="14314"/>
                  </a:cubicBezTo>
                  <a:cubicBezTo>
                    <a:pt x="3493" y="14249"/>
                    <a:pt x="3409" y="14217"/>
                    <a:pt x="3326" y="14217"/>
                  </a:cubicBezTo>
                  <a:cubicBezTo>
                    <a:pt x="3242" y="14217"/>
                    <a:pt x="3159" y="14249"/>
                    <a:pt x="3096" y="14314"/>
                  </a:cubicBezTo>
                  <a:lnTo>
                    <a:pt x="2852" y="14555"/>
                  </a:lnTo>
                  <a:cubicBezTo>
                    <a:pt x="1561" y="13153"/>
                    <a:pt x="746" y="11305"/>
                    <a:pt x="666" y="9272"/>
                  </a:cubicBezTo>
                  <a:lnTo>
                    <a:pt x="1007" y="9272"/>
                  </a:lnTo>
                  <a:cubicBezTo>
                    <a:pt x="1188" y="9272"/>
                    <a:pt x="1333" y="9125"/>
                    <a:pt x="1333" y="8946"/>
                  </a:cubicBezTo>
                  <a:cubicBezTo>
                    <a:pt x="1333" y="8765"/>
                    <a:pt x="1186" y="8619"/>
                    <a:pt x="1007" y="8619"/>
                  </a:cubicBezTo>
                  <a:lnTo>
                    <a:pt x="666" y="8619"/>
                  </a:lnTo>
                  <a:cubicBezTo>
                    <a:pt x="746" y="6585"/>
                    <a:pt x="1561" y="4738"/>
                    <a:pt x="2852" y="3336"/>
                  </a:cubicBezTo>
                  <a:lnTo>
                    <a:pt x="3096" y="3578"/>
                  </a:lnTo>
                  <a:cubicBezTo>
                    <a:pt x="3158" y="3642"/>
                    <a:pt x="3242" y="3673"/>
                    <a:pt x="3327" y="3673"/>
                  </a:cubicBezTo>
                  <a:cubicBezTo>
                    <a:pt x="3410" y="3673"/>
                    <a:pt x="3494" y="3642"/>
                    <a:pt x="3558" y="3578"/>
                  </a:cubicBezTo>
                  <a:cubicBezTo>
                    <a:pt x="3686" y="3449"/>
                    <a:pt x="3686" y="3242"/>
                    <a:pt x="3558" y="3115"/>
                  </a:cubicBezTo>
                  <a:lnTo>
                    <a:pt x="3313" y="2871"/>
                  </a:lnTo>
                  <a:cubicBezTo>
                    <a:pt x="4714" y="1572"/>
                    <a:pt x="6560" y="750"/>
                    <a:pt x="8596" y="663"/>
                  </a:cubicBezTo>
                  <a:lnTo>
                    <a:pt x="8596" y="1027"/>
                  </a:lnTo>
                  <a:cubicBezTo>
                    <a:pt x="8596" y="1208"/>
                    <a:pt x="8744" y="1354"/>
                    <a:pt x="8923" y="1354"/>
                  </a:cubicBezTo>
                  <a:cubicBezTo>
                    <a:pt x="9104" y="1354"/>
                    <a:pt x="9250" y="1206"/>
                    <a:pt x="9250" y="1027"/>
                  </a:cubicBezTo>
                  <a:lnTo>
                    <a:pt x="9250" y="662"/>
                  </a:lnTo>
                  <a:cubicBezTo>
                    <a:pt x="11292" y="736"/>
                    <a:pt x="13149" y="1554"/>
                    <a:pt x="14555" y="2848"/>
                  </a:cubicBezTo>
                  <a:lnTo>
                    <a:pt x="14291" y="3114"/>
                  </a:lnTo>
                  <a:cubicBezTo>
                    <a:pt x="14163" y="3242"/>
                    <a:pt x="14163" y="3449"/>
                    <a:pt x="14291" y="3576"/>
                  </a:cubicBezTo>
                  <a:cubicBezTo>
                    <a:pt x="14354" y="3639"/>
                    <a:pt x="14439" y="3672"/>
                    <a:pt x="14522" y="3672"/>
                  </a:cubicBezTo>
                  <a:cubicBezTo>
                    <a:pt x="14606" y="3672"/>
                    <a:pt x="14689" y="3639"/>
                    <a:pt x="14754" y="3576"/>
                  </a:cubicBezTo>
                  <a:lnTo>
                    <a:pt x="15021" y="3309"/>
                  </a:lnTo>
                  <a:cubicBezTo>
                    <a:pt x="16323" y="4716"/>
                    <a:pt x="17148" y="6570"/>
                    <a:pt x="17227" y="8616"/>
                  </a:cubicBezTo>
                  <a:lnTo>
                    <a:pt x="16842" y="8616"/>
                  </a:lnTo>
                  <a:cubicBezTo>
                    <a:pt x="16661" y="8616"/>
                    <a:pt x="16515" y="8762"/>
                    <a:pt x="16515" y="8941"/>
                  </a:cubicBezTo>
                  <a:cubicBezTo>
                    <a:pt x="16515" y="9123"/>
                    <a:pt x="16663" y="9268"/>
                    <a:pt x="16842" y="9268"/>
                  </a:cubicBezTo>
                  <a:lnTo>
                    <a:pt x="17227" y="9268"/>
                  </a:lnTo>
                  <a:cubicBezTo>
                    <a:pt x="17180" y="10469"/>
                    <a:pt x="16882" y="11617"/>
                    <a:pt x="16338" y="12690"/>
                  </a:cubicBezTo>
                  <a:cubicBezTo>
                    <a:pt x="15990" y="13374"/>
                    <a:pt x="15544" y="14010"/>
                    <a:pt x="15021" y="14575"/>
                  </a:cubicBezTo>
                  <a:lnTo>
                    <a:pt x="14755" y="14309"/>
                  </a:lnTo>
                  <a:cubicBezTo>
                    <a:pt x="14691" y="14245"/>
                    <a:pt x="14607" y="14213"/>
                    <a:pt x="14523" y="14213"/>
                  </a:cubicBezTo>
                  <a:cubicBezTo>
                    <a:pt x="14440" y="14213"/>
                    <a:pt x="14356" y="14245"/>
                    <a:pt x="14293" y="14309"/>
                  </a:cubicBezTo>
                  <a:cubicBezTo>
                    <a:pt x="14164" y="14438"/>
                    <a:pt x="14164" y="14645"/>
                    <a:pt x="14293" y="14772"/>
                  </a:cubicBezTo>
                  <a:lnTo>
                    <a:pt x="14558" y="15037"/>
                  </a:lnTo>
                  <a:cubicBezTo>
                    <a:pt x="14360" y="15219"/>
                    <a:pt x="14154" y="15391"/>
                    <a:pt x="13941" y="15553"/>
                  </a:cubicBezTo>
                  <a:cubicBezTo>
                    <a:pt x="13796" y="15661"/>
                    <a:pt x="13769" y="15868"/>
                    <a:pt x="13877" y="16011"/>
                  </a:cubicBezTo>
                  <a:cubicBezTo>
                    <a:pt x="13942" y="16097"/>
                    <a:pt x="14039" y="16141"/>
                    <a:pt x="14138" y="16141"/>
                  </a:cubicBezTo>
                  <a:cubicBezTo>
                    <a:pt x="14207" y="16141"/>
                    <a:pt x="14277" y="16119"/>
                    <a:pt x="14336" y="16075"/>
                  </a:cubicBezTo>
                  <a:cubicBezTo>
                    <a:pt x="15416" y="15258"/>
                    <a:pt x="16311" y="14190"/>
                    <a:pt x="16922" y="12988"/>
                  </a:cubicBezTo>
                  <a:cubicBezTo>
                    <a:pt x="17565" y="11726"/>
                    <a:pt x="17889" y="10364"/>
                    <a:pt x="17889" y="8941"/>
                  </a:cubicBezTo>
                  <a:cubicBezTo>
                    <a:pt x="17887" y="4010"/>
                    <a:pt x="13875" y="1"/>
                    <a:pt x="8944"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0" name="Google Shape;1268;p44">
              <a:extLst>
                <a:ext uri="{FF2B5EF4-FFF2-40B4-BE49-F238E27FC236}">
                  <a16:creationId xmlns:a16="http://schemas.microsoft.com/office/drawing/2014/main" id="{4B876206-1E79-A614-246E-E36646C81980}"/>
                </a:ext>
              </a:extLst>
            </p:cNvPr>
            <p:cNvSpPr/>
            <p:nvPr/>
          </p:nvSpPr>
          <p:spPr>
            <a:xfrm>
              <a:off x="1769650" y="1934975"/>
              <a:ext cx="471750" cy="534450"/>
            </a:xfrm>
            <a:custGeom>
              <a:avLst/>
              <a:gdLst/>
              <a:ahLst/>
              <a:cxnLst/>
              <a:rect l="l" t="t" r="r" b="b"/>
              <a:pathLst>
                <a:path w="18870" h="21378" extrusionOk="0">
                  <a:moveTo>
                    <a:pt x="10690" y="1"/>
                  </a:moveTo>
                  <a:cubicBezTo>
                    <a:pt x="7835" y="1"/>
                    <a:pt x="5150" y="1112"/>
                    <a:pt x="3131" y="3130"/>
                  </a:cubicBezTo>
                  <a:cubicBezTo>
                    <a:pt x="1111" y="5150"/>
                    <a:pt x="0" y="7833"/>
                    <a:pt x="0" y="10689"/>
                  </a:cubicBezTo>
                  <a:cubicBezTo>
                    <a:pt x="0" y="13546"/>
                    <a:pt x="1111" y="16229"/>
                    <a:pt x="3131" y="18247"/>
                  </a:cubicBezTo>
                  <a:cubicBezTo>
                    <a:pt x="5150" y="20266"/>
                    <a:pt x="7834" y="21378"/>
                    <a:pt x="10690" y="21378"/>
                  </a:cubicBezTo>
                  <a:cubicBezTo>
                    <a:pt x="11185" y="21378"/>
                    <a:pt x="11685" y="21345"/>
                    <a:pt x="12174" y="21275"/>
                  </a:cubicBezTo>
                  <a:cubicBezTo>
                    <a:pt x="12353" y="21251"/>
                    <a:pt x="12477" y="21085"/>
                    <a:pt x="12453" y="20906"/>
                  </a:cubicBezTo>
                  <a:cubicBezTo>
                    <a:pt x="12431" y="20742"/>
                    <a:pt x="12290" y="20623"/>
                    <a:pt x="12128" y="20623"/>
                  </a:cubicBezTo>
                  <a:cubicBezTo>
                    <a:pt x="12114" y="20623"/>
                    <a:pt x="12099" y="20624"/>
                    <a:pt x="12085" y="20626"/>
                  </a:cubicBezTo>
                  <a:cubicBezTo>
                    <a:pt x="11625" y="20690"/>
                    <a:pt x="11155" y="20723"/>
                    <a:pt x="10690" y="20723"/>
                  </a:cubicBezTo>
                  <a:cubicBezTo>
                    <a:pt x="8008" y="20723"/>
                    <a:pt x="5489" y="19679"/>
                    <a:pt x="3595" y="17785"/>
                  </a:cubicBezTo>
                  <a:cubicBezTo>
                    <a:pt x="1702" y="15887"/>
                    <a:pt x="658" y="13368"/>
                    <a:pt x="658" y="10688"/>
                  </a:cubicBezTo>
                  <a:cubicBezTo>
                    <a:pt x="658" y="8006"/>
                    <a:pt x="1702" y="5487"/>
                    <a:pt x="3596" y="3592"/>
                  </a:cubicBezTo>
                  <a:cubicBezTo>
                    <a:pt x="5492" y="1698"/>
                    <a:pt x="8011" y="654"/>
                    <a:pt x="10690" y="654"/>
                  </a:cubicBezTo>
                  <a:cubicBezTo>
                    <a:pt x="13591" y="654"/>
                    <a:pt x="16349" y="1910"/>
                    <a:pt x="18255" y="4098"/>
                  </a:cubicBezTo>
                  <a:cubicBezTo>
                    <a:pt x="18320" y="4172"/>
                    <a:pt x="18411" y="4210"/>
                    <a:pt x="18503" y="4210"/>
                  </a:cubicBezTo>
                  <a:cubicBezTo>
                    <a:pt x="18579" y="4210"/>
                    <a:pt x="18656" y="4184"/>
                    <a:pt x="18718" y="4129"/>
                  </a:cubicBezTo>
                  <a:cubicBezTo>
                    <a:pt x="18855" y="4010"/>
                    <a:pt x="18870" y="3804"/>
                    <a:pt x="18749" y="3667"/>
                  </a:cubicBezTo>
                  <a:cubicBezTo>
                    <a:pt x="16717" y="1337"/>
                    <a:pt x="13779" y="1"/>
                    <a:pt x="1069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1" name="Google Shape;1269;p44">
              <a:extLst>
                <a:ext uri="{FF2B5EF4-FFF2-40B4-BE49-F238E27FC236}">
                  <a16:creationId xmlns:a16="http://schemas.microsoft.com/office/drawing/2014/main" id="{1DBF055B-DC8C-0D21-B513-55C0C0173EE4}"/>
                </a:ext>
              </a:extLst>
            </p:cNvPr>
            <p:cNvSpPr/>
            <p:nvPr/>
          </p:nvSpPr>
          <p:spPr>
            <a:xfrm>
              <a:off x="2100900" y="2054400"/>
              <a:ext cx="203250" cy="404525"/>
            </a:xfrm>
            <a:custGeom>
              <a:avLst/>
              <a:gdLst/>
              <a:ahLst/>
              <a:cxnLst/>
              <a:rect l="l" t="t" r="r" b="b"/>
              <a:pathLst>
                <a:path w="8130" h="16181" extrusionOk="0">
                  <a:moveTo>
                    <a:pt x="6170" y="0"/>
                  </a:moveTo>
                  <a:cubicBezTo>
                    <a:pt x="6109" y="0"/>
                    <a:pt x="6048" y="17"/>
                    <a:pt x="5994" y="52"/>
                  </a:cubicBezTo>
                  <a:cubicBezTo>
                    <a:pt x="5840" y="149"/>
                    <a:pt x="5799" y="352"/>
                    <a:pt x="5896" y="502"/>
                  </a:cubicBezTo>
                  <a:cubicBezTo>
                    <a:pt x="6929" y="2116"/>
                    <a:pt x="7477" y="3987"/>
                    <a:pt x="7477" y="5909"/>
                  </a:cubicBezTo>
                  <a:cubicBezTo>
                    <a:pt x="7477" y="8121"/>
                    <a:pt x="6771" y="10218"/>
                    <a:pt x="5436" y="11975"/>
                  </a:cubicBezTo>
                  <a:cubicBezTo>
                    <a:pt x="4144" y="13676"/>
                    <a:pt x="2311" y="14942"/>
                    <a:pt x="274" y="15539"/>
                  </a:cubicBezTo>
                  <a:cubicBezTo>
                    <a:pt x="101" y="15588"/>
                    <a:pt x="1" y="15771"/>
                    <a:pt x="52" y="15944"/>
                  </a:cubicBezTo>
                  <a:cubicBezTo>
                    <a:pt x="93" y="16088"/>
                    <a:pt x="223" y="16180"/>
                    <a:pt x="365" y="16180"/>
                  </a:cubicBezTo>
                  <a:cubicBezTo>
                    <a:pt x="395" y="16180"/>
                    <a:pt x="426" y="16176"/>
                    <a:pt x="456" y="16167"/>
                  </a:cubicBezTo>
                  <a:cubicBezTo>
                    <a:pt x="2626" y="15528"/>
                    <a:pt x="4580" y="14181"/>
                    <a:pt x="5957" y="12371"/>
                  </a:cubicBezTo>
                  <a:cubicBezTo>
                    <a:pt x="7380" y="10500"/>
                    <a:pt x="8130" y="8264"/>
                    <a:pt x="8130" y="5908"/>
                  </a:cubicBezTo>
                  <a:cubicBezTo>
                    <a:pt x="8128" y="3861"/>
                    <a:pt x="7547" y="1869"/>
                    <a:pt x="6444" y="150"/>
                  </a:cubicBezTo>
                  <a:cubicBezTo>
                    <a:pt x="6382" y="53"/>
                    <a:pt x="6277" y="0"/>
                    <a:pt x="6170"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2" name="Google Shape;1270;p44">
              <a:extLst>
                <a:ext uri="{FF2B5EF4-FFF2-40B4-BE49-F238E27FC236}">
                  <a16:creationId xmlns:a16="http://schemas.microsoft.com/office/drawing/2014/main" id="{959715AF-1E64-8E03-63B3-0A491FDC7931}"/>
                </a:ext>
              </a:extLst>
            </p:cNvPr>
            <p:cNvSpPr/>
            <p:nvPr/>
          </p:nvSpPr>
          <p:spPr>
            <a:xfrm>
              <a:off x="1981875" y="2269200"/>
              <a:ext cx="110100" cy="16350"/>
            </a:xfrm>
            <a:custGeom>
              <a:avLst/>
              <a:gdLst/>
              <a:ahLst/>
              <a:cxnLst/>
              <a:rect l="l" t="t" r="r" b="b"/>
              <a:pathLst>
                <a:path w="4404" h="654" extrusionOk="0">
                  <a:moveTo>
                    <a:pt x="328" y="1"/>
                  </a:moveTo>
                  <a:cubicBezTo>
                    <a:pt x="146" y="1"/>
                    <a:pt x="1" y="148"/>
                    <a:pt x="1" y="327"/>
                  </a:cubicBezTo>
                  <a:cubicBezTo>
                    <a:pt x="1" y="506"/>
                    <a:pt x="149" y="654"/>
                    <a:pt x="328" y="654"/>
                  </a:cubicBezTo>
                  <a:lnTo>
                    <a:pt x="4079" y="654"/>
                  </a:lnTo>
                  <a:cubicBezTo>
                    <a:pt x="4259" y="654"/>
                    <a:pt x="4404" y="506"/>
                    <a:pt x="4404" y="327"/>
                  </a:cubicBezTo>
                  <a:cubicBezTo>
                    <a:pt x="4404" y="148"/>
                    <a:pt x="4259" y="1"/>
                    <a:pt x="4079"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3" name="Google Shape;1271;p44">
              <a:extLst>
                <a:ext uri="{FF2B5EF4-FFF2-40B4-BE49-F238E27FC236}">
                  <a16:creationId xmlns:a16="http://schemas.microsoft.com/office/drawing/2014/main" id="{E9433540-3AEC-41C5-C984-97BEA2866A65}"/>
                </a:ext>
              </a:extLst>
            </p:cNvPr>
            <p:cNvSpPr/>
            <p:nvPr/>
          </p:nvSpPr>
          <p:spPr>
            <a:xfrm>
              <a:off x="2004100" y="2301950"/>
              <a:ext cx="65600" cy="16300"/>
            </a:xfrm>
            <a:custGeom>
              <a:avLst/>
              <a:gdLst/>
              <a:ahLst/>
              <a:cxnLst/>
              <a:rect l="l" t="t" r="r" b="b"/>
              <a:pathLst>
                <a:path w="2624" h="652" extrusionOk="0">
                  <a:moveTo>
                    <a:pt x="328" y="0"/>
                  </a:moveTo>
                  <a:cubicBezTo>
                    <a:pt x="147" y="0"/>
                    <a:pt x="1" y="148"/>
                    <a:pt x="1" y="327"/>
                  </a:cubicBezTo>
                  <a:cubicBezTo>
                    <a:pt x="1" y="506"/>
                    <a:pt x="149" y="652"/>
                    <a:pt x="328" y="652"/>
                  </a:cubicBezTo>
                  <a:lnTo>
                    <a:pt x="2296" y="652"/>
                  </a:lnTo>
                  <a:cubicBezTo>
                    <a:pt x="2477" y="652"/>
                    <a:pt x="2623" y="506"/>
                    <a:pt x="2623" y="327"/>
                  </a:cubicBezTo>
                  <a:cubicBezTo>
                    <a:pt x="2623" y="148"/>
                    <a:pt x="2477" y="0"/>
                    <a:pt x="2296"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234" name="Google Shape;1272;p44">
            <a:extLst>
              <a:ext uri="{FF2B5EF4-FFF2-40B4-BE49-F238E27FC236}">
                <a16:creationId xmlns:a16="http://schemas.microsoft.com/office/drawing/2014/main" id="{BD2CBA2B-D761-18AB-0B8C-D6E6A6E03F05}"/>
              </a:ext>
            </a:extLst>
          </p:cNvPr>
          <p:cNvGrpSpPr/>
          <p:nvPr/>
        </p:nvGrpSpPr>
        <p:grpSpPr>
          <a:xfrm>
            <a:off x="3944758" y="3549369"/>
            <a:ext cx="373258" cy="432070"/>
            <a:chOff x="512675" y="2603125"/>
            <a:chExt cx="461725" cy="534475"/>
          </a:xfrm>
        </p:grpSpPr>
        <p:sp>
          <p:nvSpPr>
            <p:cNvPr id="1235" name="Google Shape;1273;p44">
              <a:extLst>
                <a:ext uri="{FF2B5EF4-FFF2-40B4-BE49-F238E27FC236}">
                  <a16:creationId xmlns:a16="http://schemas.microsoft.com/office/drawing/2014/main" id="{5D6DA199-823C-AA41-A6E0-D6536ADE32B1}"/>
                </a:ext>
              </a:extLst>
            </p:cNvPr>
            <p:cNvSpPr/>
            <p:nvPr/>
          </p:nvSpPr>
          <p:spPr>
            <a:xfrm>
              <a:off x="702400" y="3057675"/>
              <a:ext cx="82175" cy="16350"/>
            </a:xfrm>
            <a:custGeom>
              <a:avLst/>
              <a:gdLst/>
              <a:ahLst/>
              <a:cxnLst/>
              <a:rect l="l" t="t" r="r" b="b"/>
              <a:pathLst>
                <a:path w="3287" h="654" extrusionOk="0">
                  <a:moveTo>
                    <a:pt x="327" y="0"/>
                  </a:moveTo>
                  <a:cubicBezTo>
                    <a:pt x="146" y="0"/>
                    <a:pt x="0" y="148"/>
                    <a:pt x="0" y="327"/>
                  </a:cubicBezTo>
                  <a:cubicBezTo>
                    <a:pt x="0" y="506"/>
                    <a:pt x="148" y="654"/>
                    <a:pt x="327" y="654"/>
                  </a:cubicBezTo>
                  <a:lnTo>
                    <a:pt x="2960" y="654"/>
                  </a:lnTo>
                  <a:cubicBezTo>
                    <a:pt x="3140" y="654"/>
                    <a:pt x="3286" y="506"/>
                    <a:pt x="3286" y="327"/>
                  </a:cubicBezTo>
                  <a:cubicBezTo>
                    <a:pt x="3286" y="148"/>
                    <a:pt x="3140" y="0"/>
                    <a:pt x="29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6" name="Google Shape;1274;p44">
              <a:extLst>
                <a:ext uri="{FF2B5EF4-FFF2-40B4-BE49-F238E27FC236}">
                  <a16:creationId xmlns:a16="http://schemas.microsoft.com/office/drawing/2014/main" id="{47DBCD21-9BDE-C718-B1D7-ECB667F8A705}"/>
                </a:ext>
              </a:extLst>
            </p:cNvPr>
            <p:cNvSpPr/>
            <p:nvPr/>
          </p:nvSpPr>
          <p:spPr>
            <a:xfrm>
              <a:off x="706425" y="2889400"/>
              <a:ext cx="74200" cy="141825"/>
            </a:xfrm>
            <a:custGeom>
              <a:avLst/>
              <a:gdLst/>
              <a:ahLst/>
              <a:cxnLst/>
              <a:rect l="l" t="t" r="r" b="b"/>
              <a:pathLst>
                <a:path w="2968" h="5673" extrusionOk="0">
                  <a:moveTo>
                    <a:pt x="2089" y="653"/>
                  </a:moveTo>
                  <a:cubicBezTo>
                    <a:pt x="2209" y="653"/>
                    <a:pt x="2312" y="750"/>
                    <a:pt x="2312" y="867"/>
                  </a:cubicBezTo>
                  <a:lnTo>
                    <a:pt x="2312" y="3076"/>
                  </a:lnTo>
                  <a:lnTo>
                    <a:pt x="655" y="3076"/>
                  </a:lnTo>
                  <a:lnTo>
                    <a:pt x="655" y="867"/>
                  </a:lnTo>
                  <a:cubicBezTo>
                    <a:pt x="655" y="750"/>
                    <a:pt x="757" y="653"/>
                    <a:pt x="879" y="653"/>
                  </a:cubicBezTo>
                  <a:close/>
                  <a:moveTo>
                    <a:pt x="2309" y="3732"/>
                  </a:moveTo>
                  <a:lnTo>
                    <a:pt x="2309" y="4807"/>
                  </a:lnTo>
                  <a:cubicBezTo>
                    <a:pt x="2309" y="4924"/>
                    <a:pt x="2208" y="5021"/>
                    <a:pt x="2086" y="5021"/>
                  </a:cubicBezTo>
                  <a:lnTo>
                    <a:pt x="876" y="5021"/>
                  </a:lnTo>
                  <a:cubicBezTo>
                    <a:pt x="755" y="5021"/>
                    <a:pt x="652" y="4924"/>
                    <a:pt x="652" y="4807"/>
                  </a:cubicBezTo>
                  <a:lnTo>
                    <a:pt x="652" y="3732"/>
                  </a:lnTo>
                  <a:close/>
                  <a:moveTo>
                    <a:pt x="879" y="0"/>
                  </a:moveTo>
                  <a:cubicBezTo>
                    <a:pt x="396" y="0"/>
                    <a:pt x="0" y="389"/>
                    <a:pt x="0" y="867"/>
                  </a:cubicBezTo>
                  <a:lnTo>
                    <a:pt x="0" y="4806"/>
                  </a:lnTo>
                  <a:cubicBezTo>
                    <a:pt x="0" y="5283"/>
                    <a:pt x="394" y="5672"/>
                    <a:pt x="879" y="5672"/>
                  </a:cubicBezTo>
                  <a:lnTo>
                    <a:pt x="2089" y="5672"/>
                  </a:lnTo>
                  <a:cubicBezTo>
                    <a:pt x="2572" y="5672"/>
                    <a:pt x="2967" y="5283"/>
                    <a:pt x="2967" y="4806"/>
                  </a:cubicBezTo>
                  <a:lnTo>
                    <a:pt x="2967" y="867"/>
                  </a:lnTo>
                  <a:cubicBezTo>
                    <a:pt x="2964" y="389"/>
                    <a:pt x="2570" y="0"/>
                    <a:pt x="20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7" name="Google Shape;1275;p44">
              <a:extLst>
                <a:ext uri="{FF2B5EF4-FFF2-40B4-BE49-F238E27FC236}">
                  <a16:creationId xmlns:a16="http://schemas.microsoft.com/office/drawing/2014/main" id="{AEAF4037-B057-5C19-CFA2-4117D5D7A6E2}"/>
                </a:ext>
              </a:extLst>
            </p:cNvPr>
            <p:cNvSpPr/>
            <p:nvPr/>
          </p:nvSpPr>
          <p:spPr>
            <a:xfrm>
              <a:off x="512675" y="2603125"/>
              <a:ext cx="461725" cy="534475"/>
            </a:xfrm>
            <a:custGeom>
              <a:avLst/>
              <a:gdLst/>
              <a:ahLst/>
              <a:cxnLst/>
              <a:rect l="l" t="t" r="r" b="b"/>
              <a:pathLst>
                <a:path w="18469" h="21379" extrusionOk="0">
                  <a:moveTo>
                    <a:pt x="15885" y="7306"/>
                  </a:moveTo>
                  <a:lnTo>
                    <a:pt x="15885" y="8009"/>
                  </a:lnTo>
                  <a:lnTo>
                    <a:pt x="13224" y="8009"/>
                  </a:lnTo>
                  <a:lnTo>
                    <a:pt x="13224" y="7306"/>
                  </a:lnTo>
                  <a:close/>
                  <a:moveTo>
                    <a:pt x="1978" y="11202"/>
                  </a:moveTo>
                  <a:cubicBezTo>
                    <a:pt x="2021" y="11202"/>
                    <a:pt x="2056" y="11235"/>
                    <a:pt x="2056" y="11274"/>
                  </a:cubicBezTo>
                  <a:lnTo>
                    <a:pt x="2056" y="18114"/>
                  </a:lnTo>
                  <a:cubicBezTo>
                    <a:pt x="2056" y="18151"/>
                    <a:pt x="2021" y="18185"/>
                    <a:pt x="1978" y="18185"/>
                  </a:cubicBezTo>
                  <a:lnTo>
                    <a:pt x="651" y="18185"/>
                  </a:lnTo>
                  <a:lnTo>
                    <a:pt x="651" y="11202"/>
                  </a:lnTo>
                  <a:close/>
                  <a:moveTo>
                    <a:pt x="14395" y="654"/>
                  </a:moveTo>
                  <a:cubicBezTo>
                    <a:pt x="14774" y="654"/>
                    <a:pt x="15080" y="952"/>
                    <a:pt x="15080" y="1319"/>
                  </a:cubicBezTo>
                  <a:lnTo>
                    <a:pt x="15080" y="6651"/>
                  </a:lnTo>
                  <a:lnTo>
                    <a:pt x="13988" y="6651"/>
                  </a:lnTo>
                  <a:lnTo>
                    <a:pt x="13988" y="2071"/>
                  </a:lnTo>
                  <a:cubicBezTo>
                    <a:pt x="13988" y="1890"/>
                    <a:pt x="13842" y="1744"/>
                    <a:pt x="13663" y="1744"/>
                  </a:cubicBezTo>
                  <a:lnTo>
                    <a:pt x="12198" y="1744"/>
                  </a:lnTo>
                  <a:cubicBezTo>
                    <a:pt x="12018" y="1744"/>
                    <a:pt x="11873" y="1892"/>
                    <a:pt x="11873" y="2071"/>
                  </a:cubicBezTo>
                  <a:cubicBezTo>
                    <a:pt x="11873" y="2250"/>
                    <a:pt x="12019" y="2397"/>
                    <a:pt x="12198" y="2397"/>
                  </a:cubicBezTo>
                  <a:lnTo>
                    <a:pt x="13336" y="2397"/>
                  </a:lnTo>
                  <a:lnTo>
                    <a:pt x="13336" y="6650"/>
                  </a:lnTo>
                  <a:lnTo>
                    <a:pt x="13116" y="6650"/>
                  </a:lnTo>
                  <a:cubicBezTo>
                    <a:pt x="12816" y="6650"/>
                    <a:pt x="12571" y="6894"/>
                    <a:pt x="12571" y="7194"/>
                  </a:cubicBezTo>
                  <a:lnTo>
                    <a:pt x="12571" y="8007"/>
                  </a:lnTo>
                  <a:lnTo>
                    <a:pt x="7313" y="8007"/>
                  </a:lnTo>
                  <a:cubicBezTo>
                    <a:pt x="7133" y="8007"/>
                    <a:pt x="6988" y="8155"/>
                    <a:pt x="6988" y="8334"/>
                  </a:cubicBezTo>
                  <a:cubicBezTo>
                    <a:pt x="6988" y="8513"/>
                    <a:pt x="7134" y="8659"/>
                    <a:pt x="7313" y="8659"/>
                  </a:cubicBezTo>
                  <a:lnTo>
                    <a:pt x="17468" y="8659"/>
                  </a:lnTo>
                  <a:cubicBezTo>
                    <a:pt x="17660" y="8659"/>
                    <a:pt x="17814" y="8811"/>
                    <a:pt x="17814" y="8994"/>
                  </a:cubicBezTo>
                  <a:lnTo>
                    <a:pt x="17812" y="10547"/>
                  </a:lnTo>
                  <a:lnTo>
                    <a:pt x="16485" y="10547"/>
                  </a:lnTo>
                  <a:cubicBezTo>
                    <a:pt x="16081" y="10547"/>
                    <a:pt x="15753" y="10872"/>
                    <a:pt x="15753" y="11274"/>
                  </a:cubicBezTo>
                  <a:lnTo>
                    <a:pt x="15753" y="15181"/>
                  </a:lnTo>
                  <a:cubicBezTo>
                    <a:pt x="15753" y="15362"/>
                    <a:pt x="15900" y="15507"/>
                    <a:pt x="16079" y="15507"/>
                  </a:cubicBezTo>
                  <a:cubicBezTo>
                    <a:pt x="16260" y="15507"/>
                    <a:pt x="16404" y="15360"/>
                    <a:pt x="16404" y="15181"/>
                  </a:cubicBezTo>
                  <a:lnTo>
                    <a:pt x="16404" y="11274"/>
                  </a:lnTo>
                  <a:cubicBezTo>
                    <a:pt x="16404" y="11236"/>
                    <a:pt x="16440" y="11202"/>
                    <a:pt x="16483" y="11202"/>
                  </a:cubicBezTo>
                  <a:lnTo>
                    <a:pt x="17811" y="11202"/>
                  </a:lnTo>
                  <a:lnTo>
                    <a:pt x="17811" y="18182"/>
                  </a:lnTo>
                  <a:lnTo>
                    <a:pt x="16483" y="18182"/>
                  </a:lnTo>
                  <a:cubicBezTo>
                    <a:pt x="16440" y="18182"/>
                    <a:pt x="16404" y="18151"/>
                    <a:pt x="16404" y="18112"/>
                  </a:cubicBezTo>
                  <a:lnTo>
                    <a:pt x="16404" y="16533"/>
                  </a:lnTo>
                  <a:cubicBezTo>
                    <a:pt x="16404" y="16352"/>
                    <a:pt x="16258" y="16206"/>
                    <a:pt x="16079" y="16206"/>
                  </a:cubicBezTo>
                  <a:cubicBezTo>
                    <a:pt x="15897" y="16206"/>
                    <a:pt x="15753" y="16354"/>
                    <a:pt x="15753" y="16533"/>
                  </a:cubicBezTo>
                  <a:lnTo>
                    <a:pt x="15753" y="18112"/>
                  </a:lnTo>
                  <a:cubicBezTo>
                    <a:pt x="15753" y="18511"/>
                    <a:pt x="16081" y="18837"/>
                    <a:pt x="16485" y="18837"/>
                  </a:cubicBezTo>
                  <a:lnTo>
                    <a:pt x="17812" y="18837"/>
                  </a:lnTo>
                  <a:lnTo>
                    <a:pt x="17812" y="20387"/>
                  </a:lnTo>
                  <a:cubicBezTo>
                    <a:pt x="17812" y="20570"/>
                    <a:pt x="17656" y="20723"/>
                    <a:pt x="17466" y="20723"/>
                  </a:cubicBezTo>
                  <a:lnTo>
                    <a:pt x="1000" y="20723"/>
                  </a:lnTo>
                  <a:cubicBezTo>
                    <a:pt x="807" y="20723"/>
                    <a:pt x="652" y="20570"/>
                    <a:pt x="652" y="20387"/>
                  </a:cubicBezTo>
                  <a:lnTo>
                    <a:pt x="652" y="18837"/>
                  </a:lnTo>
                  <a:lnTo>
                    <a:pt x="1980" y="18837"/>
                  </a:lnTo>
                  <a:cubicBezTo>
                    <a:pt x="2384" y="18837"/>
                    <a:pt x="2712" y="18514"/>
                    <a:pt x="2712" y="18112"/>
                  </a:cubicBezTo>
                  <a:lnTo>
                    <a:pt x="2712" y="11272"/>
                  </a:lnTo>
                  <a:cubicBezTo>
                    <a:pt x="2712" y="10872"/>
                    <a:pt x="2384" y="10546"/>
                    <a:pt x="1980" y="10546"/>
                  </a:cubicBezTo>
                  <a:lnTo>
                    <a:pt x="652" y="10546"/>
                  </a:lnTo>
                  <a:lnTo>
                    <a:pt x="652" y="8997"/>
                  </a:lnTo>
                  <a:cubicBezTo>
                    <a:pt x="652" y="8812"/>
                    <a:pt x="809" y="8662"/>
                    <a:pt x="1000" y="8662"/>
                  </a:cubicBezTo>
                  <a:lnTo>
                    <a:pt x="6004" y="8662"/>
                  </a:lnTo>
                  <a:cubicBezTo>
                    <a:pt x="6184" y="8662"/>
                    <a:pt x="6329" y="8514"/>
                    <a:pt x="6329" y="8335"/>
                  </a:cubicBezTo>
                  <a:cubicBezTo>
                    <a:pt x="6329" y="8156"/>
                    <a:pt x="6183" y="8009"/>
                    <a:pt x="6004" y="8009"/>
                  </a:cubicBezTo>
                  <a:lnTo>
                    <a:pt x="5128" y="8009"/>
                  </a:lnTo>
                  <a:lnTo>
                    <a:pt x="5128" y="2397"/>
                  </a:lnTo>
                  <a:lnTo>
                    <a:pt x="10890" y="2397"/>
                  </a:lnTo>
                  <a:cubicBezTo>
                    <a:pt x="11071" y="2397"/>
                    <a:pt x="11215" y="2250"/>
                    <a:pt x="11215" y="2071"/>
                  </a:cubicBezTo>
                  <a:cubicBezTo>
                    <a:pt x="11215" y="1890"/>
                    <a:pt x="11069" y="1744"/>
                    <a:pt x="10890" y="1744"/>
                  </a:cubicBezTo>
                  <a:lnTo>
                    <a:pt x="4803" y="1744"/>
                  </a:lnTo>
                  <a:cubicBezTo>
                    <a:pt x="4621" y="1744"/>
                    <a:pt x="4476" y="1892"/>
                    <a:pt x="4476" y="2071"/>
                  </a:cubicBezTo>
                  <a:lnTo>
                    <a:pt x="4476" y="8009"/>
                  </a:lnTo>
                  <a:lnTo>
                    <a:pt x="3386" y="8009"/>
                  </a:lnTo>
                  <a:lnTo>
                    <a:pt x="3386" y="1319"/>
                  </a:lnTo>
                  <a:cubicBezTo>
                    <a:pt x="3386" y="952"/>
                    <a:pt x="3693" y="654"/>
                    <a:pt x="4069" y="654"/>
                  </a:cubicBezTo>
                  <a:close/>
                  <a:moveTo>
                    <a:pt x="4069" y="0"/>
                  </a:moveTo>
                  <a:cubicBezTo>
                    <a:pt x="3331" y="0"/>
                    <a:pt x="2731" y="594"/>
                    <a:pt x="2731" y="1320"/>
                  </a:cubicBezTo>
                  <a:lnTo>
                    <a:pt x="2731" y="8010"/>
                  </a:lnTo>
                  <a:lnTo>
                    <a:pt x="1001" y="8010"/>
                  </a:lnTo>
                  <a:cubicBezTo>
                    <a:pt x="449" y="8010"/>
                    <a:pt x="0" y="8455"/>
                    <a:pt x="0" y="9000"/>
                  </a:cubicBezTo>
                  <a:lnTo>
                    <a:pt x="0" y="20388"/>
                  </a:lnTo>
                  <a:cubicBezTo>
                    <a:pt x="0" y="20934"/>
                    <a:pt x="449" y="21379"/>
                    <a:pt x="1001" y="21379"/>
                  </a:cubicBezTo>
                  <a:lnTo>
                    <a:pt x="17468" y="21379"/>
                  </a:lnTo>
                  <a:cubicBezTo>
                    <a:pt x="18020" y="21379"/>
                    <a:pt x="18469" y="20934"/>
                    <a:pt x="18469" y="20388"/>
                  </a:cubicBezTo>
                  <a:lnTo>
                    <a:pt x="18469" y="9000"/>
                  </a:lnTo>
                  <a:cubicBezTo>
                    <a:pt x="18467" y="8455"/>
                    <a:pt x="18018" y="8010"/>
                    <a:pt x="17466" y="8010"/>
                  </a:cubicBezTo>
                  <a:lnTo>
                    <a:pt x="16539" y="8010"/>
                  </a:lnTo>
                  <a:lnTo>
                    <a:pt x="16539" y="7197"/>
                  </a:lnTo>
                  <a:cubicBezTo>
                    <a:pt x="16539" y="6897"/>
                    <a:pt x="16296" y="6653"/>
                    <a:pt x="15994" y="6653"/>
                  </a:cubicBezTo>
                  <a:lnTo>
                    <a:pt x="15735" y="6653"/>
                  </a:lnTo>
                  <a:lnTo>
                    <a:pt x="15735" y="1320"/>
                  </a:lnTo>
                  <a:cubicBezTo>
                    <a:pt x="15735" y="594"/>
                    <a:pt x="15135" y="0"/>
                    <a:pt x="143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238" name="Google Shape;1276;p44">
            <a:extLst>
              <a:ext uri="{FF2B5EF4-FFF2-40B4-BE49-F238E27FC236}">
                <a16:creationId xmlns:a16="http://schemas.microsoft.com/office/drawing/2014/main" id="{6256FD60-F82E-9269-7AE9-D3E2AF71D27E}"/>
              </a:ext>
            </a:extLst>
          </p:cNvPr>
          <p:cNvGrpSpPr/>
          <p:nvPr/>
        </p:nvGrpSpPr>
        <p:grpSpPr>
          <a:xfrm>
            <a:off x="4107558" y="1850513"/>
            <a:ext cx="403957" cy="432150"/>
            <a:chOff x="504350" y="3258275"/>
            <a:chExt cx="499700" cy="534575"/>
          </a:xfrm>
        </p:grpSpPr>
        <p:sp>
          <p:nvSpPr>
            <p:cNvPr id="1239" name="Google Shape;1277;p44">
              <a:extLst>
                <a:ext uri="{FF2B5EF4-FFF2-40B4-BE49-F238E27FC236}">
                  <a16:creationId xmlns:a16="http://schemas.microsoft.com/office/drawing/2014/main" id="{B0B81E78-9F17-587B-3D98-BB331BA01606}"/>
                </a:ext>
              </a:extLst>
            </p:cNvPr>
            <p:cNvSpPr/>
            <p:nvPr/>
          </p:nvSpPr>
          <p:spPr>
            <a:xfrm>
              <a:off x="686075" y="3712950"/>
              <a:ext cx="49275" cy="16325"/>
            </a:xfrm>
            <a:custGeom>
              <a:avLst/>
              <a:gdLst/>
              <a:ahLst/>
              <a:cxnLst/>
              <a:rect l="l" t="t" r="r" b="b"/>
              <a:pathLst>
                <a:path w="1971" h="653" extrusionOk="0">
                  <a:moveTo>
                    <a:pt x="325" y="0"/>
                  </a:moveTo>
                  <a:cubicBezTo>
                    <a:pt x="145" y="0"/>
                    <a:pt x="0" y="148"/>
                    <a:pt x="0" y="327"/>
                  </a:cubicBezTo>
                  <a:cubicBezTo>
                    <a:pt x="0" y="508"/>
                    <a:pt x="146" y="652"/>
                    <a:pt x="325" y="652"/>
                  </a:cubicBezTo>
                  <a:lnTo>
                    <a:pt x="1644" y="652"/>
                  </a:lnTo>
                  <a:cubicBezTo>
                    <a:pt x="1824" y="652"/>
                    <a:pt x="1970" y="506"/>
                    <a:pt x="1970" y="327"/>
                  </a:cubicBezTo>
                  <a:cubicBezTo>
                    <a:pt x="1970" y="145"/>
                    <a:pt x="1824" y="0"/>
                    <a:pt x="1644"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0" name="Google Shape;1278;p44">
              <a:extLst>
                <a:ext uri="{FF2B5EF4-FFF2-40B4-BE49-F238E27FC236}">
                  <a16:creationId xmlns:a16="http://schemas.microsoft.com/office/drawing/2014/main" id="{25C34829-E374-8501-04E7-6F1EEC04EF7C}"/>
                </a:ext>
              </a:extLst>
            </p:cNvPr>
            <p:cNvSpPr/>
            <p:nvPr/>
          </p:nvSpPr>
          <p:spPr>
            <a:xfrm>
              <a:off x="504350" y="3258275"/>
              <a:ext cx="499700" cy="534575"/>
            </a:xfrm>
            <a:custGeom>
              <a:avLst/>
              <a:gdLst/>
              <a:ahLst/>
              <a:cxnLst/>
              <a:rect l="l" t="t" r="r" b="b"/>
              <a:pathLst>
                <a:path w="19988" h="21383" extrusionOk="0">
                  <a:moveTo>
                    <a:pt x="8270" y="1"/>
                  </a:moveTo>
                  <a:cubicBezTo>
                    <a:pt x="6110" y="1"/>
                    <a:pt x="4352" y="1758"/>
                    <a:pt x="4352" y="3919"/>
                  </a:cubicBezTo>
                  <a:lnTo>
                    <a:pt x="4352" y="5027"/>
                  </a:lnTo>
                  <a:lnTo>
                    <a:pt x="763" y="5027"/>
                  </a:lnTo>
                  <a:cubicBezTo>
                    <a:pt x="342" y="5027"/>
                    <a:pt x="1" y="5371"/>
                    <a:pt x="1" y="5791"/>
                  </a:cubicBezTo>
                  <a:lnTo>
                    <a:pt x="1" y="19850"/>
                  </a:lnTo>
                  <a:cubicBezTo>
                    <a:pt x="1" y="20271"/>
                    <a:pt x="344" y="20613"/>
                    <a:pt x="763" y="20613"/>
                  </a:cubicBezTo>
                  <a:lnTo>
                    <a:pt x="4323" y="20613"/>
                  </a:lnTo>
                  <a:cubicBezTo>
                    <a:pt x="4504" y="20613"/>
                    <a:pt x="4648" y="20465"/>
                    <a:pt x="4648" y="20286"/>
                  </a:cubicBezTo>
                  <a:cubicBezTo>
                    <a:pt x="4648" y="20106"/>
                    <a:pt x="4502" y="19961"/>
                    <a:pt x="4323" y="19961"/>
                  </a:cubicBezTo>
                  <a:lnTo>
                    <a:pt x="763" y="19961"/>
                  </a:lnTo>
                  <a:cubicBezTo>
                    <a:pt x="703" y="19961"/>
                    <a:pt x="655" y="19910"/>
                    <a:pt x="655" y="19852"/>
                  </a:cubicBezTo>
                  <a:lnTo>
                    <a:pt x="655" y="18845"/>
                  </a:lnTo>
                  <a:lnTo>
                    <a:pt x="6331" y="18845"/>
                  </a:lnTo>
                  <a:cubicBezTo>
                    <a:pt x="6511" y="18845"/>
                    <a:pt x="6657" y="18698"/>
                    <a:pt x="6657" y="18519"/>
                  </a:cubicBezTo>
                  <a:cubicBezTo>
                    <a:pt x="6657" y="18338"/>
                    <a:pt x="6510" y="18193"/>
                    <a:pt x="6331" y="18193"/>
                  </a:cubicBezTo>
                  <a:lnTo>
                    <a:pt x="654" y="18193"/>
                  </a:lnTo>
                  <a:lnTo>
                    <a:pt x="654" y="5796"/>
                  </a:lnTo>
                  <a:cubicBezTo>
                    <a:pt x="654" y="5736"/>
                    <a:pt x="703" y="5688"/>
                    <a:pt x="761" y="5688"/>
                  </a:cubicBezTo>
                  <a:lnTo>
                    <a:pt x="8335" y="5688"/>
                  </a:lnTo>
                  <a:cubicBezTo>
                    <a:pt x="8516" y="5688"/>
                    <a:pt x="8661" y="5541"/>
                    <a:pt x="8661" y="5362"/>
                  </a:cubicBezTo>
                  <a:cubicBezTo>
                    <a:pt x="8661" y="5181"/>
                    <a:pt x="8514" y="5035"/>
                    <a:pt x="8335" y="5035"/>
                  </a:cubicBezTo>
                  <a:lnTo>
                    <a:pt x="5009" y="5035"/>
                  </a:lnTo>
                  <a:lnTo>
                    <a:pt x="5009" y="3927"/>
                  </a:lnTo>
                  <a:cubicBezTo>
                    <a:pt x="5009" y="2126"/>
                    <a:pt x="6473" y="663"/>
                    <a:pt x="8271" y="663"/>
                  </a:cubicBezTo>
                  <a:cubicBezTo>
                    <a:pt x="10070" y="663"/>
                    <a:pt x="11535" y="2126"/>
                    <a:pt x="11535" y="3927"/>
                  </a:cubicBezTo>
                  <a:lnTo>
                    <a:pt x="11535" y="5035"/>
                  </a:lnTo>
                  <a:lnTo>
                    <a:pt x="9603" y="5035"/>
                  </a:lnTo>
                  <a:cubicBezTo>
                    <a:pt x="9421" y="5035"/>
                    <a:pt x="9277" y="5183"/>
                    <a:pt x="9277" y="5362"/>
                  </a:cubicBezTo>
                  <a:cubicBezTo>
                    <a:pt x="9277" y="5542"/>
                    <a:pt x="9424" y="5688"/>
                    <a:pt x="9603" y="5688"/>
                  </a:cubicBezTo>
                  <a:lnTo>
                    <a:pt x="15780" y="5688"/>
                  </a:lnTo>
                  <a:cubicBezTo>
                    <a:pt x="15839" y="5688"/>
                    <a:pt x="15887" y="5739"/>
                    <a:pt x="15887" y="5796"/>
                  </a:cubicBezTo>
                  <a:lnTo>
                    <a:pt x="15887" y="12096"/>
                  </a:lnTo>
                  <a:cubicBezTo>
                    <a:pt x="15704" y="12074"/>
                    <a:pt x="15514" y="12063"/>
                    <a:pt x="15326" y="12063"/>
                  </a:cubicBezTo>
                  <a:cubicBezTo>
                    <a:pt x="12758" y="12063"/>
                    <a:pt x="10665" y="14153"/>
                    <a:pt x="10665" y="16724"/>
                  </a:cubicBezTo>
                  <a:cubicBezTo>
                    <a:pt x="10665" y="17982"/>
                    <a:pt x="11166" y="19126"/>
                    <a:pt x="11979" y="19964"/>
                  </a:cubicBezTo>
                  <a:lnTo>
                    <a:pt x="5587" y="19964"/>
                  </a:lnTo>
                  <a:cubicBezTo>
                    <a:pt x="5406" y="19964"/>
                    <a:pt x="5260" y="20112"/>
                    <a:pt x="5260" y="20290"/>
                  </a:cubicBezTo>
                  <a:cubicBezTo>
                    <a:pt x="5260" y="20471"/>
                    <a:pt x="5408" y="20617"/>
                    <a:pt x="5587" y="20617"/>
                  </a:cubicBezTo>
                  <a:lnTo>
                    <a:pt x="12770" y="20617"/>
                  </a:lnTo>
                  <a:cubicBezTo>
                    <a:pt x="13505" y="21099"/>
                    <a:pt x="14384" y="21382"/>
                    <a:pt x="15326" y="21382"/>
                  </a:cubicBezTo>
                  <a:cubicBezTo>
                    <a:pt x="17895" y="21382"/>
                    <a:pt x="19987" y="19293"/>
                    <a:pt x="19987" y="16721"/>
                  </a:cubicBezTo>
                  <a:cubicBezTo>
                    <a:pt x="19987" y="15570"/>
                    <a:pt x="19568" y="14467"/>
                    <a:pt x="18803" y="13611"/>
                  </a:cubicBezTo>
                  <a:cubicBezTo>
                    <a:pt x="18738" y="13539"/>
                    <a:pt x="18649" y="13502"/>
                    <a:pt x="18559" y="13502"/>
                  </a:cubicBezTo>
                  <a:cubicBezTo>
                    <a:pt x="18481" y="13502"/>
                    <a:pt x="18403" y="13530"/>
                    <a:pt x="18341" y="13586"/>
                  </a:cubicBezTo>
                  <a:cubicBezTo>
                    <a:pt x="18207" y="13707"/>
                    <a:pt x="18195" y="13914"/>
                    <a:pt x="18315" y="14048"/>
                  </a:cubicBezTo>
                  <a:cubicBezTo>
                    <a:pt x="18972" y="14782"/>
                    <a:pt x="19333" y="15729"/>
                    <a:pt x="19333" y="16717"/>
                  </a:cubicBezTo>
                  <a:cubicBezTo>
                    <a:pt x="19333" y="18926"/>
                    <a:pt x="17535" y="20723"/>
                    <a:pt x="15326" y="20723"/>
                  </a:cubicBezTo>
                  <a:cubicBezTo>
                    <a:pt x="13117" y="20723"/>
                    <a:pt x="11320" y="18926"/>
                    <a:pt x="11320" y="16717"/>
                  </a:cubicBezTo>
                  <a:cubicBezTo>
                    <a:pt x="11320" y="14506"/>
                    <a:pt x="13117" y="12709"/>
                    <a:pt x="15326" y="12709"/>
                  </a:cubicBezTo>
                  <a:cubicBezTo>
                    <a:pt x="16065" y="12709"/>
                    <a:pt x="16787" y="12913"/>
                    <a:pt x="17413" y="13295"/>
                  </a:cubicBezTo>
                  <a:cubicBezTo>
                    <a:pt x="17467" y="13328"/>
                    <a:pt x="17526" y="13344"/>
                    <a:pt x="17584" y="13344"/>
                  </a:cubicBezTo>
                  <a:cubicBezTo>
                    <a:pt x="17694" y="13344"/>
                    <a:pt x="17801" y="13288"/>
                    <a:pt x="17862" y="13186"/>
                  </a:cubicBezTo>
                  <a:cubicBezTo>
                    <a:pt x="17957" y="13033"/>
                    <a:pt x="17908" y="12831"/>
                    <a:pt x="17755" y="12737"/>
                  </a:cubicBezTo>
                  <a:cubicBezTo>
                    <a:pt x="17376" y="12506"/>
                    <a:pt x="16967" y="12332"/>
                    <a:pt x="16540" y="12217"/>
                  </a:cubicBezTo>
                  <a:lnTo>
                    <a:pt x="16540" y="5791"/>
                  </a:lnTo>
                  <a:cubicBezTo>
                    <a:pt x="16540" y="5369"/>
                    <a:pt x="16197" y="5027"/>
                    <a:pt x="15778" y="5027"/>
                  </a:cubicBezTo>
                  <a:lnTo>
                    <a:pt x="12187" y="5027"/>
                  </a:lnTo>
                  <a:lnTo>
                    <a:pt x="12187" y="3919"/>
                  </a:lnTo>
                  <a:cubicBezTo>
                    <a:pt x="12187" y="1759"/>
                    <a:pt x="10430" y="1"/>
                    <a:pt x="8270"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1" name="Google Shape;1279;p44">
              <a:extLst>
                <a:ext uri="{FF2B5EF4-FFF2-40B4-BE49-F238E27FC236}">
                  <a16:creationId xmlns:a16="http://schemas.microsoft.com/office/drawing/2014/main" id="{2AF087B6-3979-D45B-121C-1EE9D17B6AAA}"/>
                </a:ext>
              </a:extLst>
            </p:cNvPr>
            <p:cNvSpPr/>
            <p:nvPr/>
          </p:nvSpPr>
          <p:spPr>
            <a:xfrm>
              <a:off x="821300" y="3610000"/>
              <a:ext cx="132450" cy="132425"/>
            </a:xfrm>
            <a:custGeom>
              <a:avLst/>
              <a:gdLst/>
              <a:ahLst/>
              <a:cxnLst/>
              <a:rect l="l" t="t" r="r" b="b"/>
              <a:pathLst>
                <a:path w="5298" h="5297" extrusionOk="0">
                  <a:moveTo>
                    <a:pt x="3082" y="654"/>
                  </a:moveTo>
                  <a:lnTo>
                    <a:pt x="3082" y="1641"/>
                  </a:lnTo>
                  <a:cubicBezTo>
                    <a:pt x="3082" y="1956"/>
                    <a:pt x="3340" y="2212"/>
                    <a:pt x="3655" y="2212"/>
                  </a:cubicBezTo>
                  <a:lnTo>
                    <a:pt x="4641" y="2212"/>
                  </a:lnTo>
                  <a:lnTo>
                    <a:pt x="4641" y="3083"/>
                  </a:lnTo>
                  <a:lnTo>
                    <a:pt x="3655" y="3083"/>
                  </a:lnTo>
                  <a:cubicBezTo>
                    <a:pt x="3340" y="3083"/>
                    <a:pt x="3082" y="3341"/>
                    <a:pt x="3082" y="3656"/>
                  </a:cubicBezTo>
                  <a:lnTo>
                    <a:pt x="3082" y="4642"/>
                  </a:lnTo>
                  <a:lnTo>
                    <a:pt x="2211" y="4642"/>
                  </a:lnTo>
                  <a:lnTo>
                    <a:pt x="2211" y="3656"/>
                  </a:lnTo>
                  <a:cubicBezTo>
                    <a:pt x="2211" y="3341"/>
                    <a:pt x="1955" y="3083"/>
                    <a:pt x="1640" y="3083"/>
                  </a:cubicBezTo>
                  <a:lnTo>
                    <a:pt x="653" y="3083"/>
                  </a:lnTo>
                  <a:lnTo>
                    <a:pt x="653" y="2212"/>
                  </a:lnTo>
                  <a:lnTo>
                    <a:pt x="1640" y="2212"/>
                  </a:lnTo>
                  <a:cubicBezTo>
                    <a:pt x="1955" y="2212"/>
                    <a:pt x="2211" y="1956"/>
                    <a:pt x="2211" y="1641"/>
                  </a:cubicBezTo>
                  <a:lnTo>
                    <a:pt x="2211" y="654"/>
                  </a:lnTo>
                  <a:close/>
                  <a:moveTo>
                    <a:pt x="2132" y="0"/>
                  </a:moveTo>
                  <a:cubicBezTo>
                    <a:pt x="1816" y="0"/>
                    <a:pt x="1560" y="257"/>
                    <a:pt x="1560" y="572"/>
                  </a:cubicBezTo>
                  <a:lnTo>
                    <a:pt x="1560" y="1559"/>
                  </a:lnTo>
                  <a:lnTo>
                    <a:pt x="574" y="1559"/>
                  </a:lnTo>
                  <a:cubicBezTo>
                    <a:pt x="257" y="1559"/>
                    <a:pt x="1" y="1815"/>
                    <a:pt x="1" y="2130"/>
                  </a:cubicBezTo>
                  <a:lnTo>
                    <a:pt x="1" y="3165"/>
                  </a:lnTo>
                  <a:cubicBezTo>
                    <a:pt x="1" y="3480"/>
                    <a:pt x="257" y="3738"/>
                    <a:pt x="574" y="3738"/>
                  </a:cubicBezTo>
                  <a:lnTo>
                    <a:pt x="1560" y="3738"/>
                  </a:lnTo>
                  <a:lnTo>
                    <a:pt x="1560" y="4724"/>
                  </a:lnTo>
                  <a:cubicBezTo>
                    <a:pt x="1560" y="5039"/>
                    <a:pt x="1816" y="5297"/>
                    <a:pt x="2132" y="5297"/>
                  </a:cubicBezTo>
                  <a:lnTo>
                    <a:pt x="3166" y="5297"/>
                  </a:lnTo>
                  <a:cubicBezTo>
                    <a:pt x="3482" y="5297"/>
                    <a:pt x="3739" y="5039"/>
                    <a:pt x="3739" y="4724"/>
                  </a:cubicBezTo>
                  <a:lnTo>
                    <a:pt x="3739" y="3738"/>
                  </a:lnTo>
                  <a:lnTo>
                    <a:pt x="4726" y="3738"/>
                  </a:lnTo>
                  <a:cubicBezTo>
                    <a:pt x="5041" y="3738"/>
                    <a:pt x="5297" y="3480"/>
                    <a:pt x="5297" y="3165"/>
                  </a:cubicBezTo>
                  <a:lnTo>
                    <a:pt x="5297" y="2130"/>
                  </a:lnTo>
                  <a:cubicBezTo>
                    <a:pt x="5296" y="1814"/>
                    <a:pt x="5041" y="1559"/>
                    <a:pt x="4726" y="1559"/>
                  </a:cubicBezTo>
                  <a:lnTo>
                    <a:pt x="3739" y="1559"/>
                  </a:lnTo>
                  <a:lnTo>
                    <a:pt x="3739" y="572"/>
                  </a:lnTo>
                  <a:cubicBezTo>
                    <a:pt x="3739" y="257"/>
                    <a:pt x="3482" y="0"/>
                    <a:pt x="3166" y="0"/>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2" name="Google Shape;1280;p44">
              <a:extLst>
                <a:ext uri="{FF2B5EF4-FFF2-40B4-BE49-F238E27FC236}">
                  <a16:creationId xmlns:a16="http://schemas.microsoft.com/office/drawing/2014/main" id="{E33081FF-2356-C3C7-CBCB-05B9C24F0BDE}"/>
                </a:ext>
              </a:extLst>
            </p:cNvPr>
            <p:cNvSpPr/>
            <p:nvPr/>
          </p:nvSpPr>
          <p:spPr>
            <a:xfrm>
              <a:off x="594025" y="3411425"/>
              <a:ext cx="59475" cy="59425"/>
            </a:xfrm>
            <a:custGeom>
              <a:avLst/>
              <a:gdLst/>
              <a:ahLst/>
              <a:cxnLst/>
              <a:rect l="l" t="t" r="r" b="b"/>
              <a:pathLst>
                <a:path w="2379" h="2377" extrusionOk="0">
                  <a:moveTo>
                    <a:pt x="1191" y="653"/>
                  </a:moveTo>
                  <a:cubicBezTo>
                    <a:pt x="1485" y="653"/>
                    <a:pt x="1725" y="893"/>
                    <a:pt x="1725" y="1188"/>
                  </a:cubicBezTo>
                  <a:cubicBezTo>
                    <a:pt x="1725" y="1482"/>
                    <a:pt x="1485" y="1723"/>
                    <a:pt x="1191" y="1723"/>
                  </a:cubicBezTo>
                  <a:cubicBezTo>
                    <a:pt x="896" y="1723"/>
                    <a:pt x="656" y="1482"/>
                    <a:pt x="656" y="1188"/>
                  </a:cubicBezTo>
                  <a:cubicBezTo>
                    <a:pt x="656" y="893"/>
                    <a:pt x="896" y="653"/>
                    <a:pt x="1191" y="653"/>
                  </a:cubicBezTo>
                  <a:close/>
                  <a:moveTo>
                    <a:pt x="1191" y="1"/>
                  </a:moveTo>
                  <a:cubicBezTo>
                    <a:pt x="535" y="1"/>
                    <a:pt x="1" y="533"/>
                    <a:pt x="1" y="1189"/>
                  </a:cubicBezTo>
                  <a:cubicBezTo>
                    <a:pt x="1" y="1846"/>
                    <a:pt x="535" y="2377"/>
                    <a:pt x="1191" y="2377"/>
                  </a:cubicBezTo>
                  <a:cubicBezTo>
                    <a:pt x="1846" y="2377"/>
                    <a:pt x="2378" y="1844"/>
                    <a:pt x="2378" y="1189"/>
                  </a:cubicBezTo>
                  <a:cubicBezTo>
                    <a:pt x="2378" y="535"/>
                    <a:pt x="1844" y="1"/>
                    <a:pt x="1191"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3" name="Google Shape;1281;p44">
              <a:extLst>
                <a:ext uri="{FF2B5EF4-FFF2-40B4-BE49-F238E27FC236}">
                  <a16:creationId xmlns:a16="http://schemas.microsoft.com/office/drawing/2014/main" id="{661D321A-FBA6-5434-E41E-7A6D8C96EBAA}"/>
                </a:ext>
              </a:extLst>
            </p:cNvPr>
            <p:cNvSpPr/>
            <p:nvPr/>
          </p:nvSpPr>
          <p:spPr>
            <a:xfrm>
              <a:off x="768700" y="3411425"/>
              <a:ext cx="59500" cy="59425"/>
            </a:xfrm>
            <a:custGeom>
              <a:avLst/>
              <a:gdLst/>
              <a:ahLst/>
              <a:cxnLst/>
              <a:rect l="l" t="t" r="r" b="b"/>
              <a:pathLst>
                <a:path w="2380" h="2377" extrusionOk="0">
                  <a:moveTo>
                    <a:pt x="1189" y="653"/>
                  </a:moveTo>
                  <a:cubicBezTo>
                    <a:pt x="1484" y="653"/>
                    <a:pt x="1725" y="893"/>
                    <a:pt x="1725" y="1188"/>
                  </a:cubicBezTo>
                  <a:cubicBezTo>
                    <a:pt x="1725" y="1482"/>
                    <a:pt x="1484" y="1723"/>
                    <a:pt x="1189" y="1723"/>
                  </a:cubicBezTo>
                  <a:cubicBezTo>
                    <a:pt x="895" y="1723"/>
                    <a:pt x="654" y="1482"/>
                    <a:pt x="654" y="1188"/>
                  </a:cubicBezTo>
                  <a:cubicBezTo>
                    <a:pt x="654" y="893"/>
                    <a:pt x="895" y="653"/>
                    <a:pt x="1189" y="653"/>
                  </a:cubicBezTo>
                  <a:close/>
                  <a:moveTo>
                    <a:pt x="1189" y="1"/>
                  </a:moveTo>
                  <a:cubicBezTo>
                    <a:pt x="533" y="1"/>
                    <a:pt x="0" y="533"/>
                    <a:pt x="0" y="1189"/>
                  </a:cubicBezTo>
                  <a:cubicBezTo>
                    <a:pt x="0" y="1846"/>
                    <a:pt x="533" y="2377"/>
                    <a:pt x="1189" y="2377"/>
                  </a:cubicBezTo>
                  <a:cubicBezTo>
                    <a:pt x="1845" y="2377"/>
                    <a:pt x="2379" y="1844"/>
                    <a:pt x="2379" y="1189"/>
                  </a:cubicBezTo>
                  <a:cubicBezTo>
                    <a:pt x="2379" y="535"/>
                    <a:pt x="1845" y="1"/>
                    <a:pt x="1189" y="1"/>
                  </a:cubicBezTo>
                  <a:close/>
                </a:path>
              </a:pathLst>
            </a:custGeom>
            <a:solidFill>
              <a:srgbClr val="264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 name="TextBox 2">
            <a:extLst>
              <a:ext uri="{FF2B5EF4-FFF2-40B4-BE49-F238E27FC236}">
                <a16:creationId xmlns:a16="http://schemas.microsoft.com/office/drawing/2014/main" id="{27AE06D3-79F0-BAE8-3326-2168009D7B39}"/>
              </a:ext>
            </a:extLst>
          </p:cNvPr>
          <p:cNvSpPr txBox="1"/>
          <p:nvPr/>
        </p:nvSpPr>
        <p:spPr>
          <a:xfrm>
            <a:off x="8686513" y="134471"/>
            <a:ext cx="447575" cy="276999"/>
          </a:xfrm>
          <a:prstGeom prst="rect">
            <a:avLst/>
          </a:prstGeom>
          <a:noFill/>
        </p:spPr>
        <p:txBody>
          <a:bodyPr wrap="square">
            <a:spAutoFit/>
          </a:bodyPr>
          <a:lstStyle/>
          <a:p>
            <a:r>
              <a:rPr lang="en" sz="1200" dirty="0">
                <a:latin typeface="Raleway" pitchFamily="2" charset="0"/>
              </a:rPr>
              <a:t>11</a:t>
            </a:r>
            <a:endParaRPr lang="en-IN" sz="1200" dirty="0"/>
          </a:p>
        </p:txBody>
      </p:sp>
    </p:spTree>
    <p:extLst>
      <p:ext uri="{BB962C8B-B14F-4D97-AF65-F5344CB8AC3E}">
        <p14:creationId xmlns:p14="http://schemas.microsoft.com/office/powerpoint/2010/main" val="3696085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2"/>
        <p:cNvGrpSpPr/>
        <p:nvPr/>
      </p:nvGrpSpPr>
      <p:grpSpPr>
        <a:xfrm>
          <a:off x="0" y="0"/>
          <a:ext cx="0" cy="0"/>
          <a:chOff x="0" y="0"/>
          <a:chExt cx="0" cy="0"/>
        </a:xfrm>
      </p:grpSpPr>
      <p:sp>
        <p:nvSpPr>
          <p:cNvPr id="317" name="Rectangle 316">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3" name="Google Shape;303;p33"/>
          <p:cNvSpPr txBox="1">
            <a:spLocks noGrp="1"/>
          </p:cNvSpPr>
          <p:nvPr>
            <p:ph type="title"/>
          </p:nvPr>
        </p:nvSpPr>
        <p:spPr>
          <a:xfrm>
            <a:off x="5904431" y="471488"/>
            <a:ext cx="2732362" cy="2621755"/>
          </a:xfrm>
          <a:prstGeom prst="rect">
            <a:avLst/>
          </a:prstGeom>
        </p:spPr>
        <p:txBody>
          <a:bodyPr spcFirstLastPara="1" vert="horz" lIns="91440" tIns="45720" rIns="91440" bIns="45720" rtlCol="0" anchor="b" anchorCtr="0">
            <a:normAutofit/>
          </a:bodyPr>
          <a:lstStyle/>
          <a:p>
            <a:pPr marL="0" lvl="0" indent="0" defTabSz="914400">
              <a:spcAft>
                <a:spcPts val="0"/>
              </a:spcAft>
            </a:pPr>
            <a:r>
              <a:rPr lang="en-US" sz="3000">
                <a:solidFill>
                  <a:srgbClr val="FFFFFF"/>
                </a:solidFill>
              </a:rPr>
              <a:t>Design Blueprint</a:t>
            </a:r>
          </a:p>
        </p:txBody>
      </p:sp>
      <p:sp>
        <p:nvSpPr>
          <p:cNvPr id="319" name="Rectangle 318">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356" y="550068"/>
            <a:ext cx="5022056" cy="4043363"/>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picture containing text, screenshot, diagram, font&#10;&#10;Description automatically generated">
            <a:extLst>
              <a:ext uri="{FF2B5EF4-FFF2-40B4-BE49-F238E27FC236}">
                <a16:creationId xmlns:a16="http://schemas.microsoft.com/office/drawing/2014/main" id="{F92D391C-04AE-2E77-9AA3-FC99A3C1A5A4}"/>
              </a:ext>
            </a:extLst>
          </p:cNvPr>
          <p:cNvPicPr>
            <a:picLocks noGrp="1" noChangeAspect="1"/>
          </p:cNvPicPr>
          <p:nvPr>
            <p:ph idx="1"/>
          </p:nvPr>
        </p:nvPicPr>
        <p:blipFill>
          <a:blip r:embed="rId3"/>
          <a:stretch>
            <a:fillRect/>
          </a:stretch>
        </p:blipFill>
        <p:spPr>
          <a:xfrm>
            <a:off x="853117" y="1299502"/>
            <a:ext cx="4444534" cy="2544495"/>
          </a:xfrm>
          <a:prstGeom prst="rect">
            <a:avLst/>
          </a:prstGeom>
        </p:spPr>
      </p:pic>
      <p:sp>
        <p:nvSpPr>
          <p:cNvPr id="321" name="Rectangle 320">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240" y="599862"/>
            <a:ext cx="4924288" cy="3943776"/>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62B6-C979-1D97-B67A-3ED21D08B4A9}"/>
              </a:ext>
            </a:extLst>
          </p:cNvPr>
          <p:cNvSpPr>
            <a:spLocks noGrp="1"/>
          </p:cNvSpPr>
          <p:nvPr>
            <p:ph type="ctrTitle"/>
          </p:nvPr>
        </p:nvSpPr>
        <p:spPr>
          <a:xfrm>
            <a:off x="971551" y="675311"/>
            <a:ext cx="6132325" cy="2230978"/>
          </a:xfrm>
        </p:spPr>
        <p:txBody>
          <a:bodyPr/>
          <a:lstStyle/>
          <a:p>
            <a:r>
              <a:rPr lang="en-IN" sz="8000" dirty="0">
                <a:solidFill>
                  <a:schemeClr val="tx1"/>
                </a:solidFill>
                <a:latin typeface="Times New Roman" panose="02020603050405020304" pitchFamily="18" charset="0"/>
                <a:cs typeface="Times New Roman" panose="02020603050405020304" pitchFamily="18" charset="0"/>
              </a:rPr>
              <a:t>Thank You! </a:t>
            </a:r>
          </a:p>
        </p:txBody>
      </p:sp>
      <p:sp>
        <p:nvSpPr>
          <p:cNvPr id="9" name="Google Shape;350;p35">
            <a:extLst>
              <a:ext uri="{FF2B5EF4-FFF2-40B4-BE49-F238E27FC236}">
                <a16:creationId xmlns:a16="http://schemas.microsoft.com/office/drawing/2014/main" id="{FFF0B9AC-5A3D-597B-B624-9291491380B8}"/>
              </a:ext>
            </a:extLst>
          </p:cNvPr>
          <p:cNvSpPr/>
          <p:nvPr/>
        </p:nvSpPr>
        <p:spPr>
          <a:xfrm>
            <a:off x="836195" y="394636"/>
            <a:ext cx="6557700" cy="265616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4962139E-2D85-9A44-DE43-3ED049C6B88B}"/>
              </a:ext>
            </a:extLst>
          </p:cNvPr>
          <p:cNvSpPr txBox="1"/>
          <p:nvPr/>
        </p:nvSpPr>
        <p:spPr>
          <a:xfrm>
            <a:off x="451787" y="3207216"/>
            <a:ext cx="4590046" cy="400110"/>
          </a:xfrm>
          <a:prstGeom prst="rect">
            <a:avLst/>
          </a:prstGeom>
          <a:noFill/>
        </p:spPr>
        <p:txBody>
          <a:bodyPr wrap="square">
            <a:spAutoFit/>
          </a:bodyPr>
          <a:lstStyle/>
          <a:p>
            <a:pPr marL="0" lvl="0" indent="0" rtl="0">
              <a:spcBef>
                <a:spcPts val="0"/>
              </a:spcBef>
              <a:spcAft>
                <a:spcPts val="0"/>
              </a:spcAft>
              <a:buNone/>
            </a:pPr>
            <a:r>
              <a:rPr lang="en-US" sz="2000" dirty="0">
                <a:latin typeface="Times New Roman" panose="02020603050405020304" pitchFamily="18" charset="0"/>
                <a:cs typeface="Times New Roman" panose="02020603050405020304" pitchFamily="18" charset="0"/>
              </a:rPr>
              <a:t>Do you have any questions?</a:t>
            </a:r>
          </a:p>
        </p:txBody>
      </p:sp>
      <p:sp>
        <p:nvSpPr>
          <p:cNvPr id="5" name="TextBox 4">
            <a:extLst>
              <a:ext uri="{FF2B5EF4-FFF2-40B4-BE49-F238E27FC236}">
                <a16:creationId xmlns:a16="http://schemas.microsoft.com/office/drawing/2014/main" id="{6FB079A0-A150-914E-53DC-3C25C7E77955}"/>
              </a:ext>
            </a:extLst>
          </p:cNvPr>
          <p:cNvSpPr txBox="1"/>
          <p:nvPr/>
        </p:nvSpPr>
        <p:spPr>
          <a:xfrm>
            <a:off x="8559136" y="108012"/>
            <a:ext cx="460770" cy="276999"/>
          </a:xfrm>
          <a:prstGeom prst="rect">
            <a:avLst/>
          </a:prstGeom>
          <a:noFill/>
        </p:spPr>
        <p:txBody>
          <a:bodyPr wrap="square">
            <a:spAutoFit/>
          </a:bodyPr>
          <a:lstStyle/>
          <a:p>
            <a:r>
              <a:rPr lang="en" sz="1200" dirty="0">
                <a:latin typeface="Raleway" pitchFamily="2" charset="0"/>
              </a:rPr>
              <a:t>13</a:t>
            </a:r>
            <a:endParaRPr lang="en-IN" sz="1200" dirty="0"/>
          </a:p>
        </p:txBody>
      </p:sp>
    </p:spTree>
    <p:extLst>
      <p:ext uri="{BB962C8B-B14F-4D97-AF65-F5344CB8AC3E}">
        <p14:creationId xmlns:p14="http://schemas.microsoft.com/office/powerpoint/2010/main" val="2023502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p:nvPr/>
        </p:nvSpPr>
        <p:spPr>
          <a:xfrm>
            <a:off x="1220100" y="1758622"/>
            <a:ext cx="1336200" cy="5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5"/>
          <p:cNvSpPr/>
          <p:nvPr/>
        </p:nvSpPr>
        <p:spPr>
          <a:xfrm>
            <a:off x="3903900" y="1745397"/>
            <a:ext cx="1336200" cy="5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6587700" y="1732172"/>
            <a:ext cx="1336200" cy="5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dirty="0">
                <a:latin typeface="Times New Roman" panose="02020603050405020304" pitchFamily="18" charset="0"/>
                <a:cs typeface="Times New Roman" panose="02020603050405020304" pitchFamily="18" charset="0"/>
              </a:rPr>
              <a:t>Problem Statement</a:t>
            </a:r>
            <a:endParaRPr sz="2300" dirty="0">
              <a:latin typeface="Times New Roman" panose="02020603050405020304" pitchFamily="18" charset="0"/>
              <a:cs typeface="Times New Roman" panose="02020603050405020304" pitchFamily="18" charset="0"/>
            </a:endParaRPr>
          </a:p>
        </p:txBody>
      </p:sp>
      <p:sp>
        <p:nvSpPr>
          <p:cNvPr id="202" name="Google Shape;202;p25"/>
          <p:cNvSpPr txBox="1">
            <a:spLocks noGrp="1"/>
          </p:cNvSpPr>
          <p:nvPr>
            <p:ph type="title" idx="2"/>
          </p:nvPr>
        </p:nvSpPr>
        <p:spPr>
          <a:prstGeom prst="rect">
            <a:avLst/>
          </a:prstGeom>
        </p:spPr>
        <p:txBody>
          <a:bodyPr spcFirstLastPara="1" wrap="square" lIns="91425" tIns="91425" rIns="91425" bIns="91425" anchor="ctr" anchorCtr="0">
            <a:noAutofit/>
          </a:bodyPr>
          <a:lstStyle/>
          <a:p>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204" name="Google Shape;204;p25"/>
          <p:cNvSpPr txBox="1">
            <a:spLocks noGrp="1"/>
          </p:cNvSpPr>
          <p:nvPr>
            <p:ph type="title" idx="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300" dirty="0">
                <a:latin typeface="Times New Roman" panose="02020603050405020304" pitchFamily="18" charset="0"/>
                <a:cs typeface="Times New Roman" panose="02020603050405020304" pitchFamily="18" charset="0"/>
              </a:rPr>
              <a:t>Customer Survey</a:t>
            </a:r>
            <a:endParaRPr sz="2300" dirty="0">
              <a:latin typeface="Times New Roman" panose="02020603050405020304" pitchFamily="18" charset="0"/>
              <a:cs typeface="Times New Roman" panose="02020603050405020304" pitchFamily="18" charset="0"/>
            </a:endParaRPr>
          </a:p>
        </p:txBody>
      </p:sp>
      <p:sp>
        <p:nvSpPr>
          <p:cNvPr id="205" name="Google Shape;205;p25"/>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207" name="Google Shape;207;p25"/>
          <p:cNvSpPr txBox="1">
            <a:spLocks noGrp="1"/>
          </p:cNvSpPr>
          <p:nvPr>
            <p:ph type="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300" dirty="0">
                <a:latin typeface="Times New Roman" panose="02020603050405020304" pitchFamily="18" charset="0"/>
                <a:cs typeface="Times New Roman" panose="02020603050405020304" pitchFamily="18" charset="0"/>
              </a:rPr>
              <a:t>Solution and Design</a:t>
            </a:r>
          </a:p>
        </p:txBody>
      </p:sp>
      <p:sp>
        <p:nvSpPr>
          <p:cNvPr id="208" name="Google Shape;208;p25"/>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210" name="Google Shape;210;p25"/>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dirty="0">
                <a:latin typeface="Times New Roman" panose="02020603050405020304" pitchFamily="18" charset="0"/>
                <a:cs typeface="Times New Roman" panose="02020603050405020304" pitchFamily="18" charset="0"/>
              </a:rPr>
              <a:t>Table of contents</a:t>
            </a:r>
            <a:endParaRPr sz="3000" dirty="0">
              <a:latin typeface="Times New Roman" panose="02020603050405020304" pitchFamily="18" charset="0"/>
              <a:cs typeface="Times New Roman" panose="02020603050405020304" pitchFamily="18" charset="0"/>
            </a:endParaRPr>
          </a:p>
        </p:txBody>
      </p:sp>
      <p:sp>
        <p:nvSpPr>
          <p:cNvPr id="213" name="Google Shape;213;p25"/>
          <p:cNvSpPr txBox="1">
            <a:spLocks noGrp="1"/>
          </p:cNvSpPr>
          <p:nvPr>
            <p:ph type="sub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3000" dirty="0">
                <a:latin typeface="Times New Roman" panose="02020603050405020304" pitchFamily="18" charset="0"/>
                <a:cs typeface="Times New Roman" panose="02020603050405020304" pitchFamily="18" charset="0"/>
              </a:rPr>
              <a:t>Problem Statement</a:t>
            </a:r>
            <a:endParaRPr sz="3000" dirty="0">
              <a:latin typeface="Times New Roman" panose="02020603050405020304" pitchFamily="18" charset="0"/>
              <a:cs typeface="Times New Roman" panose="02020603050405020304" pitchFamily="18" charset="0"/>
            </a:endParaRPr>
          </a:p>
        </p:txBody>
      </p:sp>
      <p:sp>
        <p:nvSpPr>
          <p:cNvPr id="234" name="Google Shape;234;p27"/>
          <p:cNvSpPr txBox="1">
            <a:spLocks noGrp="1"/>
          </p:cNvSpPr>
          <p:nvPr>
            <p:ph type="body" idx="1"/>
          </p:nvPr>
        </p:nvSpPr>
        <p:spPr>
          <a:xfrm>
            <a:off x="8147407" y="4769898"/>
            <a:ext cx="353412" cy="3139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03</a:t>
            </a:r>
            <a:endParaRPr dirty="0">
              <a:solidFill>
                <a:schemeClr val="tx1"/>
              </a:solidFill>
            </a:endParaRPr>
          </a:p>
        </p:txBody>
      </p:sp>
      <p:sp>
        <p:nvSpPr>
          <p:cNvPr id="231" name="Google Shape;231;p27"/>
          <p:cNvSpPr txBox="1">
            <a:spLocks noGrp="1"/>
          </p:cNvSpPr>
          <p:nvPr>
            <p:ph type="subTitle" idx="2"/>
          </p:nvPr>
        </p:nvSpPr>
        <p:spPr>
          <a:xfrm>
            <a:off x="4658627" y="1195704"/>
            <a:ext cx="4232953" cy="3376964"/>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The problem statement of human emotion detection is to generate algorithms or models that can detect and identify the emotion of a person based on various inputs such as facial expressions, tone of voice and body language.</a:t>
            </a:r>
            <a:endParaRPr lang="en-US" sz="1500"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Emotion detection has various potential applications, including in healthcare, education, marketing, and social robotics, among others. </a:t>
            </a:r>
          </a:p>
          <a:p>
            <a:pPr marL="171450" lvl="0" indent="-171450" algn="just" rtl="0">
              <a:spcBef>
                <a:spcPts val="0"/>
              </a:spcBef>
              <a:spcAft>
                <a:spcPts val="0"/>
              </a:spcAft>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The challenge lies in developing resilient and reliable algorithms that can accurately discover emotions despite individual differences and cultural variations, and in addressing ethical and privacy concerns associated with the use of this mechanism.</a:t>
            </a:r>
            <a:endParaRPr sz="1500" dirty="0">
              <a:latin typeface="Times New Roman" panose="02020603050405020304" pitchFamily="18" charset="0"/>
              <a:cs typeface="Times New Roman" panose="02020603050405020304" pitchFamily="18" charset="0"/>
            </a:endParaRPr>
          </a:p>
        </p:txBody>
      </p:sp>
      <p:pic>
        <p:nvPicPr>
          <p:cNvPr id="4" name="Picture Placeholder 3">
            <a:extLst>
              <a:ext uri="{FF2B5EF4-FFF2-40B4-BE49-F238E27FC236}">
                <a16:creationId xmlns:a16="http://schemas.microsoft.com/office/drawing/2014/main" id="{8FF3D5C3-DD7C-E681-3AA5-F4511A57E300}"/>
              </a:ext>
            </a:extLst>
          </p:cNvPr>
          <p:cNvPicPr>
            <a:picLocks noGrp="1" noChangeAspect="1"/>
          </p:cNvPicPr>
          <p:nvPr>
            <p:ph type="pic" idx="5"/>
          </p:nvPr>
        </p:nvPicPr>
        <p:blipFill>
          <a:blip r:embed="rId3"/>
          <a:srcRect l="3103" r="3103"/>
          <a:stretch/>
        </p:blipFill>
        <p:spPr>
          <a:xfrm>
            <a:off x="180450" y="1821241"/>
            <a:ext cx="4391550" cy="2452810"/>
          </a:xfr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Shape 260"/>
        <p:cNvGrpSpPr/>
        <p:nvPr/>
      </p:nvGrpSpPr>
      <p:grpSpPr>
        <a:xfrm>
          <a:off x="0" y="0"/>
          <a:ext cx="0" cy="0"/>
          <a:chOff x="0" y="0"/>
          <a:chExt cx="0" cy="0"/>
        </a:xfrm>
      </p:grpSpPr>
      <p:sp>
        <p:nvSpPr>
          <p:cNvPr id="261" name="Google Shape;261;p30"/>
          <p:cNvSpPr txBox="1">
            <a:spLocks noGrp="1"/>
          </p:cNvSpPr>
          <p:nvPr>
            <p:ph type="title"/>
          </p:nvPr>
        </p:nvSpPr>
        <p:spPr>
          <a:xfrm>
            <a:off x="492918" y="3403283"/>
            <a:ext cx="8133724" cy="797242"/>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dirty="0"/>
              <a:t>Customer Survey</a:t>
            </a:r>
          </a:p>
        </p:txBody>
      </p:sp>
      <p:sp>
        <p:nvSpPr>
          <p:cNvPr id="265" name="Google Shape;265;p30"/>
          <p:cNvSpPr txBox="1">
            <a:spLocks noGrp="1"/>
          </p:cNvSpPr>
          <p:nvPr>
            <p:ph type="subTitle" idx="4"/>
          </p:nvPr>
        </p:nvSpPr>
        <p:spPr>
          <a:xfrm>
            <a:off x="492918" y="4200525"/>
            <a:ext cx="8133724" cy="409740"/>
          </a:xfrm>
          <a:prstGeom prst="rect">
            <a:avLst/>
          </a:prstGeom>
        </p:spPr>
        <p:txBody>
          <a:bodyPr spcFirstLastPara="1" vert="horz" lIns="91440" tIns="45720" rIns="91440" bIns="45720" rtlCol="0" anchorCtr="0">
            <a:normAutofit/>
          </a:bodyPr>
          <a:lstStyle/>
          <a:p>
            <a:pPr marL="0" lvl="0" indent="0" defTabSz="914400">
              <a:lnSpc>
                <a:spcPct val="110000"/>
              </a:lnSpc>
              <a:spcBef>
                <a:spcPts val="1000"/>
              </a:spcBef>
              <a:spcAft>
                <a:spcPts val="0"/>
              </a:spcAft>
            </a:pPr>
            <a:r>
              <a:rPr lang="en-US" sz="1100">
                <a:latin typeface="+mn-lt"/>
                <a:ea typeface="+mn-ea"/>
                <a:cs typeface="+mn-cs"/>
              </a:rPr>
              <a:t>04</a:t>
            </a:r>
          </a:p>
        </p:txBody>
      </p:sp>
      <p:sp>
        <p:nvSpPr>
          <p:cNvPr id="270" name="Rectangle 269">
            <a:extLst>
              <a:ext uri="{FF2B5EF4-FFF2-40B4-BE49-F238E27FC236}">
                <a16:creationId xmlns:a16="http://schemas.microsoft.com/office/drawing/2014/main" id="{9D7D3291-A362-4BDB-8C2B-ED8A613ED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356" y="550068"/>
            <a:ext cx="8001000" cy="2543175"/>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screenshot, number, font">
            <a:extLst>
              <a:ext uri="{FF2B5EF4-FFF2-40B4-BE49-F238E27FC236}">
                <a16:creationId xmlns:a16="http://schemas.microsoft.com/office/drawing/2014/main" id="{EAF1AB07-5399-009B-694B-CFF554562196}"/>
              </a:ext>
            </a:extLst>
          </p:cNvPr>
          <p:cNvPicPr>
            <a:picLocks noChangeAspect="1"/>
          </p:cNvPicPr>
          <p:nvPr/>
        </p:nvPicPr>
        <p:blipFill>
          <a:blip r:embed="rId4"/>
          <a:stretch>
            <a:fillRect/>
          </a:stretch>
        </p:blipFill>
        <p:spPr>
          <a:xfrm>
            <a:off x="1356972" y="827386"/>
            <a:ext cx="2651387" cy="1988540"/>
          </a:xfrm>
          <a:prstGeom prst="rect">
            <a:avLst/>
          </a:prstGeom>
        </p:spPr>
      </p:pic>
      <p:sp>
        <p:nvSpPr>
          <p:cNvPr id="272" name="Rectangle 271">
            <a:extLst>
              <a:ext uri="{FF2B5EF4-FFF2-40B4-BE49-F238E27FC236}">
                <a16:creationId xmlns:a16="http://schemas.microsoft.com/office/drawing/2014/main" id="{61A4A5F8-84E6-4261-8CA3-360164B16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515" y="598333"/>
            <a:ext cx="7896681" cy="2446646"/>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picture containing text, screenshot, font, diagram">
            <a:extLst>
              <a:ext uri="{FF2B5EF4-FFF2-40B4-BE49-F238E27FC236}">
                <a16:creationId xmlns:a16="http://schemas.microsoft.com/office/drawing/2014/main" id="{60CE81A9-ADD8-EFA6-57D1-28AB48BD6788}"/>
              </a:ext>
            </a:extLst>
          </p:cNvPr>
          <p:cNvPicPr>
            <a:picLocks noGrp="1" noChangeAspect="1"/>
          </p:cNvPicPr>
          <p:nvPr>
            <p:ph type="pic" idx="5"/>
          </p:nvPr>
        </p:nvPicPr>
        <p:blipFill>
          <a:blip r:embed="rId5"/>
          <a:srcRect l="13478" r="13478"/>
          <a:stretch>
            <a:fillRect/>
          </a:stretch>
        </p:blipFill>
        <p:spPr>
          <a:xfrm>
            <a:off x="5595393" y="827387"/>
            <a:ext cx="1729177" cy="198853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1" name="Google Shape;251;p29"/>
          <p:cNvSpPr txBox="1">
            <a:spLocks noGrp="1"/>
          </p:cNvSpPr>
          <p:nvPr>
            <p:ph type="subTitle" idx="1"/>
          </p:nvPr>
        </p:nvSpPr>
        <p:spPr>
          <a:xfrm>
            <a:off x="503747" y="1136026"/>
            <a:ext cx="3230400" cy="53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Problem</a:t>
            </a:r>
            <a:endParaRPr dirty="0">
              <a:latin typeface="Times New Roman" panose="02020603050405020304" pitchFamily="18" charset="0"/>
              <a:cs typeface="Times New Roman" panose="02020603050405020304" pitchFamily="18" charset="0"/>
            </a:endParaRPr>
          </a:p>
        </p:txBody>
      </p:sp>
      <p:sp>
        <p:nvSpPr>
          <p:cNvPr id="252" name="Google Shape;252;p29"/>
          <p:cNvSpPr txBox="1">
            <a:spLocks noGrp="1"/>
          </p:cNvSpPr>
          <p:nvPr>
            <p:ph type="subTitle" idx="2"/>
          </p:nvPr>
        </p:nvSpPr>
        <p:spPr>
          <a:xfrm>
            <a:off x="5022741" y="1131675"/>
            <a:ext cx="3230400" cy="53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250" name="Google Shape;250;p29"/>
          <p:cNvSpPr txBox="1">
            <a:spLocks noGrp="1"/>
          </p:cNvSpPr>
          <p:nvPr>
            <p:ph type="subTitle" idx="3"/>
          </p:nvPr>
        </p:nvSpPr>
        <p:spPr>
          <a:xfrm>
            <a:off x="618600" y="1793727"/>
            <a:ext cx="3193200" cy="2624946"/>
          </a:xfrm>
          <a:prstGeom prst="rect">
            <a:avLst/>
          </a:prstGeom>
        </p:spPr>
        <p:txBody>
          <a:bodyPr spcFirstLastPara="1" wrap="square" lIns="91425" tIns="91425" rIns="91425" bIns="91425" anchor="t" anchorCtr="0">
            <a:noAutofit/>
          </a:bodyPr>
          <a:lstStyle/>
          <a:p>
            <a:pPr algn="l"/>
            <a:r>
              <a:rPr lang="en-IN" b="1" i="0" u="sng" dirty="0">
                <a:solidFill>
                  <a:srgbClr val="E8E6E3"/>
                </a:solidFill>
                <a:effectLst/>
                <a:latin typeface="Times New Roman" panose="02020603050405020304" pitchFamily="18" charset="0"/>
                <a:cs typeface="Times New Roman" panose="02020603050405020304" pitchFamily="18" charset="0"/>
              </a:rPr>
              <a:t>Technical challenges:</a:t>
            </a:r>
          </a:p>
          <a:p>
            <a:pPr marL="285750" indent="-285750" algn="l">
              <a:buFont typeface="Arial" panose="020B0604020202020204" pitchFamily="34" charset="0"/>
              <a:buChar char="•"/>
            </a:pPr>
            <a:r>
              <a:rPr lang="en-IN" b="1" i="0" dirty="0">
                <a:solidFill>
                  <a:srgbClr val="E8E6E3"/>
                </a:solidFill>
                <a:effectLst/>
                <a:latin typeface="Times New Roman" panose="02020603050405020304" pitchFamily="18" charset="0"/>
                <a:cs typeface="Times New Roman" panose="02020603050405020304" pitchFamily="18" charset="0"/>
              </a:rPr>
              <a:t>Data augmentation</a:t>
            </a:r>
            <a:endParaRPr lang="en-IN" dirty="0">
              <a:solidFill>
                <a:srgbClr val="E8E6E3"/>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solidFill>
                  <a:srgbClr val="E8E6E3"/>
                </a:solidFill>
                <a:effectLst/>
                <a:latin typeface="Times New Roman" panose="02020603050405020304" pitchFamily="18" charset="0"/>
                <a:cs typeface="Times New Roman" panose="02020603050405020304" pitchFamily="18" charset="0"/>
              </a:rPr>
              <a:t>Face occlusion and lighting issues</a:t>
            </a:r>
            <a:endParaRPr lang="en-US" b="0" i="0" dirty="0">
              <a:solidFill>
                <a:srgbClr val="E8E6E3"/>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i="0" dirty="0">
                <a:solidFill>
                  <a:srgbClr val="E8E6E3"/>
                </a:solidFill>
                <a:effectLst/>
                <a:latin typeface="Times New Roman" panose="02020603050405020304" pitchFamily="18" charset="0"/>
                <a:cs typeface="Times New Roman" panose="02020603050405020304" pitchFamily="18" charset="0"/>
              </a:rPr>
              <a:t>Identifying facial features</a:t>
            </a:r>
            <a:endParaRPr lang="en-IN" b="0" i="0" dirty="0">
              <a:solidFill>
                <a:srgbClr val="E8E6E3"/>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i="0" dirty="0">
                <a:solidFill>
                  <a:srgbClr val="E8E6E3"/>
                </a:solidFill>
                <a:effectLst/>
                <a:latin typeface="Times New Roman" panose="02020603050405020304" pitchFamily="18" charset="0"/>
                <a:cs typeface="Times New Roman" panose="02020603050405020304" pitchFamily="18" charset="0"/>
              </a:rPr>
              <a:t>Recognizing incomplete emotions</a:t>
            </a:r>
            <a:endParaRPr lang="en-IN" b="0" i="0" dirty="0">
              <a:solidFill>
                <a:srgbClr val="E8E6E3"/>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solidFill>
                  <a:srgbClr val="E8E6E3"/>
                </a:solidFill>
                <a:effectLst/>
                <a:latin typeface="Times New Roman" panose="02020603050405020304" pitchFamily="18" charset="0"/>
                <a:cs typeface="Times New Roman" panose="02020603050405020304" pitchFamily="18" charset="0"/>
              </a:rPr>
              <a:t>Capturing the context of emotion</a:t>
            </a:r>
            <a:endParaRPr lang="en-US" b="0" i="0" dirty="0">
              <a:solidFill>
                <a:srgbClr val="E8E6E3"/>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i="0" dirty="0">
                <a:solidFill>
                  <a:srgbClr val="E8E6E3"/>
                </a:solidFill>
                <a:effectLst/>
                <a:latin typeface="Times New Roman" panose="02020603050405020304" pitchFamily="18" charset="0"/>
                <a:cs typeface="Times New Roman" panose="02020603050405020304" pitchFamily="18" charset="0"/>
              </a:rPr>
              <a:t>Racial differences</a:t>
            </a:r>
            <a:endParaRPr lang="en-IN" b="0" i="0" dirty="0">
              <a:solidFill>
                <a:srgbClr val="E8E6E3"/>
              </a:solidFill>
              <a:effectLst/>
              <a:latin typeface="Times New Roman" panose="02020603050405020304" pitchFamily="18" charset="0"/>
              <a:cs typeface="Times New Roman" panose="02020603050405020304" pitchFamily="18" charset="0"/>
            </a:endParaRPr>
          </a:p>
          <a:p>
            <a:pPr algn="l"/>
            <a:r>
              <a:rPr lang="en-IN" b="1" i="0" u="sng" dirty="0">
                <a:solidFill>
                  <a:srgbClr val="E8E6E3"/>
                </a:solidFill>
                <a:effectLst/>
                <a:latin typeface="Times New Roman" panose="02020603050405020304" pitchFamily="18" charset="0"/>
                <a:cs typeface="Times New Roman" panose="02020603050405020304" pitchFamily="18" charset="0"/>
              </a:rPr>
              <a:t>Psychological challenges:</a:t>
            </a:r>
          </a:p>
          <a:p>
            <a:pPr marL="285750" indent="-285750" algn="l">
              <a:buFont typeface="Arial" panose="020B0604020202020204" pitchFamily="34" charset="0"/>
              <a:buChar char="•"/>
            </a:pPr>
            <a:r>
              <a:rPr lang="en-IN" b="1" i="0" dirty="0">
                <a:solidFill>
                  <a:srgbClr val="E8E6E3"/>
                </a:solidFill>
                <a:effectLst/>
                <a:latin typeface="Times New Roman" panose="02020603050405020304" pitchFamily="18" charset="0"/>
                <a:cs typeface="Times New Roman" panose="02020603050405020304" pitchFamily="18" charset="0"/>
              </a:rPr>
              <a:t>Cultural differences in emotional expression</a:t>
            </a:r>
            <a:endParaRPr lang="en-IN" b="0" i="0" dirty="0">
              <a:solidFill>
                <a:srgbClr val="E8E6E3"/>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i="0" dirty="0">
                <a:solidFill>
                  <a:srgbClr val="E8E6E3"/>
                </a:solidFill>
                <a:effectLst/>
                <a:latin typeface="Times New Roman" panose="02020603050405020304" pitchFamily="18" charset="0"/>
                <a:cs typeface="Times New Roman" panose="02020603050405020304" pitchFamily="18" charset="0"/>
              </a:rPr>
              <a:t>Incorrect emotion indicators</a:t>
            </a:r>
            <a:endParaRPr lang="en-IN" b="0" i="0" dirty="0">
              <a:solidFill>
                <a:srgbClr val="E8E6E3"/>
              </a:solidFill>
              <a:effectLst/>
              <a:latin typeface="Times New Roman" panose="02020603050405020304" pitchFamily="18" charset="0"/>
              <a:cs typeface="Times New Roman" panose="02020603050405020304" pitchFamily="18" charset="0"/>
            </a:endParaRPr>
          </a:p>
          <a:p>
            <a:br>
              <a:rPr lang="en-IN" dirty="0"/>
            </a:br>
            <a:endParaRPr lang="en-IN" b="1" i="0" dirty="0">
              <a:solidFill>
                <a:srgbClr val="E8E6E3"/>
              </a:solidFill>
              <a:effectLst/>
              <a:latin typeface="Exo"/>
            </a:endParaRPr>
          </a:p>
          <a:p>
            <a:br>
              <a:rPr lang="en-IN" dirty="0"/>
            </a:br>
            <a:br>
              <a:rPr lang="en-IN" dirty="0"/>
            </a:br>
            <a:endParaRPr dirty="0"/>
          </a:p>
          <a:p>
            <a:pPr marL="0" lvl="0" indent="0" algn="ctr" rtl="0">
              <a:spcBef>
                <a:spcPts val="0"/>
              </a:spcBef>
              <a:spcAft>
                <a:spcPts val="0"/>
              </a:spcAft>
              <a:buNone/>
            </a:pPr>
            <a:endParaRPr dirty="0"/>
          </a:p>
        </p:txBody>
      </p:sp>
      <p:sp>
        <p:nvSpPr>
          <p:cNvPr id="253" name="Google Shape;253;p29"/>
          <p:cNvSpPr txBox="1">
            <a:spLocks noGrp="1"/>
          </p:cNvSpPr>
          <p:nvPr>
            <p:ph type="subTitle" idx="4"/>
          </p:nvPr>
        </p:nvSpPr>
        <p:spPr>
          <a:xfrm>
            <a:off x="5022741" y="1785025"/>
            <a:ext cx="3230400" cy="205020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b="1" i="0" dirty="0">
                <a:solidFill>
                  <a:srgbClr val="E8E6E3"/>
                </a:solidFill>
                <a:effectLst/>
                <a:latin typeface="Times New Roman" panose="02020603050405020304" pitchFamily="18" charset="0"/>
                <a:cs typeface="Times New Roman" panose="02020603050405020304" pitchFamily="18" charset="0"/>
              </a:rPr>
              <a:t>Create your own dataset</a:t>
            </a:r>
            <a:r>
              <a:rPr lang="en-US" b="0" i="0" dirty="0">
                <a:solidFill>
                  <a:srgbClr val="E8E6E3"/>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b="1" i="0" dirty="0">
                <a:solidFill>
                  <a:srgbClr val="E8E6E3"/>
                </a:solidFill>
                <a:effectLst/>
                <a:latin typeface="Times New Roman" panose="02020603050405020304" pitchFamily="18" charset="0"/>
                <a:cs typeface="Times New Roman" panose="02020603050405020304" pitchFamily="18" charset="0"/>
              </a:rPr>
              <a:t>Combine several datasets</a:t>
            </a:r>
            <a:r>
              <a:rPr lang="en-US" b="0" i="0" dirty="0">
                <a:solidFill>
                  <a:srgbClr val="E8E6E3"/>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b="1" i="0" dirty="0">
                <a:solidFill>
                  <a:srgbClr val="E8E6E3"/>
                </a:solidFill>
                <a:effectLst/>
                <a:latin typeface="Times New Roman" panose="02020603050405020304" pitchFamily="18" charset="0"/>
                <a:cs typeface="Times New Roman" panose="02020603050405020304" pitchFamily="18" charset="0"/>
              </a:rPr>
              <a:t>Modify the data as you go</a:t>
            </a:r>
            <a:endParaRPr lang="en-US" b="0" i="0" dirty="0">
              <a:solidFill>
                <a:srgbClr val="E8E6E3"/>
              </a:solidFill>
              <a:effectLst/>
              <a:latin typeface="Times New Roman" panose="02020603050405020304" pitchFamily="18" charset="0"/>
              <a:cs typeface="Times New Roman" panose="02020603050405020304" pitchFamily="18" charset="0"/>
            </a:endParaRPr>
          </a:p>
        </p:txBody>
      </p:sp>
      <p:sp>
        <p:nvSpPr>
          <p:cNvPr id="249" name="Google Shape;249;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dirty="0">
                <a:latin typeface="Times New Roman" panose="02020603050405020304" pitchFamily="18" charset="0"/>
                <a:cs typeface="Times New Roman" panose="02020603050405020304" pitchFamily="18" charset="0"/>
              </a:rPr>
              <a:t>Problem and solution</a:t>
            </a:r>
            <a:endParaRPr sz="3000" dirty="0">
              <a:latin typeface="Times New Roman" panose="02020603050405020304" pitchFamily="18" charset="0"/>
              <a:cs typeface="Times New Roman" panose="02020603050405020304" pitchFamily="18" charset="0"/>
            </a:endParaRPr>
          </a:p>
        </p:txBody>
      </p:sp>
      <p:sp>
        <p:nvSpPr>
          <p:cNvPr id="256" name="Google Shape;256;p29"/>
          <p:cNvSpPr txBox="1">
            <a:spLocks noGrp="1"/>
          </p:cNvSpPr>
          <p:nvPr>
            <p:ph type="subTitle" idx="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1BE6D60-AE38-EC0D-1C4D-1E7CA05346E1}"/>
              </a:ext>
            </a:extLst>
          </p:cNvPr>
          <p:cNvSpPr>
            <a:spLocks noGrp="1"/>
          </p:cNvSpPr>
          <p:nvPr>
            <p:ph type="subTitle" idx="1"/>
          </p:nvPr>
        </p:nvSpPr>
        <p:spPr>
          <a:xfrm>
            <a:off x="522998" y="1245625"/>
            <a:ext cx="3230400" cy="539400"/>
          </a:xfrm>
        </p:spPr>
        <p:txBody>
          <a:bodyPr/>
          <a:lstStyle/>
          <a:p>
            <a:r>
              <a:rPr lang="en-IN" dirty="0">
                <a:latin typeface="Times New Roman" panose="02020603050405020304" pitchFamily="18" charset="0"/>
                <a:cs typeface="Times New Roman" panose="02020603050405020304" pitchFamily="18" charset="0"/>
              </a:rPr>
              <a:t>Solution 1 </a:t>
            </a:r>
          </a:p>
        </p:txBody>
      </p:sp>
      <p:sp>
        <p:nvSpPr>
          <p:cNvPr id="3" name="Subtitle 2">
            <a:extLst>
              <a:ext uri="{FF2B5EF4-FFF2-40B4-BE49-F238E27FC236}">
                <a16:creationId xmlns:a16="http://schemas.microsoft.com/office/drawing/2014/main" id="{62A5652E-FD6B-6B61-D730-08119ED836CB}"/>
              </a:ext>
            </a:extLst>
          </p:cNvPr>
          <p:cNvSpPr>
            <a:spLocks noGrp="1"/>
          </p:cNvSpPr>
          <p:nvPr>
            <p:ph type="subTitle" idx="2"/>
          </p:nvPr>
        </p:nvSpPr>
        <p:spPr>
          <a:xfrm>
            <a:off x="4926500" y="1245625"/>
            <a:ext cx="3230400" cy="539400"/>
          </a:xfrm>
        </p:spPr>
        <p:txBody>
          <a:bodyPr/>
          <a:lstStyle/>
          <a:p>
            <a:r>
              <a:rPr lang="en-IN" dirty="0">
                <a:latin typeface="Times New Roman" panose="02020603050405020304" pitchFamily="18" charset="0"/>
                <a:cs typeface="Times New Roman" panose="02020603050405020304" pitchFamily="18" charset="0"/>
              </a:rPr>
              <a:t>Solution 2</a:t>
            </a:r>
          </a:p>
        </p:txBody>
      </p:sp>
      <p:sp>
        <p:nvSpPr>
          <p:cNvPr id="4" name="Subtitle 3">
            <a:extLst>
              <a:ext uri="{FF2B5EF4-FFF2-40B4-BE49-F238E27FC236}">
                <a16:creationId xmlns:a16="http://schemas.microsoft.com/office/drawing/2014/main" id="{BE215864-85EA-2C43-571B-B73141841A7D}"/>
              </a:ext>
            </a:extLst>
          </p:cNvPr>
          <p:cNvSpPr>
            <a:spLocks noGrp="1"/>
          </p:cNvSpPr>
          <p:nvPr>
            <p:ph type="subTitle" idx="3"/>
          </p:nvPr>
        </p:nvSpPr>
        <p:spPr>
          <a:xfrm>
            <a:off x="522998" y="1917393"/>
            <a:ext cx="3193200" cy="2050200"/>
          </a:xfrm>
        </p:spPr>
        <p:txBody>
          <a:bodyPr/>
          <a:lstStyle/>
          <a:p>
            <a:r>
              <a:rPr lang="en-US" b="1" i="0" u="sng" dirty="0">
                <a:effectLst/>
                <a:latin typeface="Times New Roman" panose="02020603050405020304" pitchFamily="18" charset="0"/>
                <a:cs typeface="Times New Roman" panose="02020603050405020304" pitchFamily="18" charset="0"/>
              </a:rPr>
              <a:t>Microsoft Azure </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provides a </a:t>
            </a:r>
            <a:r>
              <a:rPr lang="en-US"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Face API</a:t>
            </a:r>
            <a:r>
              <a:rPr lang="en-US" b="0" i="0" dirty="0">
                <a:effectLst/>
                <a:latin typeface="Times New Roman" panose="02020603050405020304" pitchFamily="18" charset="0"/>
                <a:cs typeface="Times New Roman" panose="02020603050405020304" pitchFamily="18" charset="0"/>
              </a:rPr>
              <a:t> for processing real-time and prerecorded images and videos. </a:t>
            </a:r>
            <a:endParaRPr lang="en-IN"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D723678-6B38-8B7D-3049-8D7018368082}"/>
              </a:ext>
            </a:extLst>
          </p:cNvPr>
          <p:cNvSpPr>
            <a:spLocks noGrp="1"/>
          </p:cNvSpPr>
          <p:nvPr>
            <p:ph type="subTitle" idx="4"/>
          </p:nvPr>
        </p:nvSpPr>
        <p:spPr>
          <a:xfrm>
            <a:off x="4926500" y="1917393"/>
            <a:ext cx="3230400" cy="2050200"/>
          </a:xfrm>
        </p:spPr>
        <p:txBody>
          <a:bodyPr/>
          <a:lstStyle/>
          <a:p>
            <a:r>
              <a:rPr lang="en-US" b="1" u="sng" dirty="0">
                <a:effectLst/>
                <a:latin typeface="Times New Roman" panose="02020603050405020304" pitchFamily="18" charset="0"/>
                <a:cs typeface="Times New Roman" panose="02020603050405020304" pitchFamily="18" charset="0"/>
              </a:rPr>
              <a:t>Amazon </a:t>
            </a:r>
            <a:r>
              <a:rPr lang="en-US" b="1" u="sng" dirty="0" err="1">
                <a:effectLst/>
                <a:latin typeface="Times New Roman" panose="02020603050405020304" pitchFamily="18" charset="0"/>
                <a:cs typeface="Times New Roman" panose="02020603050405020304" pitchFamily="18" charset="0"/>
              </a:rPr>
              <a:t>Rekognition</a:t>
            </a:r>
            <a:r>
              <a:rPr lang="en-US" b="1" i="0" u="sng"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 an </a:t>
            </a:r>
            <a:r>
              <a:rPr lang="en-US" b="1" i="0" dirty="0">
                <a:effectLst/>
                <a:latin typeface="Times New Roman" panose="02020603050405020304" pitchFamily="18" charset="0"/>
                <a:cs typeface="Times New Roman" panose="02020603050405020304" pitchFamily="18" charset="0"/>
              </a:rPr>
              <a:t>AWS </a:t>
            </a:r>
            <a:r>
              <a:rPr lang="en-US" b="0" i="0" dirty="0">
                <a:effectLst/>
                <a:latin typeface="Times New Roman" panose="02020603050405020304" pitchFamily="18" charset="0"/>
                <a:cs typeface="Times New Roman" panose="02020603050405020304" pitchFamily="18" charset="0"/>
              </a:rPr>
              <a:t>emotion recognition API. It analyzes real-time and prerecorded images and videos. This API detects objects and activities, recognizes handwritten text, counts people and objects in the frame, and monitors for unsafe content. </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C1BDF789-E116-F80F-AB44-E378D8F90B52}"/>
              </a:ext>
            </a:extLst>
          </p:cNvPr>
          <p:cNvSpPr>
            <a:spLocks noGrp="1"/>
          </p:cNvSpPr>
          <p:nvPr>
            <p:ph type="title"/>
          </p:nvPr>
        </p:nvSpPr>
        <p:spPr/>
        <p:txBody>
          <a:bodyPr/>
          <a:lstStyle/>
          <a:p>
            <a:r>
              <a:rPr lang="en-IN" sz="3000" dirty="0">
                <a:latin typeface="Times New Roman" panose="02020603050405020304" pitchFamily="18" charset="0"/>
                <a:cs typeface="Times New Roman" panose="02020603050405020304" pitchFamily="18" charset="0"/>
              </a:rPr>
              <a:t>Exisisting Solutions</a:t>
            </a:r>
          </a:p>
        </p:txBody>
      </p:sp>
      <p:sp>
        <p:nvSpPr>
          <p:cNvPr id="9" name="Subtitle 8">
            <a:extLst>
              <a:ext uri="{FF2B5EF4-FFF2-40B4-BE49-F238E27FC236}">
                <a16:creationId xmlns:a16="http://schemas.microsoft.com/office/drawing/2014/main" id="{B4721089-01AA-B52F-A7CC-9CAF9E3738AD}"/>
              </a:ext>
            </a:extLst>
          </p:cNvPr>
          <p:cNvSpPr>
            <a:spLocks noGrp="1"/>
          </p:cNvSpPr>
          <p:nvPr>
            <p:ph type="subTitle" idx="7"/>
          </p:nvPr>
        </p:nvSpPr>
        <p:spPr>
          <a:xfrm>
            <a:off x="8424000" y="78950"/>
            <a:ext cx="591600" cy="278100"/>
          </a:xfrm>
        </p:spPr>
        <p:txBody>
          <a:bodyPr/>
          <a:lstStyle/>
          <a:p>
            <a:r>
              <a:rPr lang="en-IN" dirty="0"/>
              <a:t>06</a:t>
            </a:r>
          </a:p>
        </p:txBody>
      </p:sp>
    </p:spTree>
    <p:extLst>
      <p:ext uri="{BB962C8B-B14F-4D97-AF65-F5344CB8AC3E}">
        <p14:creationId xmlns:p14="http://schemas.microsoft.com/office/powerpoint/2010/main" val="3291822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A34B-1FC3-53EB-1CD3-8B66EECBBEB0}"/>
              </a:ext>
            </a:extLst>
          </p:cNvPr>
          <p:cNvSpPr>
            <a:spLocks noGrp="1"/>
          </p:cNvSpPr>
          <p:nvPr>
            <p:ph type="title"/>
          </p:nvPr>
        </p:nvSpPr>
        <p:spPr/>
        <p:txBody>
          <a:bodyPr/>
          <a:lstStyle/>
          <a:p>
            <a:r>
              <a:rPr lang="en-IN" sz="3000" dirty="0">
                <a:latin typeface="Times New Roman" panose="02020603050405020304" pitchFamily="18" charset="0"/>
                <a:cs typeface="Times New Roman" panose="02020603050405020304" pitchFamily="18" charset="0"/>
              </a:rPr>
              <a:t>Product Overview</a:t>
            </a:r>
          </a:p>
        </p:txBody>
      </p:sp>
      <p:sp>
        <p:nvSpPr>
          <p:cNvPr id="3" name="Text Placeholder 2">
            <a:extLst>
              <a:ext uri="{FF2B5EF4-FFF2-40B4-BE49-F238E27FC236}">
                <a16:creationId xmlns:a16="http://schemas.microsoft.com/office/drawing/2014/main" id="{9A70232E-30A0-E1BC-DA98-A554EA49178D}"/>
              </a:ext>
            </a:extLst>
          </p:cNvPr>
          <p:cNvSpPr>
            <a:spLocks noGrp="1"/>
          </p:cNvSpPr>
          <p:nvPr>
            <p:ph type="body" idx="1"/>
          </p:nvPr>
        </p:nvSpPr>
        <p:spPr>
          <a:xfrm>
            <a:off x="3129466" y="1602000"/>
            <a:ext cx="5556300" cy="2998876"/>
          </a:xfrm>
        </p:spPr>
        <p:txBody>
          <a:bodyPr/>
          <a:lstStyle/>
          <a:p>
            <a:r>
              <a:rPr lang="en-US" sz="1200" b="0" i="0" dirty="0">
                <a:solidFill>
                  <a:schemeClr val="tx1"/>
                </a:solidFill>
                <a:effectLst/>
                <a:latin typeface="Times New Roman" panose="02020603050405020304" pitchFamily="18" charset="0"/>
                <a:cs typeface="Times New Roman" panose="02020603050405020304" pitchFamily="18" charset="0"/>
              </a:rPr>
              <a:t>The project utilizes machine learning algorithms to analyze and interpret facial expressions in real-time.</a:t>
            </a:r>
          </a:p>
          <a:p>
            <a:r>
              <a:rPr lang="en-US" sz="1200" dirty="0">
                <a:solidFill>
                  <a:schemeClr val="tx1"/>
                </a:solidFill>
                <a:latin typeface="Times New Roman" panose="02020603050405020304" pitchFamily="18" charset="0"/>
                <a:cs typeface="Times New Roman" panose="02020603050405020304" pitchFamily="18" charset="0"/>
              </a:rPr>
              <a:t> </a:t>
            </a:r>
            <a:r>
              <a:rPr lang="en-US" sz="1200" b="0" i="0" dirty="0">
                <a:solidFill>
                  <a:schemeClr val="tx1"/>
                </a:solidFill>
                <a:effectLst/>
                <a:latin typeface="Times New Roman" panose="02020603050405020304" pitchFamily="18" charset="0"/>
                <a:cs typeface="Times New Roman" panose="02020603050405020304" pitchFamily="18" charset="0"/>
              </a:rPr>
              <a:t>The product is designed to recognize a range of emotions, including happiness, sadness, anger, surprise, fear, and disgust.</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b="0" i="0" dirty="0">
                <a:solidFill>
                  <a:schemeClr val="tx1"/>
                </a:solidFill>
                <a:effectLst/>
                <a:latin typeface="Times New Roman" panose="02020603050405020304" pitchFamily="18" charset="0"/>
                <a:cs typeface="Times New Roman" panose="02020603050405020304" pitchFamily="18" charset="0"/>
              </a:rPr>
              <a:t>The technology is capable of detecting emotions from both images and video footage.</a:t>
            </a:r>
          </a:p>
          <a:p>
            <a:r>
              <a:rPr lang="en-US" sz="1200" b="0" i="0" dirty="0">
                <a:solidFill>
                  <a:schemeClr val="tx1"/>
                </a:solidFill>
                <a:effectLst/>
                <a:latin typeface="Times New Roman" panose="02020603050405020304" pitchFamily="18" charset="0"/>
                <a:cs typeface="Times New Roman" panose="02020603050405020304" pitchFamily="18" charset="0"/>
              </a:rPr>
              <a:t>The facial emotion recognition system can be integrated into various applications, such as video conferencing software, customer service chatbots, and marketing research tools.</a:t>
            </a:r>
          </a:p>
          <a:p>
            <a:r>
              <a:rPr lang="en-US" sz="1200" b="0" i="0" dirty="0">
                <a:solidFill>
                  <a:schemeClr val="tx1"/>
                </a:solidFill>
                <a:effectLst/>
                <a:latin typeface="Times New Roman" panose="02020603050405020304" pitchFamily="18" charset="0"/>
                <a:cs typeface="Times New Roman" panose="02020603050405020304" pitchFamily="18" charset="0"/>
              </a:rPr>
              <a:t>The product can also be used in various industries, including healthcare, education, entertainment, and security.</a:t>
            </a:r>
          </a:p>
          <a:p>
            <a:r>
              <a:rPr lang="en-US" sz="1200" b="0" i="0" dirty="0">
                <a:solidFill>
                  <a:schemeClr val="tx1"/>
                </a:solidFill>
                <a:effectLst/>
                <a:latin typeface="Times New Roman" panose="02020603050405020304" pitchFamily="18" charset="0"/>
                <a:cs typeface="Times New Roman" panose="02020603050405020304" pitchFamily="18" charset="0"/>
              </a:rPr>
              <a:t>The facial emotion recognition technology can be customized to suit the specific needs of a business or organization.</a:t>
            </a:r>
          </a:p>
          <a:p>
            <a:r>
              <a:rPr lang="en-US" sz="1200" b="0" i="0" dirty="0">
                <a:solidFill>
                  <a:schemeClr val="tx1"/>
                </a:solidFill>
                <a:effectLst/>
                <a:latin typeface="Times New Roman" panose="02020603050405020304" pitchFamily="18" charset="0"/>
                <a:cs typeface="Times New Roman" panose="02020603050405020304" pitchFamily="18" charset="0"/>
              </a:rPr>
              <a:t>The system can provide detailed insights into the emotional state of individuals, allowing for more personalized interactions and improved communication</a:t>
            </a:r>
            <a:r>
              <a:rPr lang="en-US" sz="1200" dirty="0">
                <a:solidFill>
                  <a:schemeClr val="tx1"/>
                </a:solidFill>
                <a:effectLst/>
                <a:latin typeface="Times New Roman" panose="02020603050405020304" pitchFamily="18" charset="0"/>
                <a:cs typeface="Times New Roman" panose="02020603050405020304" pitchFamily="18" charset="0"/>
              </a:rPr>
              <a:t>.</a:t>
            </a:r>
          </a:p>
        </p:txBody>
      </p:sp>
      <p:sp>
        <p:nvSpPr>
          <p:cNvPr id="6" name="Subtitle 5">
            <a:extLst>
              <a:ext uri="{FF2B5EF4-FFF2-40B4-BE49-F238E27FC236}">
                <a16:creationId xmlns:a16="http://schemas.microsoft.com/office/drawing/2014/main" id="{C3FFB716-3440-64CA-5365-8401FA34E16D}"/>
              </a:ext>
            </a:extLst>
          </p:cNvPr>
          <p:cNvSpPr>
            <a:spLocks noGrp="1"/>
          </p:cNvSpPr>
          <p:nvPr>
            <p:ph type="subTitle" idx="4"/>
          </p:nvPr>
        </p:nvSpPr>
        <p:spPr>
          <a:xfrm>
            <a:off x="8355932" y="78950"/>
            <a:ext cx="659668" cy="278100"/>
          </a:xfrm>
        </p:spPr>
        <p:txBody>
          <a:bodyPr/>
          <a:lstStyle/>
          <a:p>
            <a:r>
              <a:rPr lang="en-IN" dirty="0"/>
              <a:t>07</a:t>
            </a:r>
          </a:p>
        </p:txBody>
      </p:sp>
      <p:pic>
        <p:nvPicPr>
          <p:cNvPr id="9" name="Picture Placeholder 8">
            <a:extLst>
              <a:ext uri="{FF2B5EF4-FFF2-40B4-BE49-F238E27FC236}">
                <a16:creationId xmlns:a16="http://schemas.microsoft.com/office/drawing/2014/main" id="{3724D381-958A-273D-B6FC-6C944582E48A}"/>
              </a:ext>
            </a:extLst>
          </p:cNvPr>
          <p:cNvPicPr>
            <a:picLocks noGrp="1" noChangeAspect="1"/>
          </p:cNvPicPr>
          <p:nvPr>
            <p:ph type="pic" idx="5"/>
          </p:nvPr>
        </p:nvPicPr>
        <p:blipFill>
          <a:blip r:embed="rId2"/>
          <a:srcRect l="21014" r="21014"/>
          <a:stretch>
            <a:fillRect/>
          </a:stretch>
        </p:blipFill>
        <p:spPr>
          <a:xfrm>
            <a:off x="458234" y="1602000"/>
            <a:ext cx="2414466" cy="2805300"/>
          </a:xfrm>
        </p:spPr>
      </p:pic>
    </p:spTree>
    <p:extLst>
      <p:ext uri="{BB962C8B-B14F-4D97-AF65-F5344CB8AC3E}">
        <p14:creationId xmlns:p14="http://schemas.microsoft.com/office/powerpoint/2010/main" val="1872357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p:nvPr/>
        </p:nvSpPr>
        <p:spPr>
          <a:xfrm flipH="1">
            <a:off x="982588" y="2038125"/>
            <a:ext cx="21432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latin typeface="Times New Roman" panose="02020603050405020304" pitchFamily="18" charset="0"/>
                <a:ea typeface="Raleway"/>
                <a:cs typeface="Times New Roman" panose="02020603050405020304" pitchFamily="18" charset="0"/>
                <a:sym typeface="Raleway"/>
              </a:rPr>
              <a:t>Strengths</a:t>
            </a:r>
            <a:endParaRPr sz="3000" b="1" dirty="0">
              <a:latin typeface="Times New Roman" panose="02020603050405020304" pitchFamily="18" charset="0"/>
              <a:ea typeface="Raleway"/>
              <a:cs typeface="Times New Roman" panose="02020603050405020304" pitchFamily="18" charset="0"/>
              <a:sym typeface="Raleway"/>
            </a:endParaRPr>
          </a:p>
        </p:txBody>
      </p:sp>
      <p:sp>
        <p:nvSpPr>
          <p:cNvPr id="273" name="Google Shape;273;p31"/>
          <p:cNvSpPr txBox="1">
            <a:spLocks noGrp="1"/>
          </p:cNvSpPr>
          <p:nvPr>
            <p:ph type="title"/>
          </p:nvPr>
        </p:nvSpPr>
        <p:spPr>
          <a:xfrm>
            <a:off x="906996" y="291440"/>
            <a:ext cx="77040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3000" dirty="0">
                <a:latin typeface="Times New Roman" panose="02020603050405020304" pitchFamily="18" charset="0"/>
                <a:cs typeface="Times New Roman" panose="02020603050405020304" pitchFamily="18" charset="0"/>
              </a:rPr>
              <a:t>SWOT Analysis</a:t>
            </a:r>
            <a:endParaRPr sz="3000" dirty="0">
              <a:latin typeface="Times New Roman" panose="02020603050405020304" pitchFamily="18" charset="0"/>
              <a:cs typeface="Times New Roman" panose="02020603050405020304" pitchFamily="18" charset="0"/>
            </a:endParaRPr>
          </a:p>
        </p:txBody>
      </p:sp>
      <p:sp>
        <p:nvSpPr>
          <p:cNvPr id="293" name="Google Shape;293;p31"/>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274" name="Google Shape;274;p31"/>
          <p:cNvSpPr txBox="1"/>
          <p:nvPr/>
        </p:nvSpPr>
        <p:spPr>
          <a:xfrm flipH="1">
            <a:off x="2663450" y="3596500"/>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latin typeface="Times New Roman" panose="02020603050405020304" pitchFamily="18" charset="0"/>
                <a:ea typeface="Raleway"/>
                <a:cs typeface="Times New Roman" panose="02020603050405020304" pitchFamily="18" charset="0"/>
                <a:sym typeface="Raleway"/>
              </a:rPr>
              <a:t>Weakness</a:t>
            </a:r>
            <a:endParaRPr sz="3000" b="1" dirty="0">
              <a:latin typeface="Times New Roman" panose="02020603050405020304" pitchFamily="18" charset="0"/>
              <a:ea typeface="Raleway"/>
              <a:cs typeface="Times New Roman" panose="02020603050405020304" pitchFamily="18" charset="0"/>
              <a:sym typeface="Raleway"/>
            </a:endParaRPr>
          </a:p>
        </p:txBody>
      </p:sp>
      <p:sp>
        <p:nvSpPr>
          <p:cNvPr id="276" name="Google Shape;276;p31"/>
          <p:cNvSpPr txBox="1"/>
          <p:nvPr/>
        </p:nvSpPr>
        <p:spPr>
          <a:xfrm flipH="1">
            <a:off x="4112675" y="1915449"/>
            <a:ext cx="2597151"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latin typeface="Times New Roman" panose="02020603050405020304" pitchFamily="18" charset="0"/>
                <a:ea typeface="Raleway"/>
                <a:cs typeface="Times New Roman" panose="02020603050405020304" pitchFamily="18" charset="0"/>
                <a:sym typeface="Raleway"/>
              </a:rPr>
              <a:t>Opportunities</a:t>
            </a:r>
            <a:endParaRPr sz="3000" b="1" dirty="0">
              <a:latin typeface="Times New Roman" panose="02020603050405020304" pitchFamily="18" charset="0"/>
              <a:ea typeface="Raleway"/>
              <a:cs typeface="Times New Roman" panose="02020603050405020304" pitchFamily="18" charset="0"/>
              <a:sym typeface="Raleway"/>
            </a:endParaRPr>
          </a:p>
        </p:txBody>
      </p:sp>
      <p:sp>
        <p:nvSpPr>
          <p:cNvPr id="278" name="Google Shape;278;p31"/>
          <p:cNvSpPr txBox="1"/>
          <p:nvPr/>
        </p:nvSpPr>
        <p:spPr>
          <a:xfrm flipH="1">
            <a:off x="6018201" y="3596499"/>
            <a:ext cx="2143200" cy="65786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latin typeface="Times New Roman" panose="02020603050405020304" pitchFamily="18" charset="0"/>
                <a:ea typeface="Raleway"/>
                <a:cs typeface="Times New Roman" panose="02020603050405020304" pitchFamily="18" charset="0"/>
                <a:sym typeface="Raleway"/>
              </a:rPr>
              <a:t>Threats</a:t>
            </a:r>
            <a:endParaRPr sz="3000" b="1" dirty="0">
              <a:latin typeface="Times New Roman" panose="02020603050405020304" pitchFamily="18" charset="0"/>
              <a:ea typeface="Raleway"/>
              <a:cs typeface="Times New Roman" panose="02020603050405020304" pitchFamily="18" charset="0"/>
              <a:sym typeface="Raleway"/>
            </a:endParaRPr>
          </a:p>
        </p:txBody>
      </p:sp>
      <p:sp>
        <p:nvSpPr>
          <p:cNvPr id="280" name="Google Shape;280;p31"/>
          <p:cNvSpPr/>
          <p:nvPr/>
        </p:nvSpPr>
        <p:spPr>
          <a:xfrm>
            <a:off x="6812438" y="2928000"/>
            <a:ext cx="554700" cy="33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455363" y="2928000"/>
            <a:ext cx="554700" cy="33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5133901" y="2928000"/>
            <a:ext cx="554700" cy="33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1776826" y="2928000"/>
            <a:ext cx="554700" cy="338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1"/>
          <p:cNvCxnSpPr>
            <a:stCxn id="283" idx="6"/>
            <a:endCxn id="281" idx="2"/>
          </p:cNvCxnSpPr>
          <p:nvPr/>
        </p:nvCxnSpPr>
        <p:spPr>
          <a:xfrm>
            <a:off x="2331526" y="3097050"/>
            <a:ext cx="1123800" cy="0"/>
          </a:xfrm>
          <a:prstGeom prst="straightConnector1">
            <a:avLst/>
          </a:prstGeom>
          <a:noFill/>
          <a:ln w="9525" cap="flat" cmpd="sng">
            <a:solidFill>
              <a:schemeClr val="tx1"/>
            </a:solidFill>
            <a:prstDash val="solid"/>
            <a:round/>
            <a:headEnd type="none" w="med" len="med"/>
            <a:tailEnd type="none" w="med" len="med"/>
          </a:ln>
        </p:spPr>
      </p:cxnSp>
      <p:cxnSp>
        <p:nvCxnSpPr>
          <p:cNvPr id="285" name="Google Shape;285;p31"/>
          <p:cNvCxnSpPr>
            <a:stCxn id="281" idx="6"/>
            <a:endCxn id="282" idx="2"/>
          </p:cNvCxnSpPr>
          <p:nvPr/>
        </p:nvCxnSpPr>
        <p:spPr>
          <a:xfrm>
            <a:off x="4010063" y="3097050"/>
            <a:ext cx="1123800" cy="0"/>
          </a:xfrm>
          <a:prstGeom prst="straightConnector1">
            <a:avLst/>
          </a:prstGeom>
          <a:noFill/>
          <a:ln w="9525" cap="flat" cmpd="sng">
            <a:solidFill>
              <a:schemeClr val="tx1"/>
            </a:solidFill>
            <a:prstDash val="solid"/>
            <a:round/>
            <a:headEnd type="none" w="med" len="med"/>
            <a:tailEnd type="none" w="med" len="med"/>
          </a:ln>
        </p:spPr>
      </p:cxnSp>
      <p:cxnSp>
        <p:nvCxnSpPr>
          <p:cNvPr id="286" name="Google Shape;286;p31"/>
          <p:cNvCxnSpPr>
            <a:stCxn id="282" idx="6"/>
            <a:endCxn id="280" idx="2"/>
          </p:cNvCxnSpPr>
          <p:nvPr/>
        </p:nvCxnSpPr>
        <p:spPr>
          <a:xfrm>
            <a:off x="5688601" y="3097050"/>
            <a:ext cx="1123800" cy="0"/>
          </a:xfrm>
          <a:prstGeom prst="straightConnector1">
            <a:avLst/>
          </a:prstGeom>
          <a:noFill/>
          <a:ln w="9525" cap="flat" cmpd="sng">
            <a:solidFill>
              <a:schemeClr val="tx1"/>
            </a:solidFill>
            <a:prstDash val="solid"/>
            <a:round/>
            <a:headEnd type="none" w="med" len="med"/>
            <a:tailEnd type="none" w="med" len="med"/>
          </a:ln>
        </p:spPr>
      </p:cxnSp>
      <p:cxnSp>
        <p:nvCxnSpPr>
          <p:cNvPr id="287" name="Google Shape;287;p31"/>
          <p:cNvCxnSpPr>
            <a:cxnSpLocks/>
            <a:stCxn id="280" idx="4"/>
            <a:endCxn id="278" idx="0"/>
          </p:cNvCxnSpPr>
          <p:nvPr/>
        </p:nvCxnSpPr>
        <p:spPr>
          <a:xfrm>
            <a:off x="7089788" y="3266100"/>
            <a:ext cx="13" cy="330399"/>
          </a:xfrm>
          <a:prstGeom prst="straightConnector1">
            <a:avLst/>
          </a:prstGeom>
          <a:noFill/>
          <a:ln w="9525" cap="flat" cmpd="sng">
            <a:solidFill>
              <a:schemeClr val="tx1"/>
            </a:solidFill>
            <a:prstDash val="solid"/>
            <a:round/>
            <a:headEnd type="none" w="med" len="med"/>
            <a:tailEnd type="none" w="med" len="med"/>
          </a:ln>
        </p:spPr>
      </p:cxnSp>
      <p:cxnSp>
        <p:nvCxnSpPr>
          <p:cNvPr id="288" name="Google Shape;288;p31"/>
          <p:cNvCxnSpPr>
            <a:stCxn id="281" idx="4"/>
            <a:endCxn id="274" idx="0"/>
          </p:cNvCxnSpPr>
          <p:nvPr/>
        </p:nvCxnSpPr>
        <p:spPr>
          <a:xfrm>
            <a:off x="3732713" y="3266100"/>
            <a:ext cx="2400" cy="330300"/>
          </a:xfrm>
          <a:prstGeom prst="straightConnector1">
            <a:avLst/>
          </a:prstGeom>
          <a:noFill/>
          <a:ln w="9525" cap="flat" cmpd="sng">
            <a:solidFill>
              <a:schemeClr val="tx1"/>
            </a:solidFill>
            <a:prstDash val="solid"/>
            <a:round/>
            <a:headEnd type="none" w="med" len="med"/>
            <a:tailEnd type="none" w="med" len="med"/>
          </a:ln>
        </p:spPr>
      </p:cxnSp>
      <p:cxnSp>
        <p:nvCxnSpPr>
          <p:cNvPr id="289" name="Google Shape;289;p31"/>
          <p:cNvCxnSpPr>
            <a:stCxn id="283" idx="0"/>
            <a:endCxn id="271" idx="2"/>
          </p:cNvCxnSpPr>
          <p:nvPr/>
        </p:nvCxnSpPr>
        <p:spPr>
          <a:xfrm rot="10800000">
            <a:off x="2054176" y="2526600"/>
            <a:ext cx="0" cy="401400"/>
          </a:xfrm>
          <a:prstGeom prst="straightConnector1">
            <a:avLst/>
          </a:prstGeom>
          <a:noFill/>
          <a:ln w="9525" cap="flat" cmpd="sng">
            <a:solidFill>
              <a:schemeClr val="tx1"/>
            </a:solidFill>
            <a:prstDash val="solid"/>
            <a:round/>
            <a:headEnd type="none" w="med" len="med"/>
            <a:tailEnd type="none" w="med" len="med"/>
          </a:ln>
        </p:spPr>
      </p:cxnSp>
      <p:cxnSp>
        <p:nvCxnSpPr>
          <p:cNvPr id="290" name="Google Shape;290;p31"/>
          <p:cNvCxnSpPr>
            <a:cxnSpLocks/>
            <a:stCxn id="282" idx="0"/>
            <a:endCxn id="276" idx="2"/>
          </p:cNvCxnSpPr>
          <p:nvPr/>
        </p:nvCxnSpPr>
        <p:spPr>
          <a:xfrm flipH="1" flipV="1">
            <a:off x="5411250" y="2403849"/>
            <a:ext cx="1" cy="524151"/>
          </a:xfrm>
          <a:prstGeom prst="straightConnector1">
            <a:avLst/>
          </a:prstGeom>
          <a:noFill/>
          <a:ln w="9525" cap="flat" cmpd="sng">
            <a:solidFill>
              <a:schemeClr val="tx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E2E813B-EE96-69BB-3FA3-C6F5C72798BC}"/>
              </a:ext>
            </a:extLst>
          </p:cNvPr>
          <p:cNvGraphicFramePr>
            <a:graphicFrameLocks noGrp="1"/>
          </p:cNvGraphicFramePr>
          <p:nvPr>
            <p:extLst>
              <p:ext uri="{D42A27DB-BD31-4B8C-83A1-F6EECF244321}">
                <p14:modId xmlns:p14="http://schemas.microsoft.com/office/powerpoint/2010/main" val="1013146622"/>
              </p:ext>
            </p:extLst>
          </p:nvPr>
        </p:nvGraphicFramePr>
        <p:xfrm>
          <a:off x="155608" y="95250"/>
          <a:ext cx="8632258" cy="4953000"/>
        </p:xfrm>
        <a:graphic>
          <a:graphicData uri="http://schemas.openxmlformats.org/drawingml/2006/table">
            <a:tbl>
              <a:tblPr firstRow="1" bandRow="1">
                <a:tableStyleId>{90ED392F-0560-4FF9-BC19-070C12882C4F}</a:tableStyleId>
              </a:tblPr>
              <a:tblGrid>
                <a:gridCol w="4316129">
                  <a:extLst>
                    <a:ext uri="{9D8B030D-6E8A-4147-A177-3AD203B41FA5}">
                      <a16:colId xmlns:a16="http://schemas.microsoft.com/office/drawing/2014/main" val="4093106939"/>
                    </a:ext>
                  </a:extLst>
                </a:gridCol>
                <a:gridCol w="4316129">
                  <a:extLst>
                    <a:ext uri="{9D8B030D-6E8A-4147-A177-3AD203B41FA5}">
                      <a16:colId xmlns:a16="http://schemas.microsoft.com/office/drawing/2014/main" val="49564224"/>
                    </a:ext>
                  </a:extLst>
                </a:gridCol>
              </a:tblGrid>
              <a:tr h="355401">
                <a:tc>
                  <a:txBody>
                    <a:bodyPr/>
                    <a:lstStyle/>
                    <a:p>
                      <a:r>
                        <a:rPr lang="en-IN" sz="2000" b="1" dirty="0">
                          <a:solidFill>
                            <a:schemeClr val="tx1"/>
                          </a:solidFill>
                          <a:latin typeface="Times New Roman" panose="02020603050405020304" pitchFamily="18" charset="0"/>
                          <a:ea typeface="Raleway"/>
                          <a:cs typeface="Times New Roman" panose="02020603050405020304" pitchFamily="18" charset="0"/>
                          <a:sym typeface="Raleway"/>
                        </a:rPr>
                        <a:t>Strengths</a:t>
                      </a:r>
                      <a:endParaRPr lang="en-IN" sz="2000" dirty="0">
                        <a:solidFill>
                          <a:schemeClr val="tx1"/>
                        </a:solidFill>
                      </a:endParaRPr>
                    </a:p>
                  </a:txBody>
                  <a:tcPr/>
                </a:tc>
                <a:tc>
                  <a:txBody>
                    <a:bodyPr/>
                    <a:lstStyle/>
                    <a:p>
                      <a:r>
                        <a:rPr lang="en-IN" sz="2000" b="1" dirty="0">
                          <a:solidFill>
                            <a:schemeClr val="tx1"/>
                          </a:solidFill>
                          <a:latin typeface="Times New Roman" panose="02020603050405020304" pitchFamily="18" charset="0"/>
                          <a:ea typeface="Raleway"/>
                          <a:cs typeface="Times New Roman" panose="02020603050405020304" pitchFamily="18" charset="0"/>
                          <a:sym typeface="Raleway"/>
                        </a:rPr>
                        <a:t>Weakness</a:t>
                      </a:r>
                      <a:endParaRPr lang="en-IN" sz="2000" dirty="0">
                        <a:solidFill>
                          <a:schemeClr val="tx1"/>
                        </a:solidFill>
                      </a:endParaRPr>
                    </a:p>
                  </a:txBody>
                  <a:tcPr/>
                </a:tc>
                <a:extLst>
                  <a:ext uri="{0D108BD9-81ED-4DB2-BD59-A6C34878D82A}">
                    <a16:rowId xmlns:a16="http://schemas.microsoft.com/office/drawing/2014/main" val="96434942"/>
                  </a:ext>
                </a:extLst>
              </a:tr>
              <a:tr h="1728062">
                <a:tc>
                  <a:txBody>
                    <a:bodyPr/>
                    <a:lstStyle/>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Human emotion detection can help improve mental health and wellbeing by detecting and addressing negative emotions and stress.</a:t>
                      </a:r>
                    </a:p>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Emotion detection can be used in a variety of settings, such as healthcare, education, and workplace environments, to help improve communication and relationships.</a:t>
                      </a:r>
                    </a:p>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Emotion detection technology is constantly </a:t>
                      </a:r>
                    </a:p>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improving, with the development of more accurate and sophisticated tools for detecting emotions.</a:t>
                      </a:r>
                    </a:p>
                  </a:txBody>
                  <a:tcPr/>
                </a:tc>
                <a:tc>
                  <a:txBody>
                    <a:bodyPr/>
                    <a:lstStyle/>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Emotion detection is not always accurate and can be influenced by a variety of factors, such as cultural differences and individual expressions of emotions.</a:t>
                      </a:r>
                    </a:p>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The use of emotion detection technology can raise ethical concerns, such as invasion of privacy and potential misuse of data.</a:t>
                      </a:r>
                    </a:p>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There is a risk of overreliance on technology for emotion detection, which can lead to a lack of empathy and understanding in human interactions.</a:t>
                      </a:r>
                    </a:p>
                    <a:p>
                      <a:endParaRPr lang="en-IN" dirty="0"/>
                    </a:p>
                  </a:txBody>
                  <a:tcPr/>
                </a:tc>
                <a:extLst>
                  <a:ext uri="{0D108BD9-81ED-4DB2-BD59-A6C34878D82A}">
                    <a16:rowId xmlns:a16="http://schemas.microsoft.com/office/drawing/2014/main" val="1941126383"/>
                  </a:ext>
                </a:extLst>
              </a:tr>
              <a:tr h="320411">
                <a:tc>
                  <a:txBody>
                    <a:bodyPr/>
                    <a:lstStyle/>
                    <a:p>
                      <a:r>
                        <a:rPr lang="en-IN" sz="2000" b="1" dirty="0">
                          <a:solidFill>
                            <a:schemeClr val="tx1"/>
                          </a:solidFill>
                          <a:latin typeface="Times New Roman" panose="02020603050405020304" pitchFamily="18" charset="0"/>
                          <a:ea typeface="Raleway"/>
                          <a:cs typeface="Times New Roman" panose="02020603050405020304" pitchFamily="18" charset="0"/>
                          <a:sym typeface="Raleway"/>
                        </a:rPr>
                        <a:t>Opportunities</a:t>
                      </a:r>
                      <a:endParaRPr lang="en-IN" sz="2000" dirty="0">
                        <a:solidFill>
                          <a:schemeClr val="tx1"/>
                        </a:solidFill>
                      </a:endParaRPr>
                    </a:p>
                  </a:txBody>
                  <a:tcPr/>
                </a:tc>
                <a:tc>
                  <a:txBody>
                    <a:bodyPr/>
                    <a:lstStyle/>
                    <a:p>
                      <a:r>
                        <a:rPr lang="en-IN" sz="2000" b="1" dirty="0">
                          <a:solidFill>
                            <a:schemeClr val="tx1"/>
                          </a:solidFill>
                          <a:latin typeface="Times New Roman" panose="02020603050405020304" pitchFamily="18" charset="0"/>
                          <a:ea typeface="Raleway"/>
                          <a:cs typeface="Times New Roman" panose="02020603050405020304" pitchFamily="18" charset="0"/>
                          <a:sym typeface="Raleway"/>
                        </a:rPr>
                        <a:t>Threats</a:t>
                      </a:r>
                      <a:endParaRPr lang="en-IN" sz="2000" dirty="0">
                        <a:solidFill>
                          <a:schemeClr val="tx1"/>
                        </a:solidFill>
                      </a:endParaRPr>
                    </a:p>
                  </a:txBody>
                  <a:tcPr/>
                </a:tc>
                <a:extLst>
                  <a:ext uri="{0D108BD9-81ED-4DB2-BD59-A6C34878D82A}">
                    <a16:rowId xmlns:a16="http://schemas.microsoft.com/office/drawing/2014/main" val="2086758866"/>
                  </a:ext>
                </a:extLst>
              </a:tr>
              <a:tr h="1728062">
                <a:tc>
                  <a:txBody>
                    <a:bodyPr/>
                    <a:lstStyle/>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Emotion detection technology can be used to help diagnose and treat mental health conditions, such as depression and anxiety.</a:t>
                      </a:r>
                    </a:p>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Emotion detection can help improve communication and relationships in various settings, such as customer service, healthcare and education.</a:t>
                      </a:r>
                    </a:p>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Emotion detection can be integrated into various products, such as wearable devices and smartphones, to provide real-time feedback and support for emotional wellbeing.</a:t>
                      </a:r>
                    </a:p>
                    <a:p>
                      <a:endParaRPr lang="en-IN" dirty="0"/>
                    </a:p>
                  </a:txBody>
                  <a:tcPr/>
                </a:tc>
                <a:tc>
                  <a:txBody>
                    <a:bodyPr/>
                    <a:lstStyle/>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The use of emotion detection technology can lead to discrimination and bias, especially if the technology is not properly calibrated or trained.</a:t>
                      </a:r>
                    </a:p>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There is a risk of privacy violations if emotion detection technology is used without consent or appropriate safeguards in place.</a:t>
                      </a:r>
                    </a:p>
                    <a:p>
                      <a:pPr algn="l">
                        <a:buFont typeface="Arial" panose="020B0604020202020204" pitchFamily="34" charset="0"/>
                        <a:buChar char="•"/>
                      </a:pPr>
                      <a:r>
                        <a:rPr lang="en-US" sz="1300" b="0" i="0" dirty="0">
                          <a:solidFill>
                            <a:schemeClr val="tx1"/>
                          </a:solidFill>
                          <a:effectLst/>
                          <a:latin typeface="Times New Roman" panose="02020603050405020304" pitchFamily="18" charset="0"/>
                          <a:cs typeface="Times New Roman" panose="02020603050405020304" pitchFamily="18" charset="0"/>
                        </a:rPr>
                        <a:t>There may be resistance or reluctance to adopt emotion detection technology, particularly if people feel uncomfortable with the idea of their emotions being monitored or analyzed.</a:t>
                      </a:r>
                    </a:p>
                    <a:p>
                      <a:endParaRPr lang="en-IN" dirty="0"/>
                    </a:p>
                  </a:txBody>
                  <a:tcPr/>
                </a:tc>
                <a:extLst>
                  <a:ext uri="{0D108BD9-81ED-4DB2-BD59-A6C34878D82A}">
                    <a16:rowId xmlns:a16="http://schemas.microsoft.com/office/drawing/2014/main" val="1715340904"/>
                  </a:ext>
                </a:extLst>
              </a:tr>
            </a:tbl>
          </a:graphicData>
        </a:graphic>
      </p:graphicFrame>
      <p:sp>
        <p:nvSpPr>
          <p:cNvPr id="8" name="TextBox 7">
            <a:extLst>
              <a:ext uri="{FF2B5EF4-FFF2-40B4-BE49-F238E27FC236}">
                <a16:creationId xmlns:a16="http://schemas.microsoft.com/office/drawing/2014/main" id="{22D42F16-EBE2-1C9D-E63A-A566BE7DB740}"/>
              </a:ext>
            </a:extLst>
          </p:cNvPr>
          <p:cNvSpPr txBox="1"/>
          <p:nvPr/>
        </p:nvSpPr>
        <p:spPr>
          <a:xfrm>
            <a:off x="8759792" y="95250"/>
            <a:ext cx="457200" cy="276999"/>
          </a:xfrm>
          <a:prstGeom prst="rect">
            <a:avLst/>
          </a:prstGeom>
          <a:noFill/>
        </p:spPr>
        <p:txBody>
          <a:bodyPr wrap="square">
            <a:spAutoFit/>
          </a:bodyPr>
          <a:lstStyle/>
          <a:p>
            <a:r>
              <a:rPr lang="en" sz="1200" dirty="0">
                <a:latin typeface="Raleway" pitchFamily="2" charset="0"/>
              </a:rPr>
              <a:t>09</a:t>
            </a:r>
            <a:endParaRPr lang="en-IN" sz="1200" dirty="0">
              <a:latin typeface="Raleway" pitchFamily="2" charset="0"/>
            </a:endParaRPr>
          </a:p>
        </p:txBody>
      </p:sp>
    </p:spTree>
    <p:extLst>
      <p:ext uri="{BB962C8B-B14F-4D97-AF65-F5344CB8AC3E}">
        <p14:creationId xmlns:p14="http://schemas.microsoft.com/office/powerpoint/2010/main" val="958828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730</TotalTime>
  <Words>814</Words>
  <Application>Microsoft Office PowerPoint</Application>
  <PresentationFormat>On-screen Show (16:9)</PresentationFormat>
  <Paragraphs>113</Paragraphs>
  <Slides>13</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Raleway</vt:lpstr>
      <vt:lpstr>Nunito Light</vt:lpstr>
      <vt:lpstr>Arial</vt:lpstr>
      <vt:lpstr>Rockwell</vt:lpstr>
      <vt:lpstr>Bookman Old Style</vt:lpstr>
      <vt:lpstr>Exo</vt:lpstr>
      <vt:lpstr>Times New Roman</vt:lpstr>
      <vt:lpstr>Fira Sans Condensed</vt:lpstr>
      <vt:lpstr>Bebas Neue</vt:lpstr>
      <vt:lpstr>Algerian</vt:lpstr>
      <vt:lpstr>Damask</vt:lpstr>
      <vt:lpstr>Batch - 1:  HUMAN EMOTION DETECTION </vt:lpstr>
      <vt:lpstr>Table of contents</vt:lpstr>
      <vt:lpstr>Problem Statement</vt:lpstr>
      <vt:lpstr>Customer Survey</vt:lpstr>
      <vt:lpstr>Problem and solution</vt:lpstr>
      <vt:lpstr>Exisisting Solutions</vt:lpstr>
      <vt:lpstr>Product Overview</vt:lpstr>
      <vt:lpstr>SWOT Analysis</vt:lpstr>
      <vt:lpstr>PowerPoint Presentation</vt:lpstr>
      <vt:lpstr>PowerPoint Presentation</vt:lpstr>
      <vt:lpstr>PowerPoint Presentation</vt:lpstr>
      <vt:lpstr>Design Blueprint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- 1:  Project Title Goes Here</dc:title>
  <dc:creator>Arun Adithya</dc:creator>
  <cp:lastModifiedBy>kota harsha</cp:lastModifiedBy>
  <cp:revision>5</cp:revision>
  <dcterms:modified xsi:type="dcterms:W3CDTF">2023-05-07T15:23:20Z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2023-05-07T06:35:54Z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3ad23fa5-aba5-486a-898d-eabee27427c2</vt:lpwstr>
  </property>
  <property fmtid="{D5CDD505-2E9C-101B-9397-08002B2CF9AE}" pid="7" name="MSIP_Label_defa4170-0d19-0005-0004-bc88714345d2_ActionId">
    <vt:lpwstr>386726f0-2c74-4c12-8ff8-0bd57f5d3bfa</vt:lpwstr>
  </property>
  <property fmtid="{D5CDD505-2E9C-101B-9397-08002B2CF9AE}" pid="8" name="MSIP_Label_defa4170-0d19-0005-0004-bc88714345d2_ContentBits">
    <vt:lpwstr>0</vt:lpwstr>
  </property>
</Properties>
</file>