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9" r:id="rId12"/>
    <p:sldId id="266" r:id="rId13"/>
    <p:sldId id="268" r:id="rId14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54" y="29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00000">
            <a:off x="13497880" y="1559223"/>
            <a:ext cx="5804608" cy="5804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4232" y="3131544"/>
            <a:ext cx="2636748" cy="2680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565" y="1501896"/>
            <a:ext cx="5804607" cy="5804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4" descr="Picture 4"/>
          <p:cNvPicPr>
            <a:picLocks noChangeAspect="1"/>
          </p:cNvPicPr>
          <p:nvPr/>
        </p:nvPicPr>
        <p:blipFill>
          <a:blip r:embed="rId5">
            <a:alphaModFix amt="96000"/>
          </a:blip>
          <a:stretch>
            <a:fillRect/>
          </a:stretch>
        </p:blipFill>
        <p:spPr>
          <a:xfrm>
            <a:off x="-5143526" y="7597308"/>
            <a:ext cx="8233265" cy="823326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extBox 7"/>
          <p:cNvSpPr txBox="1"/>
          <p:nvPr/>
        </p:nvSpPr>
        <p:spPr>
          <a:xfrm>
            <a:off x="1224403" y="4509056"/>
            <a:ext cx="5511302" cy="24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ts val="11500"/>
              </a:lnSpc>
              <a:defRPr sz="9100"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IN" sz="8000" dirty="0">
                <a:solidFill>
                  <a:schemeClr val="accent6">
                    <a:lumMod val="75000"/>
                  </a:schemeClr>
                </a:solidFill>
                <a:latin typeface="Montserrat ExtraBold" pitchFamily="2" charset="0"/>
              </a:rPr>
              <a:t>HEALTH</a:t>
            </a:r>
          </a:p>
          <a:p>
            <a:pPr algn="ctr">
              <a:lnSpc>
                <a:spcPct val="100000"/>
              </a:lnSpc>
            </a:pPr>
            <a:r>
              <a:rPr lang="en-IN" sz="8000" dirty="0">
                <a:solidFill>
                  <a:schemeClr val="accent6">
                    <a:lumMod val="75000"/>
                  </a:schemeClr>
                </a:solidFill>
                <a:latin typeface="Montserrat ExtraBold" pitchFamily="2" charset="0"/>
              </a:rPr>
              <a:t>COACH</a:t>
            </a: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8702" y="5617215"/>
            <a:ext cx="1499907" cy="1746618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12"/>
          <p:cNvSpPr txBox="1"/>
          <p:nvPr/>
        </p:nvSpPr>
        <p:spPr>
          <a:xfrm>
            <a:off x="1837035" y="3308727"/>
            <a:ext cx="5935734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7200">
                <a:solidFill>
                  <a:schemeClr val="accent6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BATCH-1:</a:t>
            </a:r>
          </a:p>
        </p:txBody>
      </p:sp>
      <p:pic>
        <p:nvPicPr>
          <p:cNvPr id="101" name="Picture 4" descr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28" y="357050"/>
            <a:ext cx="3632366" cy="1482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6" descr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15436" y="452717"/>
            <a:ext cx="3321877" cy="101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PRESENTED BY:…"/>
          <p:cNvSpPr txBox="1"/>
          <p:nvPr/>
        </p:nvSpPr>
        <p:spPr>
          <a:xfrm>
            <a:off x="11542471" y="7375090"/>
            <a:ext cx="8208955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200"/>
            </a:pPr>
            <a:r>
              <a:rPr sz="3600" dirty="0"/>
              <a:t>PRESENTED BY:</a:t>
            </a:r>
            <a:endParaRPr lang="en-US" sz="3600" dirty="0"/>
          </a:p>
          <a:p>
            <a:pPr>
              <a:defRPr sz="2200"/>
            </a:pPr>
            <a:r>
              <a:rPr lang="en-IN" sz="3600" dirty="0"/>
              <a:t>- HANEESH-22R21A6693</a:t>
            </a:r>
            <a:endParaRPr sz="3600" dirty="0"/>
          </a:p>
          <a:p>
            <a:pPr>
              <a:defRPr sz="2200"/>
            </a:pPr>
            <a:r>
              <a:rPr lang="en-US" sz="3600" dirty="0"/>
              <a:t>-</a:t>
            </a:r>
            <a:r>
              <a:rPr sz="3600" dirty="0"/>
              <a:t>Shruthi-22R21A6675</a:t>
            </a:r>
          </a:p>
          <a:p>
            <a:pPr>
              <a:defRPr sz="2200"/>
            </a:pPr>
            <a:r>
              <a:rPr lang="en-US" sz="3600" dirty="0"/>
              <a:t>-</a:t>
            </a:r>
            <a:r>
              <a:rPr sz="3600" dirty="0"/>
              <a:t>Raghava-22R21A6687</a:t>
            </a:r>
          </a:p>
          <a:p>
            <a:pPr>
              <a:defRPr sz="2200"/>
            </a:pPr>
            <a:r>
              <a:rPr lang="en-US" sz="3600" dirty="0"/>
              <a:t>-</a:t>
            </a:r>
            <a:r>
              <a:rPr sz="3600" dirty="0"/>
              <a:t>Sriya-22R21A6679</a:t>
            </a:r>
          </a:p>
          <a:p>
            <a:pPr>
              <a:defRPr sz="2200"/>
            </a:pP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F42E65F-DAAE-8B8E-2428-4685A49ECC31}"/>
              </a:ext>
            </a:extLst>
          </p:cNvPr>
          <p:cNvGrpSpPr/>
          <p:nvPr/>
        </p:nvGrpSpPr>
        <p:grpSpPr>
          <a:xfrm>
            <a:off x="1280160" y="1752600"/>
            <a:ext cx="15727680" cy="6781799"/>
            <a:chOff x="457188" y="411475"/>
            <a:chExt cx="8238912" cy="4035764"/>
          </a:xfrm>
        </p:grpSpPr>
        <p:grpSp>
          <p:nvGrpSpPr>
            <p:cNvPr id="2" name="Google Shape;1195;p43">
              <a:extLst>
                <a:ext uri="{FF2B5EF4-FFF2-40B4-BE49-F238E27FC236}">
                  <a16:creationId xmlns:a16="http://schemas.microsoft.com/office/drawing/2014/main" id="{B96A9E1A-E9B4-A4E9-66FF-057828FB5C59}"/>
                </a:ext>
              </a:extLst>
            </p:cNvPr>
            <p:cNvGrpSpPr/>
            <p:nvPr/>
          </p:nvGrpSpPr>
          <p:grpSpPr>
            <a:xfrm>
              <a:off x="3121114" y="1447681"/>
              <a:ext cx="2901541" cy="2901707"/>
              <a:chOff x="2548956" y="2148856"/>
              <a:chExt cx="1653300" cy="1653300"/>
            </a:xfrm>
          </p:grpSpPr>
          <p:sp>
            <p:nvSpPr>
              <p:cNvPr id="3" name="Google Shape;1196;p43">
                <a:extLst>
                  <a:ext uri="{FF2B5EF4-FFF2-40B4-BE49-F238E27FC236}">
                    <a16:creationId xmlns:a16="http://schemas.microsoft.com/office/drawing/2014/main" id="{6B9D6EFD-A838-ACE7-A236-B8F924F985C4}"/>
                  </a:ext>
                </a:extLst>
              </p:cNvPr>
              <p:cNvSpPr/>
              <p:nvPr/>
            </p:nvSpPr>
            <p:spPr>
              <a:xfrm>
                <a:off x="2548956" y="2148856"/>
                <a:ext cx="1653300" cy="1653300"/>
              </a:xfrm>
              <a:prstGeom prst="rect">
                <a:avLst/>
              </a:prstGeom>
              <a:noFill/>
              <a:ln w="19050" cap="flat" cmpd="sng">
                <a:solidFill>
                  <a:srgbClr val="3A72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" name="Google Shape;1197;p43">
                <a:extLst>
                  <a:ext uri="{FF2B5EF4-FFF2-40B4-BE49-F238E27FC236}">
                    <a16:creationId xmlns:a16="http://schemas.microsoft.com/office/drawing/2014/main" id="{6ABC2FF7-29AF-0324-7071-3AAF93A6560A}"/>
                  </a:ext>
                </a:extLst>
              </p:cNvPr>
              <p:cNvCxnSpPr>
                <a:endCxn id="3" idx="3"/>
              </p:cNvCxnSpPr>
              <p:nvPr/>
            </p:nvCxnSpPr>
            <p:spPr>
              <a:xfrm rot="10800000" flipH="1">
                <a:off x="3377256" y="2975506"/>
                <a:ext cx="825000" cy="900"/>
              </a:xfrm>
              <a:prstGeom prst="straightConnector1">
                <a:avLst/>
              </a:prstGeom>
              <a:noFill/>
              <a:ln w="19050" cap="rnd" cmpd="sng">
                <a:solidFill>
                  <a:srgbClr val="3A727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" name="Google Shape;1198;p43">
                <a:extLst>
                  <a:ext uri="{FF2B5EF4-FFF2-40B4-BE49-F238E27FC236}">
                    <a16:creationId xmlns:a16="http://schemas.microsoft.com/office/drawing/2014/main" id="{FA385855-D5EF-8692-FC3D-160B561869C6}"/>
                  </a:ext>
                </a:extLst>
              </p:cNvPr>
              <p:cNvSpPr/>
              <p:nvPr/>
            </p:nvSpPr>
            <p:spPr>
              <a:xfrm rot="5400000">
                <a:off x="2143235" y="2561995"/>
                <a:ext cx="1640700" cy="828900"/>
              </a:xfrm>
              <a:prstGeom prst="triangle">
                <a:avLst>
                  <a:gd name="adj" fmla="val 50000"/>
                </a:avLst>
              </a:prstGeom>
              <a:noFill/>
              <a:ln w="19050" cap="flat" cmpd="sng">
                <a:solidFill>
                  <a:srgbClr val="3A72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Google Shape;1199;p43">
                <a:extLst>
                  <a:ext uri="{FF2B5EF4-FFF2-40B4-BE49-F238E27FC236}">
                    <a16:creationId xmlns:a16="http://schemas.microsoft.com/office/drawing/2014/main" id="{A4C0D0C4-42D7-4211-7FEC-00EA7D510CF7}"/>
                  </a:ext>
                </a:extLst>
              </p:cNvPr>
              <p:cNvSpPr/>
              <p:nvPr/>
            </p:nvSpPr>
            <p:spPr>
              <a:xfrm>
                <a:off x="3158539" y="2759831"/>
                <a:ext cx="434100" cy="434100"/>
              </a:xfrm>
              <a:prstGeom prst="ellipse">
                <a:avLst/>
              </a:prstGeom>
              <a:solidFill>
                <a:srgbClr val="3A72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Google Shape;1200;p43">
                <a:extLst>
                  <a:ext uri="{FF2B5EF4-FFF2-40B4-BE49-F238E27FC236}">
                    <a16:creationId xmlns:a16="http://schemas.microsoft.com/office/drawing/2014/main" id="{8E1408EB-A972-934C-B8D7-877EC84587B5}"/>
                  </a:ext>
                </a:extLst>
              </p:cNvPr>
              <p:cNvSpPr/>
              <p:nvPr/>
            </p:nvSpPr>
            <p:spPr>
              <a:xfrm>
                <a:off x="3235245" y="2835272"/>
                <a:ext cx="280767" cy="280517"/>
              </a:xfrm>
              <a:custGeom>
                <a:avLst/>
                <a:gdLst/>
                <a:ahLst/>
                <a:cxnLst/>
                <a:rect l="l" t="t" r="r" b="b"/>
                <a:pathLst>
                  <a:path w="21343" h="21324" extrusionOk="0">
                    <a:moveTo>
                      <a:pt x="4059" y="657"/>
                    </a:moveTo>
                    <a:cubicBezTo>
                      <a:pt x="4226" y="657"/>
                      <a:pt x="4392" y="695"/>
                      <a:pt x="4549" y="770"/>
                    </a:cubicBezTo>
                    <a:lnTo>
                      <a:pt x="8574" y="2680"/>
                    </a:lnTo>
                    <a:cubicBezTo>
                      <a:pt x="8508" y="2834"/>
                      <a:pt x="8471" y="3001"/>
                      <a:pt x="8471" y="3177"/>
                    </a:cubicBezTo>
                    <a:lnTo>
                      <a:pt x="8471" y="3438"/>
                    </a:lnTo>
                    <a:cubicBezTo>
                      <a:pt x="8034" y="3186"/>
                      <a:pt x="7340" y="2813"/>
                      <a:pt x="6590" y="2509"/>
                    </a:cubicBezTo>
                    <a:cubicBezTo>
                      <a:pt x="5744" y="2167"/>
                      <a:pt x="5032" y="1997"/>
                      <a:pt x="4457" y="1997"/>
                    </a:cubicBezTo>
                    <a:cubicBezTo>
                      <a:pt x="3820" y="1997"/>
                      <a:pt x="3352" y="2206"/>
                      <a:pt x="3056" y="2625"/>
                    </a:cubicBezTo>
                    <a:cubicBezTo>
                      <a:pt x="2952" y="2774"/>
                      <a:pt x="2985" y="2979"/>
                      <a:pt x="3134" y="3083"/>
                    </a:cubicBezTo>
                    <a:cubicBezTo>
                      <a:pt x="3192" y="3124"/>
                      <a:pt x="3260" y="3144"/>
                      <a:pt x="3326" y="3144"/>
                    </a:cubicBezTo>
                    <a:cubicBezTo>
                      <a:pt x="3429" y="3144"/>
                      <a:pt x="3530" y="3096"/>
                      <a:pt x="3593" y="3005"/>
                    </a:cubicBezTo>
                    <a:cubicBezTo>
                      <a:pt x="3771" y="2754"/>
                      <a:pt x="4080" y="2652"/>
                      <a:pt x="4462" y="2652"/>
                    </a:cubicBezTo>
                    <a:cubicBezTo>
                      <a:pt x="5665" y="2652"/>
                      <a:pt x="7595" y="3662"/>
                      <a:pt x="8472" y="4202"/>
                    </a:cubicBezTo>
                    <a:lnTo>
                      <a:pt x="8472" y="5765"/>
                    </a:lnTo>
                    <a:lnTo>
                      <a:pt x="3231" y="4321"/>
                    </a:lnTo>
                    <a:cubicBezTo>
                      <a:pt x="2916" y="4237"/>
                      <a:pt x="2663" y="4030"/>
                      <a:pt x="2513" y="3741"/>
                    </a:cubicBezTo>
                    <a:cubicBezTo>
                      <a:pt x="2366" y="3453"/>
                      <a:pt x="2346" y="3123"/>
                      <a:pt x="2460" y="2820"/>
                    </a:cubicBezTo>
                    <a:lnTo>
                      <a:pt x="2985" y="1405"/>
                    </a:lnTo>
                    <a:cubicBezTo>
                      <a:pt x="3100" y="1101"/>
                      <a:pt x="3326" y="867"/>
                      <a:pt x="3626" y="743"/>
                    </a:cubicBezTo>
                    <a:cubicBezTo>
                      <a:pt x="3767" y="686"/>
                      <a:pt x="3913" y="657"/>
                      <a:pt x="4059" y="657"/>
                    </a:cubicBezTo>
                    <a:close/>
                    <a:moveTo>
                      <a:pt x="17271" y="657"/>
                    </a:moveTo>
                    <a:cubicBezTo>
                      <a:pt x="17416" y="657"/>
                      <a:pt x="17562" y="686"/>
                      <a:pt x="17703" y="743"/>
                    </a:cubicBezTo>
                    <a:cubicBezTo>
                      <a:pt x="18003" y="867"/>
                      <a:pt x="18233" y="1101"/>
                      <a:pt x="18345" y="1405"/>
                    </a:cubicBezTo>
                    <a:lnTo>
                      <a:pt x="18870" y="2820"/>
                    </a:lnTo>
                    <a:cubicBezTo>
                      <a:pt x="18985" y="3125"/>
                      <a:pt x="18964" y="3453"/>
                      <a:pt x="18816" y="3741"/>
                    </a:cubicBezTo>
                    <a:cubicBezTo>
                      <a:pt x="18668" y="4030"/>
                      <a:pt x="18413" y="4237"/>
                      <a:pt x="18100" y="4322"/>
                    </a:cubicBezTo>
                    <a:lnTo>
                      <a:pt x="12859" y="5766"/>
                    </a:lnTo>
                    <a:lnTo>
                      <a:pt x="12859" y="4184"/>
                    </a:lnTo>
                    <a:cubicBezTo>
                      <a:pt x="13750" y="3638"/>
                      <a:pt x="15649" y="2652"/>
                      <a:pt x="16837" y="2652"/>
                    </a:cubicBezTo>
                    <a:cubicBezTo>
                      <a:pt x="17219" y="2652"/>
                      <a:pt x="17527" y="2754"/>
                      <a:pt x="17705" y="3005"/>
                    </a:cubicBezTo>
                    <a:cubicBezTo>
                      <a:pt x="17768" y="3096"/>
                      <a:pt x="17869" y="3144"/>
                      <a:pt x="17972" y="3144"/>
                    </a:cubicBezTo>
                    <a:cubicBezTo>
                      <a:pt x="18039" y="3144"/>
                      <a:pt x="18106" y="3124"/>
                      <a:pt x="18164" y="3083"/>
                    </a:cubicBezTo>
                    <a:cubicBezTo>
                      <a:pt x="18313" y="2979"/>
                      <a:pt x="18346" y="2771"/>
                      <a:pt x="18242" y="2624"/>
                    </a:cubicBezTo>
                    <a:cubicBezTo>
                      <a:pt x="17945" y="2206"/>
                      <a:pt x="17476" y="1996"/>
                      <a:pt x="16839" y="1996"/>
                    </a:cubicBezTo>
                    <a:cubicBezTo>
                      <a:pt x="16265" y="1996"/>
                      <a:pt x="15553" y="2167"/>
                      <a:pt x="14708" y="2509"/>
                    </a:cubicBezTo>
                    <a:cubicBezTo>
                      <a:pt x="13976" y="2806"/>
                      <a:pt x="13297" y="3167"/>
                      <a:pt x="12859" y="3419"/>
                    </a:cubicBezTo>
                    <a:lnTo>
                      <a:pt x="12859" y="3177"/>
                    </a:lnTo>
                    <a:cubicBezTo>
                      <a:pt x="12859" y="2999"/>
                      <a:pt x="12822" y="2831"/>
                      <a:pt x="12757" y="2680"/>
                    </a:cubicBezTo>
                    <a:lnTo>
                      <a:pt x="16780" y="770"/>
                    </a:lnTo>
                    <a:cubicBezTo>
                      <a:pt x="16938" y="695"/>
                      <a:pt x="17104" y="657"/>
                      <a:pt x="17271" y="657"/>
                    </a:cubicBezTo>
                    <a:close/>
                    <a:moveTo>
                      <a:pt x="11603" y="2577"/>
                    </a:moveTo>
                    <a:cubicBezTo>
                      <a:pt x="11933" y="2577"/>
                      <a:pt x="12201" y="2846"/>
                      <a:pt x="12201" y="3177"/>
                    </a:cubicBezTo>
                    <a:lnTo>
                      <a:pt x="12201" y="5899"/>
                    </a:lnTo>
                    <a:cubicBezTo>
                      <a:pt x="12201" y="6229"/>
                      <a:pt x="11933" y="6497"/>
                      <a:pt x="11603" y="6497"/>
                    </a:cubicBezTo>
                    <a:lnTo>
                      <a:pt x="9730" y="6497"/>
                    </a:lnTo>
                    <a:cubicBezTo>
                      <a:pt x="9398" y="6497"/>
                      <a:pt x="9130" y="6229"/>
                      <a:pt x="9130" y="5899"/>
                    </a:cubicBezTo>
                    <a:lnTo>
                      <a:pt x="9130" y="3177"/>
                    </a:lnTo>
                    <a:cubicBezTo>
                      <a:pt x="9128" y="2846"/>
                      <a:pt x="9398" y="2577"/>
                      <a:pt x="9730" y="2577"/>
                    </a:cubicBezTo>
                    <a:close/>
                    <a:moveTo>
                      <a:pt x="11129" y="7156"/>
                    </a:moveTo>
                    <a:cubicBezTo>
                      <a:pt x="11499" y="7646"/>
                      <a:pt x="11842" y="8153"/>
                      <a:pt x="12156" y="8676"/>
                    </a:cubicBezTo>
                    <a:lnTo>
                      <a:pt x="9175" y="8676"/>
                    </a:lnTo>
                    <a:cubicBezTo>
                      <a:pt x="9489" y="8153"/>
                      <a:pt x="9832" y="7646"/>
                      <a:pt x="10202" y="7156"/>
                    </a:cubicBezTo>
                    <a:close/>
                    <a:moveTo>
                      <a:pt x="20675" y="4924"/>
                    </a:moveTo>
                    <a:lnTo>
                      <a:pt x="20675" y="8676"/>
                    </a:lnTo>
                    <a:lnTo>
                      <a:pt x="17132" y="8676"/>
                    </a:lnTo>
                    <a:cubicBezTo>
                      <a:pt x="16668" y="7652"/>
                      <a:pt x="16128" y="6661"/>
                      <a:pt x="15512" y="5720"/>
                    </a:cubicBezTo>
                    <a:lnTo>
                      <a:pt x="18276" y="4959"/>
                    </a:lnTo>
                    <a:cubicBezTo>
                      <a:pt x="18313" y="4947"/>
                      <a:pt x="18351" y="4937"/>
                      <a:pt x="18388" y="4924"/>
                    </a:cubicBezTo>
                    <a:close/>
                    <a:moveTo>
                      <a:pt x="6487" y="5902"/>
                    </a:moveTo>
                    <a:lnTo>
                      <a:pt x="8620" y="6490"/>
                    </a:lnTo>
                    <a:cubicBezTo>
                      <a:pt x="8784" y="6795"/>
                      <a:pt x="9070" y="7028"/>
                      <a:pt x="9413" y="7116"/>
                    </a:cubicBezTo>
                    <a:cubicBezTo>
                      <a:pt x="7874" y="9264"/>
                      <a:pt x="6814" y="11734"/>
                      <a:pt x="6317" y="14328"/>
                    </a:cubicBezTo>
                    <a:cubicBezTo>
                      <a:pt x="5966" y="13816"/>
                      <a:pt x="5640" y="13282"/>
                      <a:pt x="5340" y="12727"/>
                    </a:cubicBezTo>
                    <a:cubicBezTo>
                      <a:pt x="5297" y="12648"/>
                      <a:pt x="5221" y="12589"/>
                      <a:pt x="5131" y="12566"/>
                    </a:cubicBezTo>
                    <a:cubicBezTo>
                      <a:pt x="5104" y="12559"/>
                      <a:pt x="5076" y="12556"/>
                      <a:pt x="5049" y="12556"/>
                    </a:cubicBezTo>
                    <a:cubicBezTo>
                      <a:pt x="4985" y="12556"/>
                      <a:pt x="4923" y="12574"/>
                      <a:pt x="4870" y="12608"/>
                    </a:cubicBezTo>
                    <a:cubicBezTo>
                      <a:pt x="4323" y="12966"/>
                      <a:pt x="3784" y="13358"/>
                      <a:pt x="3267" y="13779"/>
                    </a:cubicBezTo>
                    <a:cubicBezTo>
                      <a:pt x="3801" y="10975"/>
                      <a:pt x="4903" y="8274"/>
                      <a:pt x="6487" y="5902"/>
                    </a:cubicBezTo>
                    <a:close/>
                    <a:moveTo>
                      <a:pt x="14843" y="5904"/>
                    </a:moveTo>
                    <a:cubicBezTo>
                      <a:pt x="16425" y="8275"/>
                      <a:pt x="17527" y="10979"/>
                      <a:pt x="18063" y="13783"/>
                    </a:cubicBezTo>
                    <a:cubicBezTo>
                      <a:pt x="17545" y="13360"/>
                      <a:pt x="17008" y="12966"/>
                      <a:pt x="16459" y="12611"/>
                    </a:cubicBezTo>
                    <a:cubicBezTo>
                      <a:pt x="16406" y="12576"/>
                      <a:pt x="16344" y="12558"/>
                      <a:pt x="16280" y="12558"/>
                    </a:cubicBezTo>
                    <a:cubicBezTo>
                      <a:pt x="16253" y="12558"/>
                      <a:pt x="16225" y="12561"/>
                      <a:pt x="16198" y="12568"/>
                    </a:cubicBezTo>
                    <a:cubicBezTo>
                      <a:pt x="16109" y="12590"/>
                      <a:pt x="16034" y="12650"/>
                      <a:pt x="15990" y="12730"/>
                    </a:cubicBezTo>
                    <a:cubicBezTo>
                      <a:pt x="15690" y="13284"/>
                      <a:pt x="15363" y="13819"/>
                      <a:pt x="15013" y="14329"/>
                    </a:cubicBezTo>
                    <a:cubicBezTo>
                      <a:pt x="14514" y="11734"/>
                      <a:pt x="13455" y="9265"/>
                      <a:pt x="11916" y="7118"/>
                    </a:cubicBezTo>
                    <a:cubicBezTo>
                      <a:pt x="12259" y="7028"/>
                      <a:pt x="12547" y="6797"/>
                      <a:pt x="12710" y="6491"/>
                    </a:cubicBezTo>
                    <a:lnTo>
                      <a:pt x="14843" y="5904"/>
                    </a:lnTo>
                    <a:close/>
                    <a:moveTo>
                      <a:pt x="3914" y="9334"/>
                    </a:moveTo>
                    <a:cubicBezTo>
                      <a:pt x="3219" y="11012"/>
                      <a:pt x="2730" y="12777"/>
                      <a:pt x="2466" y="14569"/>
                    </a:cubicBezTo>
                    <a:cubicBezTo>
                      <a:pt x="2445" y="14708"/>
                      <a:pt x="2513" y="14842"/>
                      <a:pt x="2634" y="14908"/>
                    </a:cubicBezTo>
                    <a:cubicBezTo>
                      <a:pt x="2683" y="14934"/>
                      <a:pt x="2737" y="14947"/>
                      <a:pt x="2791" y="14947"/>
                    </a:cubicBezTo>
                    <a:cubicBezTo>
                      <a:pt x="2870" y="14947"/>
                      <a:pt x="2949" y="14918"/>
                      <a:pt x="3010" y="14863"/>
                    </a:cubicBezTo>
                    <a:cubicBezTo>
                      <a:pt x="3623" y="14316"/>
                      <a:pt x="4267" y="13812"/>
                      <a:pt x="4934" y="13358"/>
                    </a:cubicBezTo>
                    <a:cubicBezTo>
                      <a:pt x="5331" y="14059"/>
                      <a:pt x="5771" y="14732"/>
                      <a:pt x="6244" y="15360"/>
                    </a:cubicBezTo>
                    <a:cubicBezTo>
                      <a:pt x="6308" y="15445"/>
                      <a:pt x="6405" y="15491"/>
                      <a:pt x="6508" y="15491"/>
                    </a:cubicBezTo>
                    <a:cubicBezTo>
                      <a:pt x="6535" y="15491"/>
                      <a:pt x="6561" y="15487"/>
                      <a:pt x="6590" y="15479"/>
                    </a:cubicBezTo>
                    <a:cubicBezTo>
                      <a:pt x="6718" y="15446"/>
                      <a:pt x="6815" y="15341"/>
                      <a:pt x="6833" y="15209"/>
                    </a:cubicBezTo>
                    <a:cubicBezTo>
                      <a:pt x="7124" y="13226"/>
                      <a:pt x="7756" y="11303"/>
                      <a:pt x="8688" y="9538"/>
                    </a:cubicBezTo>
                    <a:lnTo>
                      <a:pt x="8688" y="20662"/>
                    </a:lnTo>
                    <a:lnTo>
                      <a:pt x="2160" y="20662"/>
                    </a:lnTo>
                    <a:lnTo>
                      <a:pt x="2160" y="9334"/>
                    </a:lnTo>
                    <a:close/>
                    <a:moveTo>
                      <a:pt x="11983" y="9334"/>
                    </a:moveTo>
                    <a:lnTo>
                      <a:pt x="11983" y="20662"/>
                    </a:lnTo>
                    <a:lnTo>
                      <a:pt x="9349" y="20662"/>
                    </a:lnTo>
                    <a:lnTo>
                      <a:pt x="9349" y="9334"/>
                    </a:lnTo>
                    <a:close/>
                    <a:moveTo>
                      <a:pt x="4062" y="1"/>
                    </a:moveTo>
                    <a:cubicBezTo>
                      <a:pt x="3831" y="1"/>
                      <a:pt x="3600" y="45"/>
                      <a:pt x="3383" y="134"/>
                    </a:cubicBezTo>
                    <a:cubicBezTo>
                      <a:pt x="2916" y="324"/>
                      <a:pt x="2548" y="704"/>
                      <a:pt x="2372" y="1175"/>
                    </a:cubicBezTo>
                    <a:lnTo>
                      <a:pt x="1845" y="2591"/>
                    </a:lnTo>
                    <a:cubicBezTo>
                      <a:pt x="1671" y="3065"/>
                      <a:pt x="1701" y="3592"/>
                      <a:pt x="1932" y="4042"/>
                    </a:cubicBezTo>
                    <a:cubicBezTo>
                      <a:pt x="1970" y="4120"/>
                      <a:pt x="2018" y="4194"/>
                      <a:pt x="2067" y="4266"/>
                    </a:cubicBezTo>
                    <a:lnTo>
                      <a:pt x="330" y="4266"/>
                    </a:lnTo>
                    <a:cubicBezTo>
                      <a:pt x="148" y="4266"/>
                      <a:pt x="0" y="4412"/>
                      <a:pt x="0" y="4595"/>
                    </a:cubicBezTo>
                    <a:lnTo>
                      <a:pt x="0" y="6965"/>
                    </a:lnTo>
                    <a:cubicBezTo>
                      <a:pt x="0" y="7147"/>
                      <a:pt x="148" y="7295"/>
                      <a:pt x="330" y="7295"/>
                    </a:cubicBezTo>
                    <a:cubicBezTo>
                      <a:pt x="513" y="7295"/>
                      <a:pt x="659" y="7147"/>
                      <a:pt x="659" y="6965"/>
                    </a:cubicBezTo>
                    <a:lnTo>
                      <a:pt x="659" y="4924"/>
                    </a:lnTo>
                    <a:lnTo>
                      <a:pt x="2947" y="4924"/>
                    </a:lnTo>
                    <a:cubicBezTo>
                      <a:pt x="2985" y="4937"/>
                      <a:pt x="3022" y="4947"/>
                      <a:pt x="3059" y="4959"/>
                    </a:cubicBezTo>
                    <a:lnTo>
                      <a:pt x="5825" y="5720"/>
                    </a:lnTo>
                    <a:cubicBezTo>
                      <a:pt x="5212" y="6661"/>
                      <a:pt x="4669" y="7652"/>
                      <a:pt x="4205" y="8676"/>
                    </a:cubicBezTo>
                    <a:lnTo>
                      <a:pt x="662" y="8676"/>
                    </a:lnTo>
                    <a:lnTo>
                      <a:pt x="662" y="8281"/>
                    </a:lnTo>
                    <a:cubicBezTo>
                      <a:pt x="662" y="8099"/>
                      <a:pt x="515" y="7951"/>
                      <a:pt x="331" y="7951"/>
                    </a:cubicBezTo>
                    <a:cubicBezTo>
                      <a:pt x="149" y="7951"/>
                      <a:pt x="2" y="8099"/>
                      <a:pt x="2" y="8281"/>
                    </a:cubicBezTo>
                    <a:lnTo>
                      <a:pt x="2" y="9006"/>
                    </a:lnTo>
                    <a:cubicBezTo>
                      <a:pt x="2" y="9189"/>
                      <a:pt x="149" y="9337"/>
                      <a:pt x="331" y="9337"/>
                    </a:cubicBezTo>
                    <a:lnTo>
                      <a:pt x="1507" y="9337"/>
                    </a:lnTo>
                    <a:lnTo>
                      <a:pt x="1507" y="20994"/>
                    </a:lnTo>
                    <a:cubicBezTo>
                      <a:pt x="1507" y="21175"/>
                      <a:pt x="1654" y="21323"/>
                      <a:pt x="1836" y="21323"/>
                    </a:cubicBezTo>
                    <a:lnTo>
                      <a:pt x="19507" y="21323"/>
                    </a:lnTo>
                    <a:cubicBezTo>
                      <a:pt x="19689" y="21323"/>
                      <a:pt x="19836" y="21175"/>
                      <a:pt x="19836" y="20994"/>
                    </a:cubicBezTo>
                    <a:lnTo>
                      <a:pt x="19836" y="19081"/>
                    </a:lnTo>
                    <a:cubicBezTo>
                      <a:pt x="19836" y="18899"/>
                      <a:pt x="19689" y="18752"/>
                      <a:pt x="19507" y="18752"/>
                    </a:cubicBezTo>
                    <a:cubicBezTo>
                      <a:pt x="19323" y="18752"/>
                      <a:pt x="19176" y="18899"/>
                      <a:pt x="19176" y="19081"/>
                    </a:cubicBezTo>
                    <a:lnTo>
                      <a:pt x="19176" y="20665"/>
                    </a:lnTo>
                    <a:lnTo>
                      <a:pt x="12647" y="20665"/>
                    </a:lnTo>
                    <a:lnTo>
                      <a:pt x="12647" y="9540"/>
                    </a:lnTo>
                    <a:cubicBezTo>
                      <a:pt x="13579" y="11307"/>
                      <a:pt x="14210" y="13227"/>
                      <a:pt x="14501" y="15211"/>
                    </a:cubicBezTo>
                    <a:cubicBezTo>
                      <a:pt x="14520" y="15342"/>
                      <a:pt x="14617" y="15449"/>
                      <a:pt x="14746" y="15482"/>
                    </a:cubicBezTo>
                    <a:cubicBezTo>
                      <a:pt x="14772" y="15490"/>
                      <a:pt x="14799" y="15493"/>
                      <a:pt x="14828" y="15493"/>
                    </a:cubicBezTo>
                    <a:cubicBezTo>
                      <a:pt x="14931" y="15493"/>
                      <a:pt x="15028" y="15446"/>
                      <a:pt x="15090" y="15363"/>
                    </a:cubicBezTo>
                    <a:cubicBezTo>
                      <a:pt x="15564" y="14733"/>
                      <a:pt x="16005" y="14062"/>
                      <a:pt x="16401" y="13360"/>
                    </a:cubicBezTo>
                    <a:cubicBezTo>
                      <a:pt x="17066" y="13813"/>
                      <a:pt x="17712" y="14319"/>
                      <a:pt x="18325" y="14865"/>
                    </a:cubicBezTo>
                    <a:cubicBezTo>
                      <a:pt x="18387" y="14919"/>
                      <a:pt x="18466" y="14948"/>
                      <a:pt x="18546" y="14948"/>
                    </a:cubicBezTo>
                    <a:cubicBezTo>
                      <a:pt x="18599" y="14948"/>
                      <a:pt x="18652" y="14936"/>
                      <a:pt x="18700" y="14909"/>
                    </a:cubicBezTo>
                    <a:cubicBezTo>
                      <a:pt x="18822" y="14844"/>
                      <a:pt x="18891" y="14708"/>
                      <a:pt x="18870" y="14572"/>
                    </a:cubicBezTo>
                    <a:cubicBezTo>
                      <a:pt x="18607" y="12778"/>
                      <a:pt x="18117" y="11015"/>
                      <a:pt x="17423" y="9337"/>
                    </a:cubicBezTo>
                    <a:lnTo>
                      <a:pt x="19177" y="9337"/>
                    </a:lnTo>
                    <a:lnTo>
                      <a:pt x="19177" y="17764"/>
                    </a:lnTo>
                    <a:cubicBezTo>
                      <a:pt x="19177" y="17946"/>
                      <a:pt x="19325" y="18094"/>
                      <a:pt x="19508" y="18094"/>
                    </a:cubicBezTo>
                    <a:cubicBezTo>
                      <a:pt x="19690" y="18094"/>
                      <a:pt x="19838" y="17946"/>
                      <a:pt x="19838" y="17764"/>
                    </a:cubicBezTo>
                    <a:lnTo>
                      <a:pt x="19838" y="9337"/>
                    </a:lnTo>
                    <a:lnTo>
                      <a:pt x="21013" y="9337"/>
                    </a:lnTo>
                    <a:cubicBezTo>
                      <a:pt x="21195" y="9337"/>
                      <a:pt x="21343" y="9189"/>
                      <a:pt x="21343" y="9006"/>
                    </a:cubicBezTo>
                    <a:lnTo>
                      <a:pt x="21343" y="4595"/>
                    </a:lnTo>
                    <a:cubicBezTo>
                      <a:pt x="21334" y="4412"/>
                      <a:pt x="21186" y="4266"/>
                      <a:pt x="21003" y="4266"/>
                    </a:cubicBezTo>
                    <a:lnTo>
                      <a:pt x="19265" y="4266"/>
                    </a:lnTo>
                    <a:cubicBezTo>
                      <a:pt x="19316" y="4194"/>
                      <a:pt x="19362" y="4120"/>
                      <a:pt x="19401" y="4042"/>
                    </a:cubicBezTo>
                    <a:cubicBezTo>
                      <a:pt x="19630" y="3592"/>
                      <a:pt x="19662" y="3065"/>
                      <a:pt x="19487" y="2591"/>
                    </a:cubicBezTo>
                    <a:lnTo>
                      <a:pt x="18961" y="1175"/>
                    </a:lnTo>
                    <a:cubicBezTo>
                      <a:pt x="18786" y="704"/>
                      <a:pt x="18416" y="324"/>
                      <a:pt x="17951" y="134"/>
                    </a:cubicBezTo>
                    <a:cubicBezTo>
                      <a:pt x="17733" y="45"/>
                      <a:pt x="17501" y="1"/>
                      <a:pt x="17270" y="1"/>
                    </a:cubicBezTo>
                    <a:cubicBezTo>
                      <a:pt x="17005" y="1"/>
                      <a:pt x="16741" y="59"/>
                      <a:pt x="16498" y="174"/>
                    </a:cubicBezTo>
                    <a:lnTo>
                      <a:pt x="12334" y="2152"/>
                    </a:lnTo>
                    <a:cubicBezTo>
                      <a:pt x="12128" y="2006"/>
                      <a:pt x="11876" y="1918"/>
                      <a:pt x="11604" y="1918"/>
                    </a:cubicBezTo>
                    <a:lnTo>
                      <a:pt x="9730" y="1918"/>
                    </a:lnTo>
                    <a:cubicBezTo>
                      <a:pt x="9457" y="1918"/>
                      <a:pt x="9205" y="2006"/>
                      <a:pt x="9000" y="2152"/>
                    </a:cubicBezTo>
                    <a:lnTo>
                      <a:pt x="4834" y="174"/>
                    </a:lnTo>
                    <a:cubicBezTo>
                      <a:pt x="4591" y="59"/>
                      <a:pt x="4326" y="1"/>
                      <a:pt x="4062" y="1"/>
                    </a:cubicBezTo>
                    <a:close/>
                  </a:path>
                </a:pathLst>
              </a:custGeom>
              <a:solidFill>
                <a:srgbClr val="BD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oogle Shape;1201;p43">
              <a:extLst>
                <a:ext uri="{FF2B5EF4-FFF2-40B4-BE49-F238E27FC236}">
                  <a16:creationId xmlns:a16="http://schemas.microsoft.com/office/drawing/2014/main" id="{EA18A02A-CA05-5E61-D7BE-D626FF6ABF00}"/>
                </a:ext>
              </a:extLst>
            </p:cNvPr>
            <p:cNvGrpSpPr/>
            <p:nvPr/>
          </p:nvGrpSpPr>
          <p:grpSpPr>
            <a:xfrm>
              <a:off x="4811207" y="1375293"/>
              <a:ext cx="3875355" cy="1347409"/>
              <a:chOff x="4811207" y="1375293"/>
              <a:chExt cx="3875355" cy="1347409"/>
            </a:xfrm>
          </p:grpSpPr>
          <p:sp>
            <p:nvSpPr>
              <p:cNvPr id="9" name="Google Shape;1202;p43">
                <a:extLst>
                  <a:ext uri="{FF2B5EF4-FFF2-40B4-BE49-F238E27FC236}">
                    <a16:creationId xmlns:a16="http://schemas.microsoft.com/office/drawing/2014/main" id="{47F91D5F-699E-33BC-C25E-5A85EDC63790}"/>
                  </a:ext>
                </a:extLst>
              </p:cNvPr>
              <p:cNvSpPr/>
              <p:nvPr/>
            </p:nvSpPr>
            <p:spPr>
              <a:xfrm>
                <a:off x="4811207" y="1655279"/>
                <a:ext cx="761700" cy="762000"/>
              </a:xfrm>
              <a:prstGeom prst="ellipse">
                <a:avLst/>
              </a:prstGeom>
              <a:solidFill>
                <a:srgbClr val="F7C2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Google Shape;1203;p43">
                <a:extLst>
                  <a:ext uri="{FF2B5EF4-FFF2-40B4-BE49-F238E27FC236}">
                    <a16:creationId xmlns:a16="http://schemas.microsoft.com/office/drawing/2014/main" id="{EA7D145A-7A5B-6625-1423-BB6A8E4F3DB5}"/>
                  </a:ext>
                </a:extLst>
              </p:cNvPr>
              <p:cNvSpPr txBox="1"/>
              <p:nvPr/>
            </p:nvSpPr>
            <p:spPr>
              <a:xfrm>
                <a:off x="6461763" y="1770502"/>
                <a:ext cx="2224800" cy="9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 hangingPunct="1">
                  <a:defRPr/>
                </a:pPr>
                <a:r>
                  <a:rPr lang="en-US" sz="3200" dirty="0">
                    <a:solidFill>
                      <a:sysClr val="windowText" lastClr="000000"/>
                    </a:solidFill>
                    <a:latin typeface="Raleway" pitchFamily="2" charset="0"/>
                    <a:ea typeface="Roboto"/>
                    <a:cs typeface="Roboto"/>
                    <a:sym typeface="Roboto"/>
                  </a:rPr>
                  <a:t>monetization via google ads</a:t>
                </a:r>
              </a:p>
            </p:txBody>
          </p:sp>
          <p:sp>
            <p:nvSpPr>
              <p:cNvPr id="11" name="Google Shape;1204;p43">
                <a:extLst>
                  <a:ext uri="{FF2B5EF4-FFF2-40B4-BE49-F238E27FC236}">
                    <a16:creationId xmlns:a16="http://schemas.microsoft.com/office/drawing/2014/main" id="{9EBBDB3A-1CCA-6C59-8CCF-2B157618C60B}"/>
                  </a:ext>
                </a:extLst>
              </p:cNvPr>
              <p:cNvSpPr txBox="1"/>
              <p:nvPr/>
            </p:nvSpPr>
            <p:spPr>
              <a:xfrm>
                <a:off x="6461763" y="1375293"/>
                <a:ext cx="2224800" cy="43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4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7C24B"/>
                    </a:solidFill>
                    <a:effectLst/>
                    <a:uLnTx/>
                    <a:uFillTx/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Gain creators</a:t>
                </a:r>
                <a:endParaRPr kumimoji="0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F7C24B"/>
                  </a:solidFill>
                  <a:effectLst/>
                  <a:uLnTx/>
                  <a:uFillTx/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cxnSp>
          <p:nvCxnSpPr>
            <p:cNvPr id="12" name="Google Shape;1205;p43">
              <a:extLst>
                <a:ext uri="{FF2B5EF4-FFF2-40B4-BE49-F238E27FC236}">
                  <a16:creationId xmlns:a16="http://schemas.microsoft.com/office/drawing/2014/main" id="{FDFBB260-1280-1DC1-0EAA-543F0038C37A}"/>
                </a:ext>
              </a:extLst>
            </p:cNvPr>
            <p:cNvCxnSpPr>
              <a:cxnSpLocks/>
            </p:cNvCxnSpPr>
            <p:nvPr/>
          </p:nvCxnSpPr>
          <p:spPr>
            <a:xfrm>
              <a:off x="7347513" y="1778988"/>
              <a:ext cx="453300" cy="0"/>
            </a:xfrm>
            <a:prstGeom prst="straightConnector1">
              <a:avLst/>
            </a:prstGeom>
            <a:noFill/>
            <a:ln w="19050" cap="rnd" cmpd="sng">
              <a:solidFill>
                <a:srgbClr val="F7C24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206;p43">
              <a:extLst>
                <a:ext uri="{FF2B5EF4-FFF2-40B4-BE49-F238E27FC236}">
                  <a16:creationId xmlns:a16="http://schemas.microsoft.com/office/drawing/2014/main" id="{3163BEB8-1A97-34D3-5F57-30C13D93F51A}"/>
                </a:ext>
              </a:extLst>
            </p:cNvPr>
            <p:cNvCxnSpPr>
              <a:stCxn id="11" idx="1"/>
              <a:endCxn id="9" idx="6"/>
            </p:cNvCxnSpPr>
            <p:nvPr/>
          </p:nvCxnSpPr>
          <p:spPr>
            <a:xfrm flipH="1">
              <a:off x="5572863" y="1594143"/>
              <a:ext cx="888900" cy="442200"/>
            </a:xfrm>
            <a:prstGeom prst="bentConnector3">
              <a:avLst>
                <a:gd name="adj1" fmla="val 49997"/>
              </a:avLst>
            </a:prstGeom>
            <a:noFill/>
            <a:ln w="19050" cap="rnd" cmpd="sng">
              <a:solidFill>
                <a:srgbClr val="F7C24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" name="Google Shape;1207;p43">
              <a:extLst>
                <a:ext uri="{FF2B5EF4-FFF2-40B4-BE49-F238E27FC236}">
                  <a16:creationId xmlns:a16="http://schemas.microsoft.com/office/drawing/2014/main" id="{AD8CDBAD-4EBA-A626-C104-A4BC78490502}"/>
                </a:ext>
              </a:extLst>
            </p:cNvPr>
            <p:cNvGrpSpPr/>
            <p:nvPr/>
          </p:nvGrpSpPr>
          <p:grpSpPr>
            <a:xfrm>
              <a:off x="4811207" y="3099830"/>
              <a:ext cx="3875355" cy="1347409"/>
              <a:chOff x="4811207" y="3099830"/>
              <a:chExt cx="3875355" cy="1347409"/>
            </a:xfrm>
          </p:grpSpPr>
          <p:sp>
            <p:nvSpPr>
              <p:cNvPr id="15" name="Google Shape;1208;p43">
                <a:extLst>
                  <a:ext uri="{FF2B5EF4-FFF2-40B4-BE49-F238E27FC236}">
                    <a16:creationId xmlns:a16="http://schemas.microsoft.com/office/drawing/2014/main" id="{5E9F7FD5-10DA-AE99-9036-D41AD9681AF7}"/>
                  </a:ext>
                </a:extLst>
              </p:cNvPr>
              <p:cNvSpPr/>
              <p:nvPr/>
            </p:nvSpPr>
            <p:spPr>
              <a:xfrm>
                <a:off x="4811207" y="3379804"/>
                <a:ext cx="761700" cy="762000"/>
              </a:xfrm>
              <a:prstGeom prst="ellipse">
                <a:avLst/>
              </a:prstGeom>
              <a:solidFill>
                <a:srgbClr val="6FB1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Google Shape;1209;p43">
                <a:extLst>
                  <a:ext uri="{FF2B5EF4-FFF2-40B4-BE49-F238E27FC236}">
                    <a16:creationId xmlns:a16="http://schemas.microsoft.com/office/drawing/2014/main" id="{FA5D1EF0-B855-D8DA-08D0-C075C664BB1F}"/>
                  </a:ext>
                </a:extLst>
              </p:cNvPr>
              <p:cNvSpPr txBox="1"/>
              <p:nvPr/>
            </p:nvSpPr>
            <p:spPr>
              <a:xfrm>
                <a:off x="6461763" y="3495039"/>
                <a:ext cx="2224800" cy="9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 hangingPunct="1">
                  <a:defRPr/>
                </a:pPr>
                <a:r>
                  <a:rPr lang="en-US" sz="3200" dirty="0">
                    <a:solidFill>
                      <a:sysClr val="windowText" lastClr="000000"/>
                    </a:solidFill>
                    <a:latin typeface="Raleway" pitchFamily="2" charset="0"/>
                    <a:ea typeface="Roboto"/>
                    <a:cs typeface="Roboto"/>
                    <a:sym typeface="Roboto"/>
                  </a:rPr>
                  <a:t>stores all guides at a single place so it’s efficient</a:t>
                </a:r>
              </a:p>
            </p:txBody>
          </p:sp>
          <p:sp>
            <p:nvSpPr>
              <p:cNvPr id="17" name="Google Shape;1210;p43">
                <a:extLst>
                  <a:ext uri="{FF2B5EF4-FFF2-40B4-BE49-F238E27FC236}">
                    <a16:creationId xmlns:a16="http://schemas.microsoft.com/office/drawing/2014/main" id="{EB894595-6117-F0C3-183C-2AF0B2D9F2BC}"/>
                  </a:ext>
                </a:extLst>
              </p:cNvPr>
              <p:cNvSpPr txBox="1"/>
              <p:nvPr/>
            </p:nvSpPr>
            <p:spPr>
              <a:xfrm>
                <a:off x="6461763" y="3099830"/>
                <a:ext cx="2224800" cy="43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4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FB1B5"/>
                    </a:solidFill>
                    <a:effectLst/>
                    <a:uLnTx/>
                    <a:uFillTx/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Pain relievers</a:t>
                </a:r>
                <a:endParaRPr kumimoji="0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6FB1B5"/>
                  </a:solidFill>
                  <a:effectLst/>
                  <a:uLnTx/>
                  <a:uFillTx/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cxnSp>
          <p:nvCxnSpPr>
            <p:cNvPr id="18" name="Google Shape;1211;p43">
              <a:extLst>
                <a:ext uri="{FF2B5EF4-FFF2-40B4-BE49-F238E27FC236}">
                  <a16:creationId xmlns:a16="http://schemas.microsoft.com/office/drawing/2014/main" id="{937F91D9-7398-308C-65A5-CC6780E91BEC}"/>
                </a:ext>
              </a:extLst>
            </p:cNvPr>
            <p:cNvCxnSpPr>
              <a:cxnSpLocks/>
            </p:cNvCxnSpPr>
            <p:nvPr/>
          </p:nvCxnSpPr>
          <p:spPr>
            <a:xfrm>
              <a:off x="7347513" y="3503525"/>
              <a:ext cx="453300" cy="0"/>
            </a:xfrm>
            <a:prstGeom prst="straightConnector1">
              <a:avLst/>
            </a:prstGeom>
            <a:noFill/>
            <a:ln w="19050" cap="rnd" cmpd="sng">
              <a:solidFill>
                <a:srgbClr val="6FB1B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212;p43">
              <a:extLst>
                <a:ext uri="{FF2B5EF4-FFF2-40B4-BE49-F238E27FC236}">
                  <a16:creationId xmlns:a16="http://schemas.microsoft.com/office/drawing/2014/main" id="{804A5C53-3B76-4B01-B9D9-252A67FF5EEA}"/>
                </a:ext>
              </a:extLst>
            </p:cNvPr>
            <p:cNvCxnSpPr>
              <a:stCxn id="17" idx="1"/>
              <a:endCxn id="15" idx="6"/>
            </p:cNvCxnSpPr>
            <p:nvPr/>
          </p:nvCxnSpPr>
          <p:spPr>
            <a:xfrm flipH="1">
              <a:off x="5572863" y="3318680"/>
              <a:ext cx="888900" cy="442200"/>
            </a:xfrm>
            <a:prstGeom prst="bentConnector3">
              <a:avLst>
                <a:gd name="adj1" fmla="val 49997"/>
              </a:avLst>
            </a:prstGeom>
            <a:noFill/>
            <a:ln w="19050" cap="rnd" cmpd="sng">
              <a:solidFill>
                <a:srgbClr val="6FB1B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" name="Google Shape;1213;p43">
              <a:extLst>
                <a:ext uri="{FF2B5EF4-FFF2-40B4-BE49-F238E27FC236}">
                  <a16:creationId xmlns:a16="http://schemas.microsoft.com/office/drawing/2014/main" id="{975F7578-2EDF-CD37-1E10-DE69BA6C4F0F}"/>
                </a:ext>
              </a:extLst>
            </p:cNvPr>
            <p:cNvGrpSpPr/>
            <p:nvPr/>
          </p:nvGrpSpPr>
          <p:grpSpPr>
            <a:xfrm>
              <a:off x="457188" y="2237580"/>
              <a:ext cx="3578344" cy="1299949"/>
              <a:chOff x="457188" y="2237580"/>
              <a:chExt cx="3578344" cy="1299949"/>
            </a:xfrm>
          </p:grpSpPr>
          <p:sp>
            <p:nvSpPr>
              <p:cNvPr id="21" name="Google Shape;1214;p43">
                <a:extLst>
                  <a:ext uri="{FF2B5EF4-FFF2-40B4-BE49-F238E27FC236}">
                    <a16:creationId xmlns:a16="http://schemas.microsoft.com/office/drawing/2014/main" id="{5391F887-C1B2-245B-124E-5C640972C5A8}"/>
                  </a:ext>
                </a:extLst>
              </p:cNvPr>
              <p:cNvSpPr txBox="1"/>
              <p:nvPr/>
            </p:nvSpPr>
            <p:spPr>
              <a:xfrm>
                <a:off x="457188" y="2632789"/>
                <a:ext cx="2224800" cy="904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Raleway" pitchFamily="2" charset="0"/>
                    <a:ea typeface="Roboto"/>
                    <a:cs typeface="Roboto"/>
                    <a:sym typeface="Roboto"/>
                  </a:rPr>
                  <a:t>provides free fitness and diet routines</a:t>
                </a:r>
              </a:p>
            </p:txBody>
          </p:sp>
          <p:sp>
            <p:nvSpPr>
              <p:cNvPr id="22" name="Google Shape;1215;p43">
                <a:extLst>
                  <a:ext uri="{FF2B5EF4-FFF2-40B4-BE49-F238E27FC236}">
                    <a16:creationId xmlns:a16="http://schemas.microsoft.com/office/drawing/2014/main" id="{FA54BA57-B2E6-2A81-8F8F-482879C08A56}"/>
                  </a:ext>
                </a:extLst>
              </p:cNvPr>
              <p:cNvSpPr txBox="1"/>
              <p:nvPr/>
            </p:nvSpPr>
            <p:spPr>
              <a:xfrm>
                <a:off x="457188" y="2237580"/>
                <a:ext cx="2224800" cy="43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3C9A9"/>
                    </a:solidFill>
                    <a:effectLst/>
                    <a:uLnTx/>
                    <a:uFillTx/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Products and services</a:t>
                </a:r>
                <a:endParaRPr kumimoji="0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93C9A9"/>
                  </a:solidFill>
                  <a:effectLst/>
                  <a:uLnTx/>
                  <a:uFillTx/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cxnSp>
            <p:nvCxnSpPr>
              <p:cNvPr id="23" name="Google Shape;1216;p43">
                <a:extLst>
                  <a:ext uri="{FF2B5EF4-FFF2-40B4-BE49-F238E27FC236}">
                    <a16:creationId xmlns:a16="http://schemas.microsoft.com/office/drawing/2014/main" id="{8E89AE79-8A9A-6661-0D18-5E729DD4527F}"/>
                  </a:ext>
                </a:extLst>
              </p:cNvPr>
              <p:cNvCxnSpPr/>
              <p:nvPr/>
            </p:nvCxnSpPr>
            <p:spPr>
              <a:xfrm>
                <a:off x="1342938" y="2641275"/>
                <a:ext cx="453300" cy="0"/>
              </a:xfrm>
              <a:prstGeom prst="straightConnector1">
                <a:avLst/>
              </a:prstGeom>
              <a:noFill/>
              <a:ln w="19050" cap="rnd" cmpd="sng">
                <a:solidFill>
                  <a:srgbClr val="93C9A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" name="Google Shape;1217;p43">
                <a:extLst>
                  <a:ext uri="{FF2B5EF4-FFF2-40B4-BE49-F238E27FC236}">
                    <a16:creationId xmlns:a16="http://schemas.microsoft.com/office/drawing/2014/main" id="{5576049A-BD60-5AFA-23A7-F678F2491F1A}"/>
                  </a:ext>
                </a:extLst>
              </p:cNvPr>
              <p:cNvSpPr/>
              <p:nvPr/>
            </p:nvSpPr>
            <p:spPr>
              <a:xfrm>
                <a:off x="3273832" y="2517541"/>
                <a:ext cx="761700" cy="762000"/>
              </a:xfrm>
              <a:prstGeom prst="ellipse">
                <a:avLst/>
              </a:prstGeom>
              <a:solidFill>
                <a:srgbClr val="93C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25" name="Google Shape;1218;p43">
              <a:extLst>
                <a:ext uri="{FF2B5EF4-FFF2-40B4-BE49-F238E27FC236}">
                  <a16:creationId xmlns:a16="http://schemas.microsoft.com/office/drawing/2014/main" id="{F55A5A50-CB93-CFEF-4BBC-041EF1E40B9A}"/>
                </a:ext>
              </a:extLst>
            </p:cNvPr>
            <p:cNvCxnSpPr>
              <a:stCxn id="22" idx="3"/>
              <a:endCxn id="24" idx="2"/>
            </p:cNvCxnSpPr>
            <p:nvPr/>
          </p:nvCxnSpPr>
          <p:spPr>
            <a:xfrm>
              <a:off x="2681988" y="2456430"/>
              <a:ext cx="591900" cy="442200"/>
            </a:xfrm>
            <a:prstGeom prst="bentConnector3">
              <a:avLst>
                <a:gd name="adj1" fmla="val 49995"/>
              </a:avLst>
            </a:prstGeom>
            <a:noFill/>
            <a:ln w="19050" cap="rnd" cmpd="sng">
              <a:solidFill>
                <a:srgbClr val="93C9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1219;p43">
              <a:extLst>
                <a:ext uri="{FF2B5EF4-FFF2-40B4-BE49-F238E27FC236}">
                  <a16:creationId xmlns:a16="http://schemas.microsoft.com/office/drawing/2014/main" id="{6E7C772A-FE93-14E6-07A7-4AA2FD6E34B6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411475"/>
              <a:ext cx="82389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Fira Sans Condensed"/>
                <a:buNone/>
                <a:tabLst/>
                <a:defRPr/>
              </a:pPr>
              <a:r>
                <a:rPr kumimoji="0" lang="en-IN" sz="3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 pitchFamily="2" charset="0"/>
                  <a:sym typeface="Fira Sans Condensed"/>
                </a:rPr>
                <a:t>VALUE PROPOSITION (PRODUCT)</a:t>
              </a:r>
            </a:p>
          </p:txBody>
        </p:sp>
        <p:grpSp>
          <p:nvGrpSpPr>
            <p:cNvPr id="27" name="Google Shape;1220;p43">
              <a:extLst>
                <a:ext uri="{FF2B5EF4-FFF2-40B4-BE49-F238E27FC236}">
                  <a16:creationId xmlns:a16="http://schemas.microsoft.com/office/drawing/2014/main" id="{7B733A4B-323E-1418-9108-7FF718CB58FE}"/>
                </a:ext>
              </a:extLst>
            </p:cNvPr>
            <p:cNvGrpSpPr/>
            <p:nvPr/>
          </p:nvGrpSpPr>
          <p:grpSpPr>
            <a:xfrm>
              <a:off x="4987568" y="3654382"/>
              <a:ext cx="408972" cy="212819"/>
              <a:chOff x="1659975" y="2703050"/>
              <a:chExt cx="534325" cy="278050"/>
            </a:xfrm>
          </p:grpSpPr>
          <p:sp>
            <p:nvSpPr>
              <p:cNvPr id="28" name="Google Shape;1221;p43">
                <a:extLst>
                  <a:ext uri="{FF2B5EF4-FFF2-40B4-BE49-F238E27FC236}">
                    <a16:creationId xmlns:a16="http://schemas.microsoft.com/office/drawing/2014/main" id="{8A95409E-9E08-9224-900A-730ADFE4A2AE}"/>
                  </a:ext>
                </a:extLst>
              </p:cNvPr>
              <p:cNvSpPr/>
              <p:nvPr/>
            </p:nvSpPr>
            <p:spPr>
              <a:xfrm>
                <a:off x="1659975" y="2703050"/>
                <a:ext cx="534325" cy="278050"/>
              </a:xfrm>
              <a:custGeom>
                <a:avLst/>
                <a:gdLst/>
                <a:ahLst/>
                <a:cxnLst/>
                <a:rect l="l" t="t" r="r" b="b"/>
                <a:pathLst>
                  <a:path w="21373" h="11122" extrusionOk="0">
                    <a:moveTo>
                      <a:pt x="877" y="1922"/>
                    </a:moveTo>
                    <a:lnTo>
                      <a:pt x="877" y="9208"/>
                    </a:lnTo>
                    <a:lnTo>
                      <a:pt x="761" y="9208"/>
                    </a:lnTo>
                    <a:cubicBezTo>
                      <a:pt x="701" y="9208"/>
                      <a:pt x="654" y="9157"/>
                      <a:pt x="654" y="9099"/>
                    </a:cubicBezTo>
                    <a:lnTo>
                      <a:pt x="654" y="2029"/>
                    </a:lnTo>
                    <a:cubicBezTo>
                      <a:pt x="654" y="1970"/>
                      <a:pt x="704" y="1922"/>
                      <a:pt x="761" y="1922"/>
                    </a:cubicBezTo>
                    <a:close/>
                    <a:moveTo>
                      <a:pt x="18956" y="656"/>
                    </a:moveTo>
                    <a:cubicBezTo>
                      <a:pt x="19016" y="656"/>
                      <a:pt x="19065" y="706"/>
                      <a:pt x="19065" y="764"/>
                    </a:cubicBezTo>
                    <a:lnTo>
                      <a:pt x="19065" y="10363"/>
                    </a:lnTo>
                    <a:cubicBezTo>
                      <a:pt x="19065" y="10422"/>
                      <a:pt x="19015" y="10470"/>
                      <a:pt x="18956" y="10470"/>
                    </a:cubicBezTo>
                    <a:lnTo>
                      <a:pt x="1641" y="10470"/>
                    </a:lnTo>
                    <a:cubicBezTo>
                      <a:pt x="1581" y="10470"/>
                      <a:pt x="1534" y="10419"/>
                      <a:pt x="1534" y="10363"/>
                    </a:cubicBezTo>
                    <a:lnTo>
                      <a:pt x="1534" y="764"/>
                    </a:lnTo>
                    <a:cubicBezTo>
                      <a:pt x="1534" y="705"/>
                      <a:pt x="1583" y="656"/>
                      <a:pt x="1641" y="656"/>
                    </a:cubicBezTo>
                    <a:close/>
                    <a:moveTo>
                      <a:pt x="1641" y="1"/>
                    </a:moveTo>
                    <a:cubicBezTo>
                      <a:pt x="1220" y="1"/>
                      <a:pt x="879" y="344"/>
                      <a:pt x="879" y="764"/>
                    </a:cubicBezTo>
                    <a:lnTo>
                      <a:pt x="879" y="1264"/>
                    </a:lnTo>
                    <a:lnTo>
                      <a:pt x="764" y="1264"/>
                    </a:lnTo>
                    <a:cubicBezTo>
                      <a:pt x="342" y="1264"/>
                      <a:pt x="0" y="1607"/>
                      <a:pt x="0" y="2026"/>
                    </a:cubicBezTo>
                    <a:lnTo>
                      <a:pt x="0" y="9098"/>
                    </a:lnTo>
                    <a:cubicBezTo>
                      <a:pt x="0" y="9520"/>
                      <a:pt x="343" y="9860"/>
                      <a:pt x="764" y="9860"/>
                    </a:cubicBezTo>
                    <a:lnTo>
                      <a:pt x="879" y="9860"/>
                    </a:lnTo>
                    <a:lnTo>
                      <a:pt x="879" y="10360"/>
                    </a:lnTo>
                    <a:cubicBezTo>
                      <a:pt x="879" y="10782"/>
                      <a:pt x="1222" y="11122"/>
                      <a:pt x="1641" y="11122"/>
                    </a:cubicBezTo>
                    <a:lnTo>
                      <a:pt x="18956" y="11122"/>
                    </a:lnTo>
                    <a:cubicBezTo>
                      <a:pt x="19379" y="11122"/>
                      <a:pt x="19719" y="10780"/>
                      <a:pt x="19719" y="10360"/>
                    </a:cubicBezTo>
                    <a:lnTo>
                      <a:pt x="19719" y="8242"/>
                    </a:lnTo>
                    <a:lnTo>
                      <a:pt x="20611" y="8242"/>
                    </a:lnTo>
                    <a:cubicBezTo>
                      <a:pt x="21031" y="8242"/>
                      <a:pt x="21373" y="7899"/>
                      <a:pt x="21373" y="7479"/>
                    </a:cubicBezTo>
                    <a:lnTo>
                      <a:pt x="21373" y="6435"/>
                    </a:lnTo>
                    <a:cubicBezTo>
                      <a:pt x="21373" y="6255"/>
                      <a:pt x="21225" y="6109"/>
                      <a:pt x="21046" y="6109"/>
                    </a:cubicBezTo>
                    <a:cubicBezTo>
                      <a:pt x="20866" y="6109"/>
                      <a:pt x="20720" y="6256"/>
                      <a:pt x="20720" y="6435"/>
                    </a:cubicBezTo>
                    <a:lnTo>
                      <a:pt x="20720" y="7479"/>
                    </a:lnTo>
                    <a:cubicBezTo>
                      <a:pt x="20720" y="7539"/>
                      <a:pt x="20670" y="7588"/>
                      <a:pt x="20612" y="7588"/>
                    </a:cubicBezTo>
                    <a:lnTo>
                      <a:pt x="19720" y="7588"/>
                    </a:lnTo>
                    <a:lnTo>
                      <a:pt x="19720" y="3534"/>
                    </a:lnTo>
                    <a:lnTo>
                      <a:pt x="20612" y="3534"/>
                    </a:lnTo>
                    <a:cubicBezTo>
                      <a:pt x="20672" y="3534"/>
                      <a:pt x="20720" y="3585"/>
                      <a:pt x="20720" y="3643"/>
                    </a:cubicBezTo>
                    <a:lnTo>
                      <a:pt x="20720" y="5211"/>
                    </a:lnTo>
                    <a:cubicBezTo>
                      <a:pt x="20721" y="5394"/>
                      <a:pt x="20866" y="5540"/>
                      <a:pt x="21046" y="5540"/>
                    </a:cubicBezTo>
                    <a:cubicBezTo>
                      <a:pt x="21228" y="5540"/>
                      <a:pt x="21373" y="5393"/>
                      <a:pt x="21373" y="5214"/>
                    </a:cubicBezTo>
                    <a:lnTo>
                      <a:pt x="21373" y="3646"/>
                    </a:lnTo>
                    <a:cubicBezTo>
                      <a:pt x="21373" y="3224"/>
                      <a:pt x="21030" y="2884"/>
                      <a:pt x="20611" y="2884"/>
                    </a:cubicBezTo>
                    <a:lnTo>
                      <a:pt x="19719" y="2884"/>
                    </a:lnTo>
                    <a:lnTo>
                      <a:pt x="19719" y="764"/>
                    </a:lnTo>
                    <a:cubicBezTo>
                      <a:pt x="19719" y="342"/>
                      <a:pt x="19376" y="1"/>
                      <a:pt x="189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Google Shape;1222;p43">
                <a:extLst>
                  <a:ext uri="{FF2B5EF4-FFF2-40B4-BE49-F238E27FC236}">
                    <a16:creationId xmlns:a16="http://schemas.microsoft.com/office/drawing/2014/main" id="{E423CD8E-7141-03AD-FB00-58D450CF106A}"/>
                  </a:ext>
                </a:extLst>
              </p:cNvPr>
              <p:cNvSpPr/>
              <p:nvPr/>
            </p:nvSpPr>
            <p:spPr>
              <a:xfrm>
                <a:off x="1718700" y="2740675"/>
                <a:ext cx="397500" cy="202875"/>
              </a:xfrm>
              <a:custGeom>
                <a:avLst/>
                <a:gdLst/>
                <a:ahLst/>
                <a:cxnLst/>
                <a:rect l="l" t="t" r="r" b="b"/>
                <a:pathLst>
                  <a:path w="15900" h="8115" extrusionOk="0">
                    <a:moveTo>
                      <a:pt x="9490" y="656"/>
                    </a:moveTo>
                    <a:lnTo>
                      <a:pt x="9490" y="7463"/>
                    </a:lnTo>
                    <a:lnTo>
                      <a:pt x="6820" y="7463"/>
                    </a:lnTo>
                    <a:lnTo>
                      <a:pt x="6820" y="5760"/>
                    </a:lnTo>
                    <a:cubicBezTo>
                      <a:pt x="6820" y="5579"/>
                      <a:pt x="6672" y="5434"/>
                      <a:pt x="6493" y="5434"/>
                    </a:cubicBezTo>
                    <a:cubicBezTo>
                      <a:pt x="6313" y="5434"/>
                      <a:pt x="6167" y="5581"/>
                      <a:pt x="6167" y="5760"/>
                    </a:cubicBezTo>
                    <a:lnTo>
                      <a:pt x="6167" y="7463"/>
                    </a:lnTo>
                    <a:lnTo>
                      <a:pt x="3740" y="7463"/>
                    </a:lnTo>
                    <a:lnTo>
                      <a:pt x="3740" y="2751"/>
                    </a:lnTo>
                    <a:cubicBezTo>
                      <a:pt x="3740" y="2571"/>
                      <a:pt x="3592" y="2424"/>
                      <a:pt x="3413" y="2424"/>
                    </a:cubicBezTo>
                    <a:cubicBezTo>
                      <a:pt x="3233" y="2424"/>
                      <a:pt x="3087" y="2572"/>
                      <a:pt x="3087" y="2751"/>
                    </a:cubicBezTo>
                    <a:lnTo>
                      <a:pt x="3087" y="7463"/>
                    </a:lnTo>
                    <a:lnTo>
                      <a:pt x="657" y="7463"/>
                    </a:lnTo>
                    <a:lnTo>
                      <a:pt x="657" y="656"/>
                    </a:lnTo>
                    <a:lnTo>
                      <a:pt x="3087" y="656"/>
                    </a:lnTo>
                    <a:lnTo>
                      <a:pt x="3087" y="1573"/>
                    </a:lnTo>
                    <a:cubicBezTo>
                      <a:pt x="3087" y="1753"/>
                      <a:pt x="3234" y="1898"/>
                      <a:pt x="3413" y="1898"/>
                    </a:cubicBezTo>
                    <a:cubicBezTo>
                      <a:pt x="3594" y="1898"/>
                      <a:pt x="3740" y="1752"/>
                      <a:pt x="3740" y="1573"/>
                    </a:cubicBezTo>
                    <a:lnTo>
                      <a:pt x="3740" y="656"/>
                    </a:lnTo>
                    <a:lnTo>
                      <a:pt x="6167" y="656"/>
                    </a:lnTo>
                    <a:lnTo>
                      <a:pt x="6167" y="4493"/>
                    </a:lnTo>
                    <a:cubicBezTo>
                      <a:pt x="6167" y="4675"/>
                      <a:pt x="6314" y="4820"/>
                      <a:pt x="6493" y="4820"/>
                    </a:cubicBezTo>
                    <a:cubicBezTo>
                      <a:pt x="6672" y="4820"/>
                      <a:pt x="6820" y="4672"/>
                      <a:pt x="6820" y="4493"/>
                    </a:cubicBezTo>
                    <a:lnTo>
                      <a:pt x="6820" y="656"/>
                    </a:lnTo>
                    <a:close/>
                    <a:moveTo>
                      <a:pt x="15244" y="656"/>
                    </a:moveTo>
                    <a:lnTo>
                      <a:pt x="15244" y="7463"/>
                    </a:lnTo>
                    <a:lnTo>
                      <a:pt x="10146" y="7463"/>
                    </a:lnTo>
                    <a:lnTo>
                      <a:pt x="10146" y="656"/>
                    </a:lnTo>
                    <a:close/>
                    <a:moveTo>
                      <a:pt x="327" y="1"/>
                    </a:moveTo>
                    <a:cubicBezTo>
                      <a:pt x="147" y="1"/>
                      <a:pt x="1" y="148"/>
                      <a:pt x="1" y="327"/>
                    </a:cubicBezTo>
                    <a:lnTo>
                      <a:pt x="1" y="7788"/>
                    </a:lnTo>
                    <a:cubicBezTo>
                      <a:pt x="1" y="7970"/>
                      <a:pt x="148" y="8115"/>
                      <a:pt x="327" y="8115"/>
                    </a:cubicBezTo>
                    <a:lnTo>
                      <a:pt x="15571" y="8115"/>
                    </a:lnTo>
                    <a:cubicBezTo>
                      <a:pt x="15751" y="8115"/>
                      <a:pt x="15898" y="7967"/>
                      <a:pt x="15898" y="7788"/>
                    </a:cubicBezTo>
                    <a:lnTo>
                      <a:pt x="15898" y="327"/>
                    </a:lnTo>
                    <a:cubicBezTo>
                      <a:pt x="15899" y="147"/>
                      <a:pt x="15751" y="1"/>
                      <a:pt x="155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Google Shape;1223;p43">
              <a:extLst>
                <a:ext uri="{FF2B5EF4-FFF2-40B4-BE49-F238E27FC236}">
                  <a16:creationId xmlns:a16="http://schemas.microsoft.com/office/drawing/2014/main" id="{34C3969F-90C6-79F2-6595-57CF5A431734}"/>
                </a:ext>
              </a:extLst>
            </p:cNvPr>
            <p:cNvGrpSpPr/>
            <p:nvPr/>
          </p:nvGrpSpPr>
          <p:grpSpPr>
            <a:xfrm>
              <a:off x="3450139" y="2751620"/>
              <a:ext cx="409068" cy="293875"/>
              <a:chOff x="1642250" y="1258425"/>
              <a:chExt cx="534450" cy="383950"/>
            </a:xfrm>
          </p:grpSpPr>
          <p:sp>
            <p:nvSpPr>
              <p:cNvPr id="31" name="Google Shape;1224;p43">
                <a:extLst>
                  <a:ext uri="{FF2B5EF4-FFF2-40B4-BE49-F238E27FC236}">
                    <a16:creationId xmlns:a16="http://schemas.microsoft.com/office/drawing/2014/main" id="{593E5352-1178-47B6-149D-A592704563FA}"/>
                  </a:ext>
                </a:extLst>
              </p:cNvPr>
              <p:cNvSpPr/>
              <p:nvPr/>
            </p:nvSpPr>
            <p:spPr>
              <a:xfrm>
                <a:off x="1642250" y="1258425"/>
                <a:ext cx="534450" cy="383950"/>
              </a:xfrm>
              <a:custGeom>
                <a:avLst/>
                <a:gdLst/>
                <a:ahLst/>
                <a:cxnLst/>
                <a:rect l="l" t="t" r="r" b="b"/>
                <a:pathLst>
                  <a:path w="21378" h="15358" extrusionOk="0">
                    <a:moveTo>
                      <a:pt x="13332" y="652"/>
                    </a:moveTo>
                    <a:lnTo>
                      <a:pt x="13578" y="1708"/>
                    </a:lnTo>
                    <a:lnTo>
                      <a:pt x="7778" y="1708"/>
                    </a:lnTo>
                    <a:lnTo>
                      <a:pt x="8025" y="652"/>
                    </a:lnTo>
                    <a:close/>
                    <a:moveTo>
                      <a:pt x="4271" y="1290"/>
                    </a:moveTo>
                    <a:lnTo>
                      <a:pt x="4271" y="1709"/>
                    </a:lnTo>
                    <a:lnTo>
                      <a:pt x="1977" y="1709"/>
                    </a:lnTo>
                    <a:lnTo>
                      <a:pt x="1977" y="1290"/>
                    </a:lnTo>
                    <a:close/>
                    <a:moveTo>
                      <a:pt x="5945" y="6857"/>
                    </a:moveTo>
                    <a:cubicBezTo>
                      <a:pt x="5763" y="7382"/>
                      <a:pt x="5661" y="7946"/>
                      <a:pt x="5661" y="8533"/>
                    </a:cubicBezTo>
                    <a:cubicBezTo>
                      <a:pt x="5661" y="9197"/>
                      <a:pt x="5791" y="9831"/>
                      <a:pt x="6022" y="10413"/>
                    </a:cubicBezTo>
                    <a:lnTo>
                      <a:pt x="653" y="10413"/>
                    </a:lnTo>
                    <a:lnTo>
                      <a:pt x="653" y="6857"/>
                    </a:lnTo>
                    <a:close/>
                    <a:moveTo>
                      <a:pt x="20719" y="6857"/>
                    </a:moveTo>
                    <a:lnTo>
                      <a:pt x="20719" y="10413"/>
                    </a:lnTo>
                    <a:lnTo>
                      <a:pt x="15339" y="10413"/>
                    </a:lnTo>
                    <a:cubicBezTo>
                      <a:pt x="15573" y="9822"/>
                      <a:pt x="15696" y="9187"/>
                      <a:pt x="15696" y="8533"/>
                    </a:cubicBezTo>
                    <a:cubicBezTo>
                      <a:pt x="15696" y="7946"/>
                      <a:pt x="15595" y="7383"/>
                      <a:pt x="15413" y="6857"/>
                    </a:cubicBezTo>
                    <a:close/>
                    <a:moveTo>
                      <a:pt x="7984" y="0"/>
                    </a:moveTo>
                    <a:cubicBezTo>
                      <a:pt x="7711" y="0"/>
                      <a:pt x="7459" y="200"/>
                      <a:pt x="7397" y="464"/>
                    </a:cubicBezTo>
                    <a:lnTo>
                      <a:pt x="7107" y="1709"/>
                    </a:lnTo>
                    <a:lnTo>
                      <a:pt x="4926" y="1709"/>
                    </a:lnTo>
                    <a:lnTo>
                      <a:pt x="4926" y="1180"/>
                    </a:lnTo>
                    <a:cubicBezTo>
                      <a:pt x="4926" y="880"/>
                      <a:pt x="4681" y="636"/>
                      <a:pt x="4382" y="636"/>
                    </a:cubicBezTo>
                    <a:lnTo>
                      <a:pt x="1870" y="636"/>
                    </a:lnTo>
                    <a:cubicBezTo>
                      <a:pt x="1570" y="636"/>
                      <a:pt x="1325" y="880"/>
                      <a:pt x="1325" y="1180"/>
                    </a:cubicBezTo>
                    <a:lnTo>
                      <a:pt x="1325" y="1708"/>
                    </a:lnTo>
                    <a:lnTo>
                      <a:pt x="765" y="1708"/>
                    </a:lnTo>
                    <a:cubicBezTo>
                      <a:pt x="342" y="1708"/>
                      <a:pt x="1" y="2051"/>
                      <a:pt x="1" y="2470"/>
                    </a:cubicBezTo>
                    <a:lnTo>
                      <a:pt x="1" y="14595"/>
                    </a:lnTo>
                    <a:cubicBezTo>
                      <a:pt x="1" y="15016"/>
                      <a:pt x="344" y="15357"/>
                      <a:pt x="765" y="15357"/>
                    </a:cubicBezTo>
                    <a:lnTo>
                      <a:pt x="3883" y="15357"/>
                    </a:lnTo>
                    <a:cubicBezTo>
                      <a:pt x="4064" y="15357"/>
                      <a:pt x="4210" y="15209"/>
                      <a:pt x="4210" y="15030"/>
                    </a:cubicBezTo>
                    <a:cubicBezTo>
                      <a:pt x="4210" y="14850"/>
                      <a:pt x="4062" y="14705"/>
                      <a:pt x="3883" y="14705"/>
                    </a:cubicBezTo>
                    <a:lnTo>
                      <a:pt x="765" y="14705"/>
                    </a:lnTo>
                    <a:cubicBezTo>
                      <a:pt x="705" y="14705"/>
                      <a:pt x="656" y="14655"/>
                      <a:pt x="656" y="14596"/>
                    </a:cubicBezTo>
                    <a:lnTo>
                      <a:pt x="656" y="11067"/>
                    </a:lnTo>
                    <a:lnTo>
                      <a:pt x="6343" y="11067"/>
                    </a:lnTo>
                    <a:cubicBezTo>
                      <a:pt x="7211" y="12575"/>
                      <a:pt x="8831" y="13590"/>
                      <a:pt x="10683" y="13590"/>
                    </a:cubicBezTo>
                    <a:cubicBezTo>
                      <a:pt x="11650" y="13590"/>
                      <a:pt x="12588" y="13312"/>
                      <a:pt x="13398" y="12786"/>
                    </a:cubicBezTo>
                    <a:cubicBezTo>
                      <a:pt x="13549" y="12687"/>
                      <a:pt x="13592" y="12486"/>
                      <a:pt x="13495" y="12332"/>
                    </a:cubicBezTo>
                    <a:cubicBezTo>
                      <a:pt x="13431" y="12236"/>
                      <a:pt x="13327" y="12184"/>
                      <a:pt x="13220" y="12184"/>
                    </a:cubicBezTo>
                    <a:cubicBezTo>
                      <a:pt x="13159" y="12184"/>
                      <a:pt x="13097" y="12201"/>
                      <a:pt x="13042" y="12237"/>
                    </a:cubicBezTo>
                    <a:cubicBezTo>
                      <a:pt x="12339" y="12693"/>
                      <a:pt x="11523" y="12933"/>
                      <a:pt x="10683" y="12933"/>
                    </a:cubicBezTo>
                    <a:cubicBezTo>
                      <a:pt x="8277" y="12933"/>
                      <a:pt x="6321" y="10959"/>
                      <a:pt x="6321" y="8532"/>
                    </a:cubicBezTo>
                    <a:cubicBezTo>
                      <a:pt x="6321" y="6104"/>
                      <a:pt x="8277" y="4130"/>
                      <a:pt x="10683" y="4130"/>
                    </a:cubicBezTo>
                    <a:cubicBezTo>
                      <a:pt x="13088" y="4130"/>
                      <a:pt x="15046" y="6104"/>
                      <a:pt x="15046" y="8532"/>
                    </a:cubicBezTo>
                    <a:cubicBezTo>
                      <a:pt x="15046" y="9639"/>
                      <a:pt x="14636" y="10698"/>
                      <a:pt x="13892" y="11513"/>
                    </a:cubicBezTo>
                    <a:cubicBezTo>
                      <a:pt x="13771" y="11648"/>
                      <a:pt x="13780" y="11853"/>
                      <a:pt x="13913" y="11976"/>
                    </a:cubicBezTo>
                    <a:cubicBezTo>
                      <a:pt x="13976" y="12033"/>
                      <a:pt x="14055" y="12061"/>
                      <a:pt x="14134" y="12061"/>
                    </a:cubicBezTo>
                    <a:cubicBezTo>
                      <a:pt x="14222" y="12061"/>
                      <a:pt x="14310" y="12025"/>
                      <a:pt x="14375" y="11955"/>
                    </a:cubicBezTo>
                    <a:cubicBezTo>
                      <a:pt x="14624" y="11680"/>
                      <a:pt x="14842" y="11382"/>
                      <a:pt x="15025" y="11066"/>
                    </a:cubicBezTo>
                    <a:lnTo>
                      <a:pt x="20723" y="11066"/>
                    </a:lnTo>
                    <a:lnTo>
                      <a:pt x="20723" y="14595"/>
                    </a:lnTo>
                    <a:cubicBezTo>
                      <a:pt x="20723" y="14655"/>
                      <a:pt x="20672" y="14702"/>
                      <a:pt x="20614" y="14702"/>
                    </a:cubicBezTo>
                    <a:lnTo>
                      <a:pt x="5236" y="14702"/>
                    </a:lnTo>
                    <a:cubicBezTo>
                      <a:pt x="5056" y="14702"/>
                      <a:pt x="4911" y="14850"/>
                      <a:pt x="4911" y="15029"/>
                    </a:cubicBezTo>
                    <a:cubicBezTo>
                      <a:pt x="4911" y="15208"/>
                      <a:pt x="5057" y="15356"/>
                      <a:pt x="5236" y="15356"/>
                    </a:cubicBezTo>
                    <a:lnTo>
                      <a:pt x="20614" y="15356"/>
                    </a:lnTo>
                    <a:cubicBezTo>
                      <a:pt x="21036" y="15356"/>
                      <a:pt x="21378" y="15013"/>
                      <a:pt x="21378" y="14593"/>
                    </a:cubicBezTo>
                    <a:lnTo>
                      <a:pt x="21378" y="2469"/>
                    </a:lnTo>
                    <a:cubicBezTo>
                      <a:pt x="21373" y="2051"/>
                      <a:pt x="21032" y="1709"/>
                      <a:pt x="20611" y="1709"/>
                    </a:cubicBezTo>
                    <a:lnTo>
                      <a:pt x="18102" y="1709"/>
                    </a:lnTo>
                    <a:cubicBezTo>
                      <a:pt x="17922" y="1709"/>
                      <a:pt x="17777" y="1857"/>
                      <a:pt x="17777" y="2036"/>
                    </a:cubicBezTo>
                    <a:cubicBezTo>
                      <a:pt x="17777" y="2217"/>
                      <a:pt x="17925" y="2363"/>
                      <a:pt x="18102" y="2363"/>
                    </a:cubicBezTo>
                    <a:lnTo>
                      <a:pt x="20611" y="2363"/>
                    </a:lnTo>
                    <a:cubicBezTo>
                      <a:pt x="20671" y="2363"/>
                      <a:pt x="20719" y="2412"/>
                      <a:pt x="20719" y="2470"/>
                    </a:cubicBezTo>
                    <a:lnTo>
                      <a:pt x="20719" y="6203"/>
                    </a:lnTo>
                    <a:lnTo>
                      <a:pt x="15131" y="6203"/>
                    </a:lnTo>
                    <a:cubicBezTo>
                      <a:pt x="14294" y="4585"/>
                      <a:pt x="12612" y="3477"/>
                      <a:pt x="10679" y="3477"/>
                    </a:cubicBezTo>
                    <a:cubicBezTo>
                      <a:pt x="8746" y="3477"/>
                      <a:pt x="7063" y="4585"/>
                      <a:pt x="6227" y="6203"/>
                    </a:cubicBezTo>
                    <a:lnTo>
                      <a:pt x="650" y="6203"/>
                    </a:lnTo>
                    <a:lnTo>
                      <a:pt x="650" y="2470"/>
                    </a:lnTo>
                    <a:cubicBezTo>
                      <a:pt x="650" y="2410"/>
                      <a:pt x="700" y="2363"/>
                      <a:pt x="759" y="2363"/>
                    </a:cubicBezTo>
                    <a:lnTo>
                      <a:pt x="16748" y="2363"/>
                    </a:lnTo>
                    <a:cubicBezTo>
                      <a:pt x="16928" y="2363"/>
                      <a:pt x="17075" y="2215"/>
                      <a:pt x="17075" y="2036"/>
                    </a:cubicBezTo>
                    <a:cubicBezTo>
                      <a:pt x="17075" y="1857"/>
                      <a:pt x="16927" y="1709"/>
                      <a:pt x="16748" y="1709"/>
                    </a:cubicBezTo>
                    <a:lnTo>
                      <a:pt x="14250" y="1709"/>
                    </a:lnTo>
                    <a:lnTo>
                      <a:pt x="13959" y="464"/>
                    </a:lnTo>
                    <a:cubicBezTo>
                      <a:pt x="13898" y="200"/>
                      <a:pt x="13646" y="0"/>
                      <a:pt x="13373" y="0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Google Shape;1225;p43">
                <a:extLst>
                  <a:ext uri="{FF2B5EF4-FFF2-40B4-BE49-F238E27FC236}">
                    <a16:creationId xmlns:a16="http://schemas.microsoft.com/office/drawing/2014/main" id="{D38C235E-AA38-91BD-2881-7F4CDCE56BB3}"/>
                  </a:ext>
                </a:extLst>
              </p:cNvPr>
              <p:cNvSpPr/>
              <p:nvPr/>
            </p:nvSpPr>
            <p:spPr>
              <a:xfrm>
                <a:off x="2033800" y="1336600"/>
                <a:ext cx="10137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2370" extrusionOk="0">
                    <a:moveTo>
                      <a:pt x="3399" y="656"/>
                    </a:moveTo>
                    <a:lnTo>
                      <a:pt x="3399" y="1716"/>
                    </a:lnTo>
                    <a:lnTo>
                      <a:pt x="653" y="1716"/>
                    </a:lnTo>
                    <a:lnTo>
                      <a:pt x="653" y="656"/>
                    </a:lnTo>
                    <a:close/>
                    <a:moveTo>
                      <a:pt x="545" y="1"/>
                    </a:moveTo>
                    <a:cubicBezTo>
                      <a:pt x="245" y="1"/>
                      <a:pt x="0" y="246"/>
                      <a:pt x="0" y="545"/>
                    </a:cubicBezTo>
                    <a:lnTo>
                      <a:pt x="0" y="1825"/>
                    </a:lnTo>
                    <a:cubicBezTo>
                      <a:pt x="0" y="2125"/>
                      <a:pt x="245" y="2369"/>
                      <a:pt x="545" y="2369"/>
                    </a:cubicBezTo>
                    <a:lnTo>
                      <a:pt x="3510" y="2369"/>
                    </a:lnTo>
                    <a:cubicBezTo>
                      <a:pt x="3810" y="2369"/>
                      <a:pt x="4054" y="2125"/>
                      <a:pt x="4054" y="1825"/>
                    </a:cubicBezTo>
                    <a:lnTo>
                      <a:pt x="4054" y="545"/>
                    </a:lnTo>
                    <a:cubicBezTo>
                      <a:pt x="4054" y="246"/>
                      <a:pt x="3810" y="1"/>
                      <a:pt x="3510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Google Shape;1226;p43">
                <a:extLst>
                  <a:ext uri="{FF2B5EF4-FFF2-40B4-BE49-F238E27FC236}">
                    <a16:creationId xmlns:a16="http://schemas.microsoft.com/office/drawing/2014/main" id="{2371785E-AEEF-BA09-0215-47B66855A9EB}"/>
                  </a:ext>
                </a:extLst>
              </p:cNvPr>
              <p:cNvSpPr/>
              <p:nvPr/>
            </p:nvSpPr>
            <p:spPr>
              <a:xfrm>
                <a:off x="1826475" y="1388400"/>
                <a:ext cx="165550" cy="166750"/>
              </a:xfrm>
              <a:custGeom>
                <a:avLst/>
                <a:gdLst/>
                <a:ahLst/>
                <a:cxnLst/>
                <a:rect l="l" t="t" r="r" b="b"/>
                <a:pathLst>
                  <a:path w="6622" h="6670" extrusionOk="0">
                    <a:moveTo>
                      <a:pt x="3310" y="655"/>
                    </a:moveTo>
                    <a:cubicBezTo>
                      <a:pt x="4773" y="655"/>
                      <a:pt x="5965" y="1858"/>
                      <a:pt x="5965" y="3336"/>
                    </a:cubicBezTo>
                    <a:cubicBezTo>
                      <a:pt x="5966" y="4812"/>
                      <a:pt x="4776" y="6015"/>
                      <a:pt x="3310" y="6015"/>
                    </a:cubicBezTo>
                    <a:cubicBezTo>
                      <a:pt x="1847" y="6015"/>
                      <a:pt x="655" y="4812"/>
                      <a:pt x="655" y="3336"/>
                    </a:cubicBezTo>
                    <a:cubicBezTo>
                      <a:pt x="655" y="1858"/>
                      <a:pt x="1847" y="655"/>
                      <a:pt x="3310" y="655"/>
                    </a:cubicBezTo>
                    <a:close/>
                    <a:moveTo>
                      <a:pt x="3310" y="1"/>
                    </a:moveTo>
                    <a:cubicBezTo>
                      <a:pt x="1484" y="1"/>
                      <a:pt x="0" y="1497"/>
                      <a:pt x="0" y="3336"/>
                    </a:cubicBezTo>
                    <a:cubicBezTo>
                      <a:pt x="0" y="5175"/>
                      <a:pt x="1484" y="6669"/>
                      <a:pt x="3310" y="6669"/>
                    </a:cubicBezTo>
                    <a:cubicBezTo>
                      <a:pt x="5136" y="6669"/>
                      <a:pt x="6620" y="5175"/>
                      <a:pt x="6620" y="3336"/>
                    </a:cubicBezTo>
                    <a:cubicBezTo>
                      <a:pt x="6621" y="1498"/>
                      <a:pt x="5136" y="1"/>
                      <a:pt x="3310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Google Shape;1227;p43">
                <a:extLst>
                  <a:ext uri="{FF2B5EF4-FFF2-40B4-BE49-F238E27FC236}">
                    <a16:creationId xmlns:a16="http://schemas.microsoft.com/office/drawing/2014/main" id="{C747F7B5-61DF-FA64-3630-C1108D12A57D}"/>
                  </a:ext>
                </a:extLst>
              </p:cNvPr>
              <p:cNvSpPr/>
              <p:nvPr/>
            </p:nvSpPr>
            <p:spPr>
              <a:xfrm>
                <a:off x="1688450" y="1336600"/>
                <a:ext cx="65400" cy="65775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631" extrusionOk="0">
                    <a:moveTo>
                      <a:pt x="1308" y="656"/>
                    </a:moveTo>
                    <a:cubicBezTo>
                      <a:pt x="1668" y="656"/>
                      <a:pt x="1961" y="952"/>
                      <a:pt x="1961" y="1316"/>
                    </a:cubicBezTo>
                    <a:cubicBezTo>
                      <a:pt x="1959" y="1679"/>
                      <a:pt x="1665" y="1976"/>
                      <a:pt x="1308" y="1976"/>
                    </a:cubicBezTo>
                    <a:cubicBezTo>
                      <a:pt x="948" y="1976"/>
                      <a:pt x="656" y="1679"/>
                      <a:pt x="656" y="1316"/>
                    </a:cubicBezTo>
                    <a:cubicBezTo>
                      <a:pt x="656" y="952"/>
                      <a:pt x="948" y="656"/>
                      <a:pt x="1308" y="656"/>
                    </a:cubicBezTo>
                    <a:close/>
                    <a:moveTo>
                      <a:pt x="1308" y="1"/>
                    </a:moveTo>
                    <a:cubicBezTo>
                      <a:pt x="589" y="1"/>
                      <a:pt x="1" y="590"/>
                      <a:pt x="1" y="1316"/>
                    </a:cubicBezTo>
                    <a:cubicBezTo>
                      <a:pt x="1" y="2041"/>
                      <a:pt x="587" y="2630"/>
                      <a:pt x="1308" y="2630"/>
                    </a:cubicBezTo>
                    <a:cubicBezTo>
                      <a:pt x="2028" y="2630"/>
                      <a:pt x="2616" y="2041"/>
                      <a:pt x="2616" y="1316"/>
                    </a:cubicBezTo>
                    <a:cubicBezTo>
                      <a:pt x="2613" y="593"/>
                      <a:pt x="2028" y="1"/>
                      <a:pt x="1308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Google Shape;1228;p43">
                <a:extLst>
                  <a:ext uri="{FF2B5EF4-FFF2-40B4-BE49-F238E27FC236}">
                    <a16:creationId xmlns:a16="http://schemas.microsoft.com/office/drawing/2014/main" id="{C39C41F2-C69E-379D-F6D6-B53C71AA663B}"/>
                  </a:ext>
                </a:extLst>
              </p:cNvPr>
              <p:cNvSpPr/>
              <p:nvPr/>
            </p:nvSpPr>
            <p:spPr>
              <a:xfrm>
                <a:off x="1901125" y="1463575"/>
                <a:ext cx="63625" cy="64275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571" extrusionOk="0">
                    <a:moveTo>
                      <a:pt x="2217" y="1"/>
                    </a:moveTo>
                    <a:cubicBezTo>
                      <a:pt x="2036" y="1"/>
                      <a:pt x="1890" y="148"/>
                      <a:pt x="1890" y="327"/>
                    </a:cubicBezTo>
                    <a:cubicBezTo>
                      <a:pt x="1890" y="1204"/>
                      <a:pt x="1188" y="1917"/>
                      <a:pt x="325" y="1917"/>
                    </a:cubicBezTo>
                    <a:cubicBezTo>
                      <a:pt x="145" y="1917"/>
                      <a:pt x="0" y="2065"/>
                      <a:pt x="0" y="2244"/>
                    </a:cubicBezTo>
                    <a:cubicBezTo>
                      <a:pt x="0" y="2423"/>
                      <a:pt x="146" y="2571"/>
                      <a:pt x="325" y="2571"/>
                    </a:cubicBezTo>
                    <a:cubicBezTo>
                      <a:pt x="1548" y="2571"/>
                      <a:pt x="2545" y="1564"/>
                      <a:pt x="2545" y="326"/>
                    </a:cubicBezTo>
                    <a:cubicBezTo>
                      <a:pt x="2545" y="148"/>
                      <a:pt x="2397" y="1"/>
                      <a:pt x="2217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6" name="Google Shape;1229;p43">
              <a:extLst>
                <a:ext uri="{FF2B5EF4-FFF2-40B4-BE49-F238E27FC236}">
                  <a16:creationId xmlns:a16="http://schemas.microsoft.com/office/drawing/2014/main" id="{110922F2-43C3-B132-EC28-5CE6E5000F4E}"/>
                </a:ext>
              </a:extLst>
            </p:cNvPr>
            <p:cNvGrpSpPr/>
            <p:nvPr/>
          </p:nvGrpSpPr>
          <p:grpSpPr>
            <a:xfrm>
              <a:off x="5019807" y="1831736"/>
              <a:ext cx="344468" cy="409068"/>
              <a:chOff x="604075" y="1183175"/>
              <a:chExt cx="450050" cy="534450"/>
            </a:xfrm>
          </p:grpSpPr>
          <p:sp>
            <p:nvSpPr>
              <p:cNvPr id="37" name="Google Shape;1230;p43">
                <a:extLst>
                  <a:ext uri="{FF2B5EF4-FFF2-40B4-BE49-F238E27FC236}">
                    <a16:creationId xmlns:a16="http://schemas.microsoft.com/office/drawing/2014/main" id="{8D158241-7500-8120-0990-B37662DFA100}"/>
                  </a:ext>
                </a:extLst>
              </p:cNvPr>
              <p:cNvSpPr/>
              <p:nvPr/>
            </p:nvSpPr>
            <p:spPr>
              <a:xfrm>
                <a:off x="604075" y="1183175"/>
                <a:ext cx="450050" cy="534450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21378" extrusionOk="0">
                    <a:moveTo>
                      <a:pt x="2815" y="3912"/>
                    </a:moveTo>
                    <a:lnTo>
                      <a:pt x="3690" y="9258"/>
                    </a:lnTo>
                    <a:lnTo>
                      <a:pt x="3261" y="9258"/>
                    </a:lnTo>
                    <a:lnTo>
                      <a:pt x="2318" y="3912"/>
                    </a:lnTo>
                    <a:close/>
                    <a:moveTo>
                      <a:pt x="15682" y="3912"/>
                    </a:moveTo>
                    <a:lnTo>
                      <a:pt x="14738" y="9258"/>
                    </a:lnTo>
                    <a:lnTo>
                      <a:pt x="14310" y="9258"/>
                    </a:lnTo>
                    <a:lnTo>
                      <a:pt x="15183" y="3912"/>
                    </a:lnTo>
                    <a:close/>
                    <a:moveTo>
                      <a:pt x="2594" y="2548"/>
                    </a:moveTo>
                    <a:lnTo>
                      <a:pt x="2709" y="3256"/>
                    </a:lnTo>
                    <a:lnTo>
                      <a:pt x="1927" y="3256"/>
                    </a:lnTo>
                    <a:cubicBezTo>
                      <a:pt x="1830" y="3256"/>
                      <a:pt x="1739" y="3299"/>
                      <a:pt x="1678" y="3374"/>
                    </a:cubicBezTo>
                    <a:cubicBezTo>
                      <a:pt x="1617" y="3449"/>
                      <a:pt x="1590" y="3546"/>
                      <a:pt x="1606" y="3640"/>
                    </a:cubicBezTo>
                    <a:lnTo>
                      <a:pt x="2664" y="9640"/>
                    </a:lnTo>
                    <a:cubicBezTo>
                      <a:pt x="2692" y="9797"/>
                      <a:pt x="2828" y="9910"/>
                      <a:pt x="2986" y="9910"/>
                    </a:cubicBezTo>
                    <a:lnTo>
                      <a:pt x="3798" y="9910"/>
                    </a:lnTo>
                    <a:lnTo>
                      <a:pt x="3914" y="10619"/>
                    </a:lnTo>
                    <a:lnTo>
                      <a:pt x="2661" y="10619"/>
                    </a:lnTo>
                    <a:lnTo>
                      <a:pt x="2661" y="10620"/>
                    </a:lnTo>
                    <a:cubicBezTo>
                      <a:pt x="2372" y="10620"/>
                      <a:pt x="2072" y="10365"/>
                      <a:pt x="2021" y="10073"/>
                    </a:cubicBezTo>
                    <a:lnTo>
                      <a:pt x="694" y="2548"/>
                    </a:lnTo>
                    <a:close/>
                    <a:moveTo>
                      <a:pt x="10223" y="14778"/>
                    </a:moveTo>
                    <a:cubicBezTo>
                      <a:pt x="9914" y="15101"/>
                      <a:pt x="9480" y="15302"/>
                      <a:pt x="9000" y="15302"/>
                    </a:cubicBezTo>
                    <a:cubicBezTo>
                      <a:pt x="8518" y="15302"/>
                      <a:pt x="8086" y="15101"/>
                      <a:pt x="7777" y="14778"/>
                    </a:cubicBezTo>
                    <a:close/>
                    <a:moveTo>
                      <a:pt x="12777" y="19920"/>
                    </a:moveTo>
                    <a:cubicBezTo>
                      <a:pt x="12850" y="19920"/>
                      <a:pt x="12911" y="19982"/>
                      <a:pt x="12911" y="20054"/>
                    </a:cubicBezTo>
                    <a:lnTo>
                      <a:pt x="12911" y="20588"/>
                    </a:lnTo>
                    <a:cubicBezTo>
                      <a:pt x="12911" y="20660"/>
                      <a:pt x="12850" y="20722"/>
                      <a:pt x="12777" y="20722"/>
                    </a:cubicBezTo>
                    <a:lnTo>
                      <a:pt x="5222" y="20722"/>
                    </a:lnTo>
                    <a:cubicBezTo>
                      <a:pt x="5149" y="20722"/>
                      <a:pt x="5088" y="20660"/>
                      <a:pt x="5088" y="20588"/>
                    </a:cubicBezTo>
                    <a:lnTo>
                      <a:pt x="5088" y="20054"/>
                    </a:lnTo>
                    <a:cubicBezTo>
                      <a:pt x="5088" y="19981"/>
                      <a:pt x="5149" y="19920"/>
                      <a:pt x="5222" y="19920"/>
                    </a:cubicBezTo>
                    <a:close/>
                    <a:moveTo>
                      <a:pt x="3023" y="0"/>
                    </a:moveTo>
                    <a:cubicBezTo>
                      <a:pt x="2807" y="0"/>
                      <a:pt x="2604" y="91"/>
                      <a:pt x="2470" y="251"/>
                    </a:cubicBezTo>
                    <a:cubicBezTo>
                      <a:pt x="2336" y="409"/>
                      <a:pt x="2278" y="624"/>
                      <a:pt x="2313" y="835"/>
                    </a:cubicBezTo>
                    <a:lnTo>
                      <a:pt x="2487" y="1893"/>
                    </a:lnTo>
                    <a:lnTo>
                      <a:pt x="576" y="1893"/>
                    </a:lnTo>
                    <a:cubicBezTo>
                      <a:pt x="409" y="1893"/>
                      <a:pt x="252" y="1965"/>
                      <a:pt x="149" y="2088"/>
                    </a:cubicBezTo>
                    <a:cubicBezTo>
                      <a:pt x="45" y="2214"/>
                      <a:pt x="0" y="2382"/>
                      <a:pt x="30" y="2549"/>
                    </a:cubicBezTo>
                    <a:lnTo>
                      <a:pt x="1375" y="10186"/>
                    </a:lnTo>
                    <a:cubicBezTo>
                      <a:pt x="1484" y="10796"/>
                      <a:pt x="2046" y="11275"/>
                      <a:pt x="2661" y="11275"/>
                    </a:cubicBezTo>
                    <a:lnTo>
                      <a:pt x="4020" y="11275"/>
                    </a:lnTo>
                    <a:lnTo>
                      <a:pt x="4473" y="14049"/>
                    </a:lnTo>
                    <a:cubicBezTo>
                      <a:pt x="4539" y="14459"/>
                      <a:pt x="4916" y="14778"/>
                      <a:pt x="5332" y="14778"/>
                    </a:cubicBezTo>
                    <a:lnTo>
                      <a:pt x="6967" y="14778"/>
                    </a:lnTo>
                    <a:cubicBezTo>
                      <a:pt x="7145" y="15086"/>
                      <a:pt x="7388" y="15348"/>
                      <a:pt x="7682" y="15548"/>
                    </a:cubicBezTo>
                    <a:lnTo>
                      <a:pt x="7682" y="19267"/>
                    </a:lnTo>
                    <a:lnTo>
                      <a:pt x="5224" y="19267"/>
                    </a:lnTo>
                    <a:cubicBezTo>
                      <a:pt x="4789" y="19267"/>
                      <a:pt x="4436" y="19620"/>
                      <a:pt x="4436" y="20054"/>
                    </a:cubicBezTo>
                    <a:lnTo>
                      <a:pt x="4436" y="20588"/>
                    </a:lnTo>
                    <a:cubicBezTo>
                      <a:pt x="4436" y="21022"/>
                      <a:pt x="4789" y="21377"/>
                      <a:pt x="5224" y="21377"/>
                    </a:cubicBezTo>
                    <a:lnTo>
                      <a:pt x="12778" y="21377"/>
                    </a:lnTo>
                    <a:cubicBezTo>
                      <a:pt x="13214" y="21377"/>
                      <a:pt x="13567" y="21022"/>
                      <a:pt x="13567" y="20588"/>
                    </a:cubicBezTo>
                    <a:lnTo>
                      <a:pt x="13567" y="20054"/>
                    </a:lnTo>
                    <a:cubicBezTo>
                      <a:pt x="13567" y="19620"/>
                      <a:pt x="13214" y="19267"/>
                      <a:pt x="12778" y="19267"/>
                    </a:cubicBezTo>
                    <a:lnTo>
                      <a:pt x="10322" y="19267"/>
                    </a:lnTo>
                    <a:lnTo>
                      <a:pt x="10322" y="18106"/>
                    </a:lnTo>
                    <a:cubicBezTo>
                      <a:pt x="10322" y="17926"/>
                      <a:pt x="10174" y="17779"/>
                      <a:pt x="9995" y="17779"/>
                    </a:cubicBezTo>
                    <a:cubicBezTo>
                      <a:pt x="9816" y="17779"/>
                      <a:pt x="9668" y="17927"/>
                      <a:pt x="9668" y="18106"/>
                    </a:cubicBezTo>
                    <a:lnTo>
                      <a:pt x="9668" y="19267"/>
                    </a:lnTo>
                    <a:lnTo>
                      <a:pt x="8336" y="19267"/>
                    </a:lnTo>
                    <a:lnTo>
                      <a:pt x="8336" y="15860"/>
                    </a:lnTo>
                    <a:cubicBezTo>
                      <a:pt x="8547" y="15922"/>
                      <a:pt x="8770" y="15957"/>
                      <a:pt x="9002" y="15957"/>
                    </a:cubicBezTo>
                    <a:cubicBezTo>
                      <a:pt x="9233" y="15957"/>
                      <a:pt x="9457" y="15922"/>
                      <a:pt x="9667" y="15860"/>
                    </a:cubicBezTo>
                    <a:lnTo>
                      <a:pt x="9667" y="16928"/>
                    </a:lnTo>
                    <a:cubicBezTo>
                      <a:pt x="9667" y="17108"/>
                      <a:pt x="9815" y="17254"/>
                      <a:pt x="9993" y="17254"/>
                    </a:cubicBezTo>
                    <a:cubicBezTo>
                      <a:pt x="10172" y="17254"/>
                      <a:pt x="10320" y="17107"/>
                      <a:pt x="10320" y="16928"/>
                    </a:cubicBezTo>
                    <a:lnTo>
                      <a:pt x="10320" y="15548"/>
                    </a:lnTo>
                    <a:cubicBezTo>
                      <a:pt x="10611" y="15348"/>
                      <a:pt x="10857" y="15086"/>
                      <a:pt x="11033" y="14778"/>
                    </a:cubicBezTo>
                    <a:lnTo>
                      <a:pt x="12669" y="14778"/>
                    </a:lnTo>
                    <a:cubicBezTo>
                      <a:pt x="13082" y="14778"/>
                      <a:pt x="13461" y="14458"/>
                      <a:pt x="13528" y="14048"/>
                    </a:cubicBezTo>
                    <a:lnTo>
                      <a:pt x="13982" y="11275"/>
                    </a:lnTo>
                    <a:lnTo>
                      <a:pt x="15341" y="11275"/>
                    </a:lnTo>
                    <a:cubicBezTo>
                      <a:pt x="15954" y="11275"/>
                      <a:pt x="16518" y="10797"/>
                      <a:pt x="16625" y="10186"/>
                    </a:cubicBezTo>
                    <a:lnTo>
                      <a:pt x="17080" y="7606"/>
                    </a:lnTo>
                    <a:cubicBezTo>
                      <a:pt x="17111" y="7428"/>
                      <a:pt x="16992" y="7260"/>
                      <a:pt x="16816" y="7227"/>
                    </a:cubicBezTo>
                    <a:cubicBezTo>
                      <a:pt x="16797" y="7223"/>
                      <a:pt x="16778" y="7222"/>
                      <a:pt x="16759" y="7222"/>
                    </a:cubicBezTo>
                    <a:cubicBezTo>
                      <a:pt x="16603" y="7222"/>
                      <a:pt x="16465" y="7334"/>
                      <a:pt x="16437" y="7492"/>
                    </a:cubicBezTo>
                    <a:lnTo>
                      <a:pt x="15982" y="10073"/>
                    </a:lnTo>
                    <a:cubicBezTo>
                      <a:pt x="15930" y="10365"/>
                      <a:pt x="15632" y="10620"/>
                      <a:pt x="15342" y="10620"/>
                    </a:cubicBezTo>
                    <a:lnTo>
                      <a:pt x="14089" y="10620"/>
                    </a:lnTo>
                    <a:lnTo>
                      <a:pt x="14206" y="9912"/>
                    </a:lnTo>
                    <a:lnTo>
                      <a:pt x="15016" y="9912"/>
                    </a:lnTo>
                    <a:cubicBezTo>
                      <a:pt x="15175" y="9912"/>
                      <a:pt x="15311" y="9798"/>
                      <a:pt x="15339" y="9642"/>
                    </a:cubicBezTo>
                    <a:lnTo>
                      <a:pt x="16395" y="3643"/>
                    </a:lnTo>
                    <a:cubicBezTo>
                      <a:pt x="16413" y="3547"/>
                      <a:pt x="16386" y="3449"/>
                      <a:pt x="16325" y="3376"/>
                    </a:cubicBezTo>
                    <a:cubicBezTo>
                      <a:pt x="16264" y="3301"/>
                      <a:pt x="16170" y="3258"/>
                      <a:pt x="16075" y="3258"/>
                    </a:cubicBezTo>
                    <a:lnTo>
                      <a:pt x="15294" y="3258"/>
                    </a:lnTo>
                    <a:lnTo>
                      <a:pt x="15409" y="2549"/>
                    </a:lnTo>
                    <a:lnTo>
                      <a:pt x="17310" y="2549"/>
                    </a:lnTo>
                    <a:lnTo>
                      <a:pt x="16646" y="6315"/>
                    </a:lnTo>
                    <a:cubicBezTo>
                      <a:pt x="16614" y="6493"/>
                      <a:pt x="16734" y="6663"/>
                      <a:pt x="16910" y="6694"/>
                    </a:cubicBezTo>
                    <a:cubicBezTo>
                      <a:pt x="16929" y="6698"/>
                      <a:pt x="16948" y="6699"/>
                      <a:pt x="16967" y="6699"/>
                    </a:cubicBezTo>
                    <a:cubicBezTo>
                      <a:pt x="17123" y="6699"/>
                      <a:pt x="17261" y="6587"/>
                      <a:pt x="17289" y="6429"/>
                    </a:cubicBezTo>
                    <a:lnTo>
                      <a:pt x="17973" y="2551"/>
                    </a:lnTo>
                    <a:cubicBezTo>
                      <a:pt x="18002" y="2384"/>
                      <a:pt x="17958" y="2214"/>
                      <a:pt x="17852" y="2088"/>
                    </a:cubicBezTo>
                    <a:cubicBezTo>
                      <a:pt x="17748" y="1965"/>
                      <a:pt x="17591" y="1893"/>
                      <a:pt x="17424" y="1893"/>
                    </a:cubicBezTo>
                    <a:lnTo>
                      <a:pt x="15514" y="1893"/>
                    </a:lnTo>
                    <a:lnTo>
                      <a:pt x="15687" y="835"/>
                    </a:lnTo>
                    <a:cubicBezTo>
                      <a:pt x="15723" y="622"/>
                      <a:pt x="15664" y="407"/>
                      <a:pt x="15530" y="251"/>
                    </a:cubicBezTo>
                    <a:cubicBezTo>
                      <a:pt x="15396" y="91"/>
                      <a:pt x="15195" y="0"/>
                      <a:pt x="14977" y="0"/>
                    </a:cubicBezTo>
                    <a:lnTo>
                      <a:pt x="6775" y="0"/>
                    </a:lnTo>
                    <a:cubicBezTo>
                      <a:pt x="6594" y="0"/>
                      <a:pt x="6448" y="148"/>
                      <a:pt x="6448" y="327"/>
                    </a:cubicBezTo>
                    <a:cubicBezTo>
                      <a:pt x="6448" y="506"/>
                      <a:pt x="6596" y="653"/>
                      <a:pt x="6775" y="653"/>
                    </a:cubicBezTo>
                    <a:lnTo>
                      <a:pt x="14977" y="653"/>
                    </a:lnTo>
                    <a:cubicBezTo>
                      <a:pt x="14992" y="653"/>
                      <a:pt x="15017" y="655"/>
                      <a:pt x="15030" y="671"/>
                    </a:cubicBezTo>
                    <a:cubicBezTo>
                      <a:pt x="15044" y="688"/>
                      <a:pt x="15042" y="715"/>
                      <a:pt x="15039" y="730"/>
                    </a:cubicBezTo>
                    <a:lnTo>
                      <a:pt x="12881" y="13940"/>
                    </a:lnTo>
                    <a:cubicBezTo>
                      <a:pt x="12866" y="14034"/>
                      <a:pt x="12762" y="14122"/>
                      <a:pt x="12668" y="14122"/>
                    </a:cubicBezTo>
                    <a:lnTo>
                      <a:pt x="5329" y="14122"/>
                    </a:lnTo>
                    <a:cubicBezTo>
                      <a:pt x="5235" y="14122"/>
                      <a:pt x="5133" y="14034"/>
                      <a:pt x="5118" y="13940"/>
                    </a:cubicBezTo>
                    <a:lnTo>
                      <a:pt x="2958" y="730"/>
                    </a:lnTo>
                    <a:cubicBezTo>
                      <a:pt x="2956" y="715"/>
                      <a:pt x="2955" y="688"/>
                      <a:pt x="2968" y="671"/>
                    </a:cubicBezTo>
                    <a:cubicBezTo>
                      <a:pt x="2980" y="655"/>
                      <a:pt x="3009" y="653"/>
                      <a:pt x="3022" y="653"/>
                    </a:cubicBezTo>
                    <a:lnTo>
                      <a:pt x="5246" y="653"/>
                    </a:lnTo>
                    <a:cubicBezTo>
                      <a:pt x="5426" y="653"/>
                      <a:pt x="5573" y="506"/>
                      <a:pt x="5573" y="327"/>
                    </a:cubicBezTo>
                    <a:cubicBezTo>
                      <a:pt x="5573" y="148"/>
                      <a:pt x="5425" y="0"/>
                      <a:pt x="5246" y="0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Google Shape;1231;p43">
                <a:extLst>
                  <a:ext uri="{FF2B5EF4-FFF2-40B4-BE49-F238E27FC236}">
                    <a16:creationId xmlns:a16="http://schemas.microsoft.com/office/drawing/2014/main" id="{C7E5FF79-8082-C66F-8BEC-7A9E7EB940BD}"/>
                  </a:ext>
                </a:extLst>
              </p:cNvPr>
              <p:cNvSpPr/>
              <p:nvPr/>
            </p:nvSpPr>
            <p:spPr>
              <a:xfrm>
                <a:off x="726000" y="1264450"/>
                <a:ext cx="206200" cy="206175"/>
              </a:xfrm>
              <a:custGeom>
                <a:avLst/>
                <a:gdLst/>
                <a:ahLst/>
                <a:cxnLst/>
                <a:rect l="l" t="t" r="r" b="b"/>
                <a:pathLst>
                  <a:path w="8248" h="8247" extrusionOk="0">
                    <a:moveTo>
                      <a:pt x="4123" y="1"/>
                    </a:moveTo>
                    <a:cubicBezTo>
                      <a:pt x="1850" y="1"/>
                      <a:pt x="0" y="1850"/>
                      <a:pt x="0" y="4123"/>
                    </a:cubicBezTo>
                    <a:cubicBezTo>
                      <a:pt x="0" y="6397"/>
                      <a:pt x="1850" y="8246"/>
                      <a:pt x="4123" y="8246"/>
                    </a:cubicBezTo>
                    <a:cubicBezTo>
                      <a:pt x="4717" y="8246"/>
                      <a:pt x="5291" y="8121"/>
                      <a:pt x="5828" y="7876"/>
                    </a:cubicBezTo>
                    <a:cubicBezTo>
                      <a:pt x="5992" y="7802"/>
                      <a:pt x="6065" y="7608"/>
                      <a:pt x="5991" y="7444"/>
                    </a:cubicBezTo>
                    <a:cubicBezTo>
                      <a:pt x="5936" y="7323"/>
                      <a:pt x="5817" y="7252"/>
                      <a:pt x="5693" y="7252"/>
                    </a:cubicBezTo>
                    <a:cubicBezTo>
                      <a:pt x="5647" y="7252"/>
                      <a:pt x="5602" y="7261"/>
                      <a:pt x="5558" y="7281"/>
                    </a:cubicBezTo>
                    <a:cubicBezTo>
                      <a:pt x="5108" y="7487"/>
                      <a:pt x="4624" y="7591"/>
                      <a:pt x="4123" y="7591"/>
                    </a:cubicBezTo>
                    <a:cubicBezTo>
                      <a:pt x="2209" y="7591"/>
                      <a:pt x="655" y="6036"/>
                      <a:pt x="655" y="4123"/>
                    </a:cubicBezTo>
                    <a:cubicBezTo>
                      <a:pt x="655" y="2210"/>
                      <a:pt x="2209" y="656"/>
                      <a:pt x="4123" y="656"/>
                    </a:cubicBezTo>
                    <a:cubicBezTo>
                      <a:pt x="6035" y="656"/>
                      <a:pt x="7591" y="2210"/>
                      <a:pt x="7591" y="4123"/>
                    </a:cubicBezTo>
                    <a:cubicBezTo>
                      <a:pt x="7591" y="4997"/>
                      <a:pt x="7264" y="5833"/>
                      <a:pt x="6671" y="6476"/>
                    </a:cubicBezTo>
                    <a:cubicBezTo>
                      <a:pt x="6548" y="6608"/>
                      <a:pt x="6557" y="6816"/>
                      <a:pt x="6690" y="6938"/>
                    </a:cubicBezTo>
                    <a:cubicBezTo>
                      <a:pt x="6753" y="6997"/>
                      <a:pt x="6832" y="7025"/>
                      <a:pt x="6912" y="7025"/>
                    </a:cubicBezTo>
                    <a:cubicBezTo>
                      <a:pt x="6999" y="7025"/>
                      <a:pt x="7087" y="6990"/>
                      <a:pt x="7152" y="6920"/>
                    </a:cubicBezTo>
                    <a:cubicBezTo>
                      <a:pt x="7856" y="6158"/>
                      <a:pt x="8244" y="5163"/>
                      <a:pt x="8244" y="4123"/>
                    </a:cubicBezTo>
                    <a:cubicBezTo>
                      <a:pt x="8247" y="1850"/>
                      <a:pt x="6398" y="1"/>
                      <a:pt x="4123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Google Shape;1232;p43">
                <a:extLst>
                  <a:ext uri="{FF2B5EF4-FFF2-40B4-BE49-F238E27FC236}">
                    <a16:creationId xmlns:a16="http://schemas.microsoft.com/office/drawing/2014/main" id="{39449B9C-F693-4C8C-DA1E-F08396D7D02C}"/>
                  </a:ext>
                </a:extLst>
              </p:cNvPr>
              <p:cNvSpPr/>
              <p:nvPr/>
            </p:nvSpPr>
            <p:spPr>
              <a:xfrm>
                <a:off x="768275" y="1303825"/>
                <a:ext cx="121600" cy="11555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4622" extrusionOk="0">
                    <a:moveTo>
                      <a:pt x="2428" y="891"/>
                    </a:moveTo>
                    <a:lnTo>
                      <a:pt x="2866" y="1576"/>
                    </a:lnTo>
                    <a:cubicBezTo>
                      <a:pt x="2935" y="1683"/>
                      <a:pt x="3062" y="1774"/>
                      <a:pt x="3185" y="1807"/>
                    </a:cubicBezTo>
                    <a:lnTo>
                      <a:pt x="3970" y="2011"/>
                    </a:lnTo>
                    <a:lnTo>
                      <a:pt x="3461" y="2642"/>
                    </a:lnTo>
                    <a:cubicBezTo>
                      <a:pt x="3379" y="2741"/>
                      <a:pt x="3330" y="2890"/>
                      <a:pt x="3337" y="3018"/>
                    </a:cubicBezTo>
                    <a:lnTo>
                      <a:pt x="3384" y="3830"/>
                    </a:lnTo>
                    <a:lnTo>
                      <a:pt x="2628" y="3534"/>
                    </a:lnTo>
                    <a:cubicBezTo>
                      <a:pt x="2553" y="3507"/>
                      <a:pt x="2480" y="3500"/>
                      <a:pt x="2429" y="3500"/>
                    </a:cubicBezTo>
                    <a:cubicBezTo>
                      <a:pt x="2381" y="3500"/>
                      <a:pt x="2307" y="3504"/>
                      <a:pt x="2232" y="3534"/>
                    </a:cubicBezTo>
                    <a:lnTo>
                      <a:pt x="1475" y="3830"/>
                    </a:lnTo>
                    <a:lnTo>
                      <a:pt x="1522" y="3018"/>
                    </a:lnTo>
                    <a:cubicBezTo>
                      <a:pt x="1530" y="2890"/>
                      <a:pt x="1481" y="2742"/>
                      <a:pt x="1398" y="2642"/>
                    </a:cubicBezTo>
                    <a:lnTo>
                      <a:pt x="884" y="2013"/>
                    </a:lnTo>
                    <a:lnTo>
                      <a:pt x="1668" y="1809"/>
                    </a:lnTo>
                    <a:cubicBezTo>
                      <a:pt x="1794" y="1777"/>
                      <a:pt x="1919" y="1685"/>
                      <a:pt x="1989" y="1576"/>
                    </a:cubicBezTo>
                    <a:lnTo>
                      <a:pt x="2428" y="891"/>
                    </a:lnTo>
                    <a:close/>
                    <a:moveTo>
                      <a:pt x="2432" y="1"/>
                    </a:moveTo>
                    <a:cubicBezTo>
                      <a:pt x="2302" y="1"/>
                      <a:pt x="2183" y="68"/>
                      <a:pt x="2110" y="180"/>
                    </a:cubicBezTo>
                    <a:lnTo>
                      <a:pt x="1466" y="1185"/>
                    </a:lnTo>
                    <a:lnTo>
                      <a:pt x="310" y="1488"/>
                    </a:lnTo>
                    <a:cubicBezTo>
                      <a:pt x="181" y="1521"/>
                      <a:pt x="78" y="1615"/>
                      <a:pt x="40" y="1737"/>
                    </a:cubicBezTo>
                    <a:cubicBezTo>
                      <a:pt x="1" y="1861"/>
                      <a:pt x="26" y="1995"/>
                      <a:pt x="113" y="2099"/>
                    </a:cubicBezTo>
                    <a:lnTo>
                      <a:pt x="869" y="3024"/>
                    </a:lnTo>
                    <a:lnTo>
                      <a:pt x="800" y="4217"/>
                    </a:lnTo>
                    <a:cubicBezTo>
                      <a:pt x="794" y="4328"/>
                      <a:pt x="830" y="4429"/>
                      <a:pt x="903" y="4507"/>
                    </a:cubicBezTo>
                    <a:cubicBezTo>
                      <a:pt x="973" y="4581"/>
                      <a:pt x="1070" y="4622"/>
                      <a:pt x="1175" y="4622"/>
                    </a:cubicBezTo>
                    <a:cubicBezTo>
                      <a:pt x="1222" y="4622"/>
                      <a:pt x="1273" y="4613"/>
                      <a:pt x="1319" y="4593"/>
                    </a:cubicBezTo>
                    <a:lnTo>
                      <a:pt x="2434" y="4159"/>
                    </a:lnTo>
                    <a:lnTo>
                      <a:pt x="3546" y="4593"/>
                    </a:lnTo>
                    <a:cubicBezTo>
                      <a:pt x="3593" y="4613"/>
                      <a:pt x="3643" y="4622"/>
                      <a:pt x="3692" y="4622"/>
                    </a:cubicBezTo>
                    <a:cubicBezTo>
                      <a:pt x="3795" y="4622"/>
                      <a:pt x="3892" y="4581"/>
                      <a:pt x="3964" y="4507"/>
                    </a:cubicBezTo>
                    <a:cubicBezTo>
                      <a:pt x="4037" y="4429"/>
                      <a:pt x="4071" y="4328"/>
                      <a:pt x="4067" y="4217"/>
                    </a:cubicBezTo>
                    <a:lnTo>
                      <a:pt x="3997" y="3026"/>
                    </a:lnTo>
                    <a:lnTo>
                      <a:pt x="4754" y="2101"/>
                    </a:lnTo>
                    <a:cubicBezTo>
                      <a:pt x="4836" y="1995"/>
                      <a:pt x="4863" y="1861"/>
                      <a:pt x="4823" y="1737"/>
                    </a:cubicBezTo>
                    <a:cubicBezTo>
                      <a:pt x="4784" y="1615"/>
                      <a:pt x="4681" y="1521"/>
                      <a:pt x="4553" y="1488"/>
                    </a:cubicBezTo>
                    <a:lnTo>
                      <a:pt x="3397" y="1185"/>
                    </a:lnTo>
                    <a:lnTo>
                      <a:pt x="2753" y="180"/>
                    </a:lnTo>
                    <a:cubicBezTo>
                      <a:pt x="2680" y="68"/>
                      <a:pt x="2560" y="1"/>
                      <a:pt x="2432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9EA7D297-8935-19B3-DF40-63059B9A6498}"/>
              </a:ext>
            </a:extLst>
          </p:cNvPr>
          <p:cNvGrpSpPr/>
          <p:nvPr/>
        </p:nvGrpSpPr>
        <p:grpSpPr>
          <a:xfrm>
            <a:off x="182880" y="118418"/>
            <a:ext cx="18288000" cy="9734242"/>
            <a:chOff x="457200" y="411475"/>
            <a:chExt cx="8238900" cy="4103688"/>
          </a:xfrm>
        </p:grpSpPr>
        <p:sp>
          <p:nvSpPr>
            <p:cNvPr id="2" name="Google Shape;1219;p43">
              <a:extLst>
                <a:ext uri="{FF2B5EF4-FFF2-40B4-BE49-F238E27FC236}">
                  <a16:creationId xmlns:a16="http://schemas.microsoft.com/office/drawing/2014/main" id="{BF5AA878-21EE-3A67-0877-BD12EEBB641C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411475"/>
              <a:ext cx="82389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Fira Sans Condensed"/>
                <a:buNone/>
                <a:defRPr sz="3100" b="1" i="0" u="none" strike="noStrike" cap="none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Fira Sans Condensed"/>
                <a:buNone/>
                <a:tabLst/>
                <a:defRPr/>
              </a:pPr>
              <a:r>
                <a:rPr kumimoji="0" lang="en-IN" sz="3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 pitchFamily="2" charset="0"/>
                  <a:sym typeface="Fira Sans Condensed"/>
                </a:rPr>
                <a:t>VALUE PROPOSITION (</a:t>
              </a:r>
              <a:r>
                <a:rPr lang="en-IN" dirty="0">
                  <a:solidFill>
                    <a:srgbClr val="000000"/>
                  </a:solidFill>
                  <a:latin typeface="Raleway" pitchFamily="2" charset="0"/>
                </a:rPr>
                <a:t>CUSTOMERS</a:t>
              </a:r>
              <a:r>
                <a:rPr kumimoji="0" lang="en-IN" sz="3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aleway" pitchFamily="2" charset="0"/>
                  <a:sym typeface="Fira Sans Condensed"/>
                </a:rPr>
                <a:t>)</a:t>
              </a:r>
            </a:p>
          </p:txBody>
        </p:sp>
        <p:grpSp>
          <p:nvGrpSpPr>
            <p:cNvPr id="3" name="Google Shape;1237;p44">
              <a:extLst>
                <a:ext uri="{FF2B5EF4-FFF2-40B4-BE49-F238E27FC236}">
                  <a16:creationId xmlns:a16="http://schemas.microsoft.com/office/drawing/2014/main" id="{883E967A-239E-C843-20F0-368E41F1FE87}"/>
                </a:ext>
              </a:extLst>
            </p:cNvPr>
            <p:cNvGrpSpPr/>
            <p:nvPr/>
          </p:nvGrpSpPr>
          <p:grpSpPr>
            <a:xfrm>
              <a:off x="3004017" y="1379484"/>
              <a:ext cx="3135679" cy="3135679"/>
              <a:chOff x="3198725" y="1574150"/>
              <a:chExt cx="2746500" cy="2746500"/>
            </a:xfrm>
          </p:grpSpPr>
          <p:sp>
            <p:nvSpPr>
              <p:cNvPr id="4" name="Google Shape;1238;p44">
                <a:extLst>
                  <a:ext uri="{FF2B5EF4-FFF2-40B4-BE49-F238E27FC236}">
                    <a16:creationId xmlns:a16="http://schemas.microsoft.com/office/drawing/2014/main" id="{9C600F20-9606-66C3-97AE-B33440254EF0}"/>
                  </a:ext>
                </a:extLst>
              </p:cNvPr>
              <p:cNvSpPr/>
              <p:nvPr/>
            </p:nvSpPr>
            <p:spPr>
              <a:xfrm>
                <a:off x="3198725" y="1574150"/>
                <a:ext cx="2746500" cy="2746500"/>
              </a:xfrm>
              <a:prstGeom prst="ellipse">
                <a:avLst/>
              </a:prstGeom>
              <a:noFill/>
              <a:ln w="19050" cap="flat" cmpd="sng">
                <a:solidFill>
                  <a:srgbClr val="93C9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" name="Google Shape;1239;p44">
                <a:extLst>
                  <a:ext uri="{FF2B5EF4-FFF2-40B4-BE49-F238E27FC236}">
                    <a16:creationId xmlns:a16="http://schemas.microsoft.com/office/drawing/2014/main" id="{5EE2D01C-7EC6-2404-97D5-6926FA8B2B2C}"/>
                  </a:ext>
                </a:extLst>
              </p:cNvPr>
              <p:cNvCxnSpPr>
                <a:stCxn id="4" idx="2"/>
              </p:cNvCxnSpPr>
              <p:nvPr/>
            </p:nvCxnSpPr>
            <p:spPr>
              <a:xfrm>
                <a:off x="3198725" y="2947400"/>
                <a:ext cx="1377600" cy="3000"/>
              </a:xfrm>
              <a:prstGeom prst="straightConnector1">
                <a:avLst/>
              </a:prstGeom>
              <a:noFill/>
              <a:ln w="19050" cap="rnd" cmpd="sng">
                <a:solidFill>
                  <a:srgbClr val="93C9A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240;p44">
                <a:extLst>
                  <a:ext uri="{FF2B5EF4-FFF2-40B4-BE49-F238E27FC236}">
                    <a16:creationId xmlns:a16="http://schemas.microsoft.com/office/drawing/2014/main" id="{F04E5825-94F2-0F99-9CA1-28FB1E135ED0}"/>
                  </a:ext>
                </a:extLst>
              </p:cNvPr>
              <p:cNvCxnSpPr>
                <a:endCxn id="4" idx="5"/>
              </p:cNvCxnSpPr>
              <p:nvPr/>
            </p:nvCxnSpPr>
            <p:spPr>
              <a:xfrm>
                <a:off x="4575209" y="2947634"/>
                <a:ext cx="967800" cy="970800"/>
              </a:xfrm>
              <a:prstGeom prst="straightConnector1">
                <a:avLst/>
              </a:prstGeom>
              <a:noFill/>
              <a:ln w="19050" cap="rnd" cmpd="sng">
                <a:solidFill>
                  <a:srgbClr val="93C9A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" name="Google Shape;1241;p44">
                <a:extLst>
                  <a:ext uri="{FF2B5EF4-FFF2-40B4-BE49-F238E27FC236}">
                    <a16:creationId xmlns:a16="http://schemas.microsoft.com/office/drawing/2014/main" id="{84EA40F2-DEEE-5194-0C9C-6DC9A31994B9}"/>
                  </a:ext>
                </a:extLst>
              </p:cNvPr>
              <p:cNvCxnSpPr>
                <a:stCxn id="4" idx="7"/>
              </p:cNvCxnSpPr>
              <p:nvPr/>
            </p:nvCxnSpPr>
            <p:spPr>
              <a:xfrm flipH="1">
                <a:off x="4576109" y="1976366"/>
                <a:ext cx="966900" cy="970800"/>
              </a:xfrm>
              <a:prstGeom prst="straightConnector1">
                <a:avLst/>
              </a:prstGeom>
              <a:noFill/>
              <a:ln w="19050" cap="rnd" cmpd="sng">
                <a:solidFill>
                  <a:srgbClr val="93C9A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" name="Google Shape;1242;p44">
                <a:extLst>
                  <a:ext uri="{FF2B5EF4-FFF2-40B4-BE49-F238E27FC236}">
                    <a16:creationId xmlns:a16="http://schemas.microsoft.com/office/drawing/2014/main" id="{B3816F3C-8B0E-C15A-4B54-691242AD2E30}"/>
                  </a:ext>
                </a:extLst>
              </p:cNvPr>
              <p:cNvSpPr/>
              <p:nvPr/>
            </p:nvSpPr>
            <p:spPr>
              <a:xfrm>
                <a:off x="4211406" y="2589143"/>
                <a:ext cx="721200" cy="721200"/>
              </a:xfrm>
              <a:prstGeom prst="ellipse">
                <a:avLst/>
              </a:prstGeom>
              <a:solidFill>
                <a:srgbClr val="93C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9" name="Google Shape;1243;p44">
                <a:extLst>
                  <a:ext uri="{FF2B5EF4-FFF2-40B4-BE49-F238E27FC236}">
                    <a16:creationId xmlns:a16="http://schemas.microsoft.com/office/drawing/2014/main" id="{BE8DC5DB-BE4A-8AC0-09AC-11184B5C6C11}"/>
                  </a:ext>
                </a:extLst>
              </p:cNvPr>
              <p:cNvGrpSpPr/>
              <p:nvPr/>
            </p:nvGrpSpPr>
            <p:grpSpPr>
              <a:xfrm>
                <a:off x="4325105" y="2702728"/>
                <a:ext cx="494519" cy="494473"/>
                <a:chOff x="2298725" y="1183275"/>
                <a:chExt cx="534500" cy="534450"/>
              </a:xfrm>
            </p:grpSpPr>
            <p:sp>
              <p:nvSpPr>
                <p:cNvPr id="10" name="Google Shape;1244;p44">
                  <a:extLst>
                    <a:ext uri="{FF2B5EF4-FFF2-40B4-BE49-F238E27FC236}">
                      <a16:creationId xmlns:a16="http://schemas.microsoft.com/office/drawing/2014/main" id="{85073AF2-250F-1125-2E9B-FC3CAD51EF61}"/>
                    </a:ext>
                  </a:extLst>
                </p:cNvPr>
                <p:cNvSpPr/>
                <p:nvPr/>
              </p:nvSpPr>
              <p:spPr>
                <a:xfrm>
                  <a:off x="2431450" y="1345700"/>
                  <a:ext cx="38425" cy="6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676" extrusionOk="0">
                      <a:moveTo>
                        <a:pt x="768" y="1"/>
                      </a:moveTo>
                      <a:cubicBezTo>
                        <a:pt x="343" y="1"/>
                        <a:pt x="0" y="344"/>
                        <a:pt x="0" y="769"/>
                      </a:cubicBezTo>
                      <a:lnTo>
                        <a:pt x="0" y="1907"/>
                      </a:lnTo>
                      <a:cubicBezTo>
                        <a:pt x="0" y="2332"/>
                        <a:pt x="343" y="2675"/>
                        <a:pt x="768" y="2675"/>
                      </a:cubicBezTo>
                      <a:cubicBezTo>
                        <a:pt x="1193" y="2675"/>
                        <a:pt x="1536" y="2332"/>
                        <a:pt x="1536" y="1907"/>
                      </a:cubicBezTo>
                      <a:lnTo>
                        <a:pt x="1536" y="769"/>
                      </a:lnTo>
                      <a:cubicBezTo>
                        <a:pt x="1536" y="344"/>
                        <a:pt x="1192" y="1"/>
                        <a:pt x="768" y="1"/>
                      </a:cubicBezTo>
                      <a:close/>
                    </a:path>
                  </a:pathLst>
                </a:custGeom>
                <a:solidFill>
                  <a:srgbClr val="264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" name="Google Shape;1245;p44">
                  <a:extLst>
                    <a:ext uri="{FF2B5EF4-FFF2-40B4-BE49-F238E27FC236}">
                      <a16:creationId xmlns:a16="http://schemas.microsoft.com/office/drawing/2014/main" id="{4128FD62-89A7-BBF5-5A3E-5817BF747D11}"/>
                    </a:ext>
                  </a:extLst>
                </p:cNvPr>
                <p:cNvSpPr/>
                <p:nvPr/>
              </p:nvSpPr>
              <p:spPr>
                <a:xfrm>
                  <a:off x="2662000" y="1345700"/>
                  <a:ext cx="38425" cy="6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2676" extrusionOk="0">
                      <a:moveTo>
                        <a:pt x="767" y="1"/>
                      </a:moveTo>
                      <a:cubicBezTo>
                        <a:pt x="342" y="1"/>
                        <a:pt x="0" y="344"/>
                        <a:pt x="0" y="769"/>
                      </a:cubicBezTo>
                      <a:lnTo>
                        <a:pt x="0" y="1907"/>
                      </a:lnTo>
                      <a:cubicBezTo>
                        <a:pt x="0" y="2332"/>
                        <a:pt x="342" y="2675"/>
                        <a:pt x="767" y="2675"/>
                      </a:cubicBezTo>
                      <a:cubicBezTo>
                        <a:pt x="1194" y="2675"/>
                        <a:pt x="1537" y="2332"/>
                        <a:pt x="1537" y="1907"/>
                      </a:cubicBezTo>
                      <a:lnTo>
                        <a:pt x="1537" y="769"/>
                      </a:lnTo>
                      <a:cubicBezTo>
                        <a:pt x="1537" y="344"/>
                        <a:pt x="1194" y="1"/>
                        <a:pt x="767" y="1"/>
                      </a:cubicBezTo>
                      <a:close/>
                    </a:path>
                  </a:pathLst>
                </a:custGeom>
                <a:solidFill>
                  <a:srgbClr val="264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" name="Google Shape;1246;p44">
                  <a:extLst>
                    <a:ext uri="{FF2B5EF4-FFF2-40B4-BE49-F238E27FC236}">
                      <a16:creationId xmlns:a16="http://schemas.microsoft.com/office/drawing/2014/main" id="{B4E0F83B-F7C4-EDD6-A1DB-6420C7411FB6}"/>
                    </a:ext>
                  </a:extLst>
                </p:cNvPr>
                <p:cNvSpPr/>
                <p:nvPr/>
              </p:nvSpPr>
              <p:spPr>
                <a:xfrm>
                  <a:off x="2298725" y="1183275"/>
                  <a:ext cx="534500" cy="53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0" h="21378" extrusionOk="0">
                      <a:moveTo>
                        <a:pt x="10689" y="1"/>
                      </a:moveTo>
                      <a:cubicBezTo>
                        <a:pt x="7836" y="1"/>
                        <a:pt x="5151" y="1112"/>
                        <a:pt x="3131" y="3131"/>
                      </a:cubicBezTo>
                      <a:cubicBezTo>
                        <a:pt x="1112" y="5149"/>
                        <a:pt x="1" y="7833"/>
                        <a:pt x="1" y="10689"/>
                      </a:cubicBezTo>
                      <a:cubicBezTo>
                        <a:pt x="1" y="13545"/>
                        <a:pt x="1112" y="16229"/>
                        <a:pt x="3131" y="18248"/>
                      </a:cubicBezTo>
                      <a:cubicBezTo>
                        <a:pt x="5151" y="20266"/>
                        <a:pt x="7833" y="21378"/>
                        <a:pt x="10689" y="21378"/>
                      </a:cubicBezTo>
                      <a:cubicBezTo>
                        <a:pt x="13544" y="21378"/>
                        <a:pt x="16229" y="20266"/>
                        <a:pt x="18248" y="18248"/>
                      </a:cubicBezTo>
                      <a:cubicBezTo>
                        <a:pt x="20268" y="16229"/>
                        <a:pt x="21379" y="13545"/>
                        <a:pt x="21379" y="10689"/>
                      </a:cubicBezTo>
                      <a:cubicBezTo>
                        <a:pt x="21378" y="8103"/>
                        <a:pt x="20442" y="5610"/>
                        <a:pt x="18748" y="3665"/>
                      </a:cubicBezTo>
                      <a:cubicBezTo>
                        <a:pt x="18683" y="3591"/>
                        <a:pt x="18592" y="3553"/>
                        <a:pt x="18500" y="3553"/>
                      </a:cubicBezTo>
                      <a:cubicBezTo>
                        <a:pt x="18424" y="3553"/>
                        <a:pt x="18347" y="3580"/>
                        <a:pt x="18286" y="3634"/>
                      </a:cubicBezTo>
                      <a:cubicBezTo>
                        <a:pt x="18150" y="3753"/>
                        <a:pt x="18135" y="3961"/>
                        <a:pt x="18254" y="4096"/>
                      </a:cubicBezTo>
                      <a:cubicBezTo>
                        <a:pt x="19846" y="5922"/>
                        <a:pt x="20723" y="8262"/>
                        <a:pt x="20723" y="10688"/>
                      </a:cubicBezTo>
                      <a:cubicBezTo>
                        <a:pt x="20723" y="13366"/>
                        <a:pt x="19679" y="15887"/>
                        <a:pt x="17784" y="17781"/>
                      </a:cubicBezTo>
                      <a:cubicBezTo>
                        <a:pt x="15890" y="19676"/>
                        <a:pt x="13369" y="20720"/>
                        <a:pt x="10689" y="20720"/>
                      </a:cubicBezTo>
                      <a:cubicBezTo>
                        <a:pt x="8010" y="20720"/>
                        <a:pt x="5490" y="19676"/>
                        <a:pt x="3595" y="17781"/>
                      </a:cubicBezTo>
                      <a:cubicBezTo>
                        <a:pt x="1701" y="15886"/>
                        <a:pt x="657" y="13366"/>
                        <a:pt x="657" y="10688"/>
                      </a:cubicBezTo>
                      <a:cubicBezTo>
                        <a:pt x="657" y="8007"/>
                        <a:pt x="1701" y="5487"/>
                        <a:pt x="3595" y="3592"/>
                      </a:cubicBezTo>
                      <a:cubicBezTo>
                        <a:pt x="5490" y="1700"/>
                        <a:pt x="8010" y="655"/>
                        <a:pt x="10689" y="655"/>
                      </a:cubicBezTo>
                      <a:cubicBezTo>
                        <a:pt x="13177" y="655"/>
                        <a:pt x="15562" y="1570"/>
                        <a:pt x="17407" y="3236"/>
                      </a:cubicBezTo>
                      <a:cubicBezTo>
                        <a:pt x="17469" y="3292"/>
                        <a:pt x="17547" y="3319"/>
                        <a:pt x="17625" y="3319"/>
                      </a:cubicBezTo>
                      <a:cubicBezTo>
                        <a:pt x="17715" y="3319"/>
                        <a:pt x="17805" y="3282"/>
                        <a:pt x="17869" y="3210"/>
                      </a:cubicBezTo>
                      <a:cubicBezTo>
                        <a:pt x="17990" y="3076"/>
                        <a:pt x="17980" y="2870"/>
                        <a:pt x="17846" y="2748"/>
                      </a:cubicBezTo>
                      <a:cubicBezTo>
                        <a:pt x="15881" y="976"/>
                        <a:pt x="13340" y="1"/>
                        <a:pt x="10689" y="1"/>
                      </a:cubicBezTo>
                      <a:close/>
                    </a:path>
                  </a:pathLst>
                </a:custGeom>
                <a:solidFill>
                  <a:srgbClr val="264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" name="Google Shape;1247;p44">
                  <a:extLst>
                    <a:ext uri="{FF2B5EF4-FFF2-40B4-BE49-F238E27FC236}">
                      <a16:creationId xmlns:a16="http://schemas.microsoft.com/office/drawing/2014/main" id="{0BD1F463-FEF5-CFA5-BF2A-576078BB80EF}"/>
                    </a:ext>
                  </a:extLst>
                </p:cNvPr>
                <p:cNvSpPr/>
                <p:nvPr/>
              </p:nvSpPr>
              <p:spPr>
                <a:xfrm>
                  <a:off x="2539250" y="1357225"/>
                  <a:ext cx="53450" cy="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" h="3532" extrusionOk="0">
                      <a:moveTo>
                        <a:pt x="327" y="1"/>
                      </a:moveTo>
                      <a:cubicBezTo>
                        <a:pt x="148" y="1"/>
                        <a:pt x="0" y="148"/>
                        <a:pt x="0" y="327"/>
                      </a:cubicBezTo>
                      <a:lnTo>
                        <a:pt x="0" y="2769"/>
                      </a:lnTo>
                      <a:cubicBezTo>
                        <a:pt x="0" y="3191"/>
                        <a:pt x="343" y="3531"/>
                        <a:pt x="762" y="3531"/>
                      </a:cubicBezTo>
                      <a:lnTo>
                        <a:pt x="1811" y="3531"/>
                      </a:lnTo>
                      <a:cubicBezTo>
                        <a:pt x="1991" y="3531"/>
                        <a:pt x="2138" y="3385"/>
                        <a:pt x="2138" y="3206"/>
                      </a:cubicBezTo>
                      <a:cubicBezTo>
                        <a:pt x="2135" y="3023"/>
                        <a:pt x="1990" y="2878"/>
                        <a:pt x="1809" y="2878"/>
                      </a:cubicBezTo>
                      <a:lnTo>
                        <a:pt x="761" y="2878"/>
                      </a:lnTo>
                      <a:cubicBezTo>
                        <a:pt x="701" y="2878"/>
                        <a:pt x="653" y="2827"/>
                        <a:pt x="653" y="2769"/>
                      </a:cubicBezTo>
                      <a:lnTo>
                        <a:pt x="653" y="327"/>
                      </a:lnTo>
                      <a:cubicBezTo>
                        <a:pt x="653" y="145"/>
                        <a:pt x="506" y="1"/>
                        <a:pt x="327" y="1"/>
                      </a:cubicBezTo>
                      <a:close/>
                    </a:path>
                  </a:pathLst>
                </a:custGeom>
                <a:solidFill>
                  <a:srgbClr val="264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" name="Google Shape;1248;p44">
                  <a:extLst>
                    <a:ext uri="{FF2B5EF4-FFF2-40B4-BE49-F238E27FC236}">
                      <a16:creationId xmlns:a16="http://schemas.microsoft.com/office/drawing/2014/main" id="{F4051CC3-73B9-7ECA-F046-C4B1FC438668}"/>
                    </a:ext>
                  </a:extLst>
                </p:cNvPr>
                <p:cNvSpPr/>
                <p:nvPr/>
              </p:nvSpPr>
              <p:spPr>
                <a:xfrm>
                  <a:off x="2407800" y="1474950"/>
                  <a:ext cx="316300" cy="15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2" h="6282" extrusionOk="0">
                      <a:moveTo>
                        <a:pt x="11484" y="2357"/>
                      </a:moveTo>
                      <a:cubicBezTo>
                        <a:pt x="11041" y="3301"/>
                        <a:pt x="10344" y="4107"/>
                        <a:pt x="9467" y="4684"/>
                      </a:cubicBezTo>
                      <a:cubicBezTo>
                        <a:pt x="9068" y="4028"/>
                        <a:pt x="8358" y="3622"/>
                        <a:pt x="7569" y="3622"/>
                      </a:cubicBezTo>
                      <a:cubicBezTo>
                        <a:pt x="7123" y="3622"/>
                        <a:pt x="6690" y="3756"/>
                        <a:pt x="6325" y="4002"/>
                      </a:cubicBezTo>
                      <a:cubicBezTo>
                        <a:pt x="5959" y="3756"/>
                        <a:pt x="5527" y="3622"/>
                        <a:pt x="5082" y="3622"/>
                      </a:cubicBezTo>
                      <a:cubicBezTo>
                        <a:pt x="4293" y="3622"/>
                        <a:pt x="3585" y="4028"/>
                        <a:pt x="3185" y="4684"/>
                      </a:cubicBezTo>
                      <a:cubicBezTo>
                        <a:pt x="2320" y="4113"/>
                        <a:pt x="1617" y="3309"/>
                        <a:pt x="1170" y="2357"/>
                      </a:cubicBezTo>
                      <a:close/>
                      <a:moveTo>
                        <a:pt x="649" y="1"/>
                      </a:moveTo>
                      <a:cubicBezTo>
                        <a:pt x="469" y="1"/>
                        <a:pt x="296" y="80"/>
                        <a:pt x="176" y="214"/>
                      </a:cubicBezTo>
                      <a:cubicBezTo>
                        <a:pt x="57" y="350"/>
                        <a:pt x="0" y="530"/>
                        <a:pt x="21" y="709"/>
                      </a:cubicBezTo>
                      <a:cubicBezTo>
                        <a:pt x="411" y="3886"/>
                        <a:pt x="3122" y="6281"/>
                        <a:pt x="6325" y="6281"/>
                      </a:cubicBezTo>
                      <a:cubicBezTo>
                        <a:pt x="6665" y="6281"/>
                        <a:pt x="7003" y="6255"/>
                        <a:pt x="7337" y="6202"/>
                      </a:cubicBezTo>
                      <a:cubicBezTo>
                        <a:pt x="7516" y="6174"/>
                        <a:pt x="7637" y="6006"/>
                        <a:pt x="7607" y="5827"/>
                      </a:cubicBezTo>
                      <a:cubicBezTo>
                        <a:pt x="7583" y="5666"/>
                        <a:pt x="7445" y="5552"/>
                        <a:pt x="7287" y="5552"/>
                      </a:cubicBezTo>
                      <a:cubicBezTo>
                        <a:pt x="7269" y="5552"/>
                        <a:pt x="7251" y="5554"/>
                        <a:pt x="7233" y="5557"/>
                      </a:cubicBezTo>
                      <a:cubicBezTo>
                        <a:pt x="6935" y="5606"/>
                        <a:pt x="6629" y="5630"/>
                        <a:pt x="6325" y="5630"/>
                      </a:cubicBezTo>
                      <a:cubicBezTo>
                        <a:pt x="5404" y="5630"/>
                        <a:pt x="4527" y="5407"/>
                        <a:pt x="3752" y="5014"/>
                      </a:cubicBezTo>
                      <a:cubicBezTo>
                        <a:pt x="4035" y="4559"/>
                        <a:pt x="4532" y="4278"/>
                        <a:pt x="5084" y="4278"/>
                      </a:cubicBezTo>
                      <a:cubicBezTo>
                        <a:pt x="5462" y="4278"/>
                        <a:pt x="5826" y="4414"/>
                        <a:pt x="6113" y="4662"/>
                      </a:cubicBezTo>
                      <a:cubicBezTo>
                        <a:pt x="6174" y="4715"/>
                        <a:pt x="6250" y="4741"/>
                        <a:pt x="6327" y="4741"/>
                      </a:cubicBezTo>
                      <a:cubicBezTo>
                        <a:pt x="6403" y="4741"/>
                        <a:pt x="6480" y="4715"/>
                        <a:pt x="6541" y="4662"/>
                      </a:cubicBezTo>
                      <a:cubicBezTo>
                        <a:pt x="6827" y="4414"/>
                        <a:pt x="7191" y="4278"/>
                        <a:pt x="7570" y="4278"/>
                      </a:cubicBezTo>
                      <a:cubicBezTo>
                        <a:pt x="8122" y="4278"/>
                        <a:pt x="8619" y="4562"/>
                        <a:pt x="8902" y="5017"/>
                      </a:cubicBezTo>
                      <a:cubicBezTo>
                        <a:pt x="8710" y="5114"/>
                        <a:pt x="8511" y="5200"/>
                        <a:pt x="8307" y="5275"/>
                      </a:cubicBezTo>
                      <a:cubicBezTo>
                        <a:pt x="8137" y="5339"/>
                        <a:pt x="8052" y="5527"/>
                        <a:pt x="8114" y="5697"/>
                      </a:cubicBezTo>
                      <a:cubicBezTo>
                        <a:pt x="8164" y="5830"/>
                        <a:pt x="8287" y="5909"/>
                        <a:pt x="8422" y="5909"/>
                      </a:cubicBezTo>
                      <a:cubicBezTo>
                        <a:pt x="8459" y="5909"/>
                        <a:pt x="8499" y="5901"/>
                        <a:pt x="8537" y="5889"/>
                      </a:cubicBezTo>
                      <a:cubicBezTo>
                        <a:pt x="9613" y="5488"/>
                        <a:pt x="10565" y="4802"/>
                        <a:pt x="11287" y="3904"/>
                      </a:cubicBezTo>
                      <a:cubicBezTo>
                        <a:pt x="11708" y="3377"/>
                        <a:pt x="12042" y="2790"/>
                        <a:pt x="12276" y="2166"/>
                      </a:cubicBezTo>
                      <a:lnTo>
                        <a:pt x="12294" y="2122"/>
                      </a:lnTo>
                      <a:cubicBezTo>
                        <a:pt x="12459" y="1668"/>
                        <a:pt x="12574" y="1197"/>
                        <a:pt x="12634" y="713"/>
                      </a:cubicBezTo>
                      <a:cubicBezTo>
                        <a:pt x="12652" y="530"/>
                        <a:pt x="12595" y="350"/>
                        <a:pt x="12476" y="214"/>
                      </a:cubicBezTo>
                      <a:cubicBezTo>
                        <a:pt x="12356" y="78"/>
                        <a:pt x="12183" y="1"/>
                        <a:pt x="12003" y="1"/>
                      </a:cubicBezTo>
                      <a:lnTo>
                        <a:pt x="3795" y="1"/>
                      </a:lnTo>
                      <a:cubicBezTo>
                        <a:pt x="3614" y="1"/>
                        <a:pt x="3468" y="148"/>
                        <a:pt x="3468" y="327"/>
                      </a:cubicBezTo>
                      <a:cubicBezTo>
                        <a:pt x="3468" y="508"/>
                        <a:pt x="3616" y="654"/>
                        <a:pt x="3795" y="654"/>
                      </a:cubicBezTo>
                      <a:lnTo>
                        <a:pt x="11976" y="654"/>
                      </a:lnTo>
                      <a:cubicBezTo>
                        <a:pt x="11930" y="1013"/>
                        <a:pt x="11851" y="1364"/>
                        <a:pt x="11742" y="1701"/>
                      </a:cubicBezTo>
                      <a:lnTo>
                        <a:pt x="909" y="1701"/>
                      </a:lnTo>
                      <a:cubicBezTo>
                        <a:pt x="798" y="1365"/>
                        <a:pt x="719" y="1015"/>
                        <a:pt x="675" y="654"/>
                      </a:cubicBezTo>
                      <a:lnTo>
                        <a:pt x="2573" y="654"/>
                      </a:lnTo>
                      <a:cubicBezTo>
                        <a:pt x="2754" y="654"/>
                        <a:pt x="2900" y="506"/>
                        <a:pt x="2900" y="327"/>
                      </a:cubicBezTo>
                      <a:cubicBezTo>
                        <a:pt x="2900" y="147"/>
                        <a:pt x="2752" y="1"/>
                        <a:pt x="2573" y="1"/>
                      </a:cubicBezTo>
                      <a:close/>
                    </a:path>
                  </a:pathLst>
                </a:custGeom>
                <a:solidFill>
                  <a:srgbClr val="264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5" name="Google Shape;1249;p44">
              <a:extLst>
                <a:ext uri="{FF2B5EF4-FFF2-40B4-BE49-F238E27FC236}">
                  <a16:creationId xmlns:a16="http://schemas.microsoft.com/office/drawing/2014/main" id="{158A1994-BD43-1C14-EE0E-980CAA770EF3}"/>
                </a:ext>
              </a:extLst>
            </p:cNvPr>
            <p:cNvGrpSpPr/>
            <p:nvPr/>
          </p:nvGrpSpPr>
          <p:grpSpPr>
            <a:xfrm>
              <a:off x="687511" y="1509181"/>
              <a:ext cx="3750420" cy="1165809"/>
              <a:chOff x="457188" y="1522213"/>
              <a:chExt cx="3750420" cy="1165809"/>
            </a:xfrm>
          </p:grpSpPr>
          <p:sp>
            <p:nvSpPr>
              <p:cNvPr id="16" name="Google Shape;1250;p44">
                <a:extLst>
                  <a:ext uri="{FF2B5EF4-FFF2-40B4-BE49-F238E27FC236}">
                    <a16:creationId xmlns:a16="http://schemas.microsoft.com/office/drawing/2014/main" id="{4177CCF8-18BF-14C9-2A17-3E9BC073EF70}"/>
                  </a:ext>
                </a:extLst>
              </p:cNvPr>
              <p:cNvSpPr/>
              <p:nvPr/>
            </p:nvSpPr>
            <p:spPr>
              <a:xfrm>
                <a:off x="3384108" y="1719443"/>
                <a:ext cx="823500" cy="823500"/>
              </a:xfrm>
              <a:prstGeom prst="ellipse">
                <a:avLst/>
              </a:prstGeom>
              <a:solidFill>
                <a:srgbClr val="FFE3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Google Shape;1251;p44">
                <a:extLst>
                  <a:ext uri="{FF2B5EF4-FFF2-40B4-BE49-F238E27FC236}">
                    <a16:creationId xmlns:a16="http://schemas.microsoft.com/office/drawing/2014/main" id="{1CA39421-4E07-6BC3-165C-69E0643DECFD}"/>
                  </a:ext>
                </a:extLst>
              </p:cNvPr>
              <p:cNvSpPr txBox="1"/>
              <p:nvPr/>
            </p:nvSpPr>
            <p:spPr>
              <a:xfrm>
                <a:off x="457200" y="1959922"/>
                <a:ext cx="2224800" cy="728100"/>
              </a:xfrm>
              <a:prstGeom prst="rect">
                <a:avLst/>
              </a:prstGeom>
              <a:solidFill>
                <a:srgbClr val="F9ECD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hangingPunct="1">
                  <a:defRPr/>
                </a:pPr>
                <a:r>
                  <a:rPr lang="en-US" sz="3200" dirty="0">
                    <a:solidFill>
                      <a:sysClr val="windowText" lastClr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gets complete fitness guidelines</a:t>
                </a: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" name="Google Shape;1252;p44">
                <a:extLst>
                  <a:ext uri="{FF2B5EF4-FFF2-40B4-BE49-F238E27FC236}">
                    <a16:creationId xmlns:a16="http://schemas.microsoft.com/office/drawing/2014/main" id="{9FB94B21-CB1D-53A9-76AE-52CE59ECBC1F}"/>
                  </a:ext>
                </a:extLst>
              </p:cNvPr>
              <p:cNvSpPr txBox="1"/>
              <p:nvPr/>
            </p:nvSpPr>
            <p:spPr>
              <a:xfrm>
                <a:off x="457188" y="1522213"/>
                <a:ext cx="2224800" cy="437700"/>
              </a:xfrm>
              <a:prstGeom prst="rect">
                <a:avLst/>
              </a:prstGeom>
              <a:solidFill>
                <a:srgbClr val="FFE39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4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Gains</a:t>
                </a:r>
                <a:endParaRPr kumimoji="0" sz="4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cxnSp>
            <p:nvCxnSpPr>
              <p:cNvPr id="19" name="Google Shape;1253;p44">
                <a:extLst>
                  <a:ext uri="{FF2B5EF4-FFF2-40B4-BE49-F238E27FC236}">
                    <a16:creationId xmlns:a16="http://schemas.microsoft.com/office/drawing/2014/main" id="{E9EB54EA-501A-F35C-3B3E-268BEE399B95}"/>
                  </a:ext>
                </a:extLst>
              </p:cNvPr>
              <p:cNvCxnSpPr>
                <a:stCxn id="18" idx="3"/>
                <a:endCxn id="16" idx="2"/>
              </p:cNvCxnSpPr>
              <p:nvPr/>
            </p:nvCxnSpPr>
            <p:spPr>
              <a:xfrm>
                <a:off x="2681988" y="1741063"/>
                <a:ext cx="702120" cy="390130"/>
              </a:xfrm>
              <a:prstGeom prst="bentConnector3">
                <a:avLst>
                  <a:gd name="adj1" fmla="val 50000"/>
                </a:avLst>
              </a:prstGeom>
              <a:noFill/>
              <a:ln w="19050" cap="rnd" cmpd="sng">
                <a:solidFill>
                  <a:srgbClr val="93C9A9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1254;p44">
              <a:extLst>
                <a:ext uri="{FF2B5EF4-FFF2-40B4-BE49-F238E27FC236}">
                  <a16:creationId xmlns:a16="http://schemas.microsoft.com/office/drawing/2014/main" id="{4B350261-5AF6-FC45-363B-698F700BA421}"/>
                </a:ext>
              </a:extLst>
            </p:cNvPr>
            <p:cNvGrpSpPr/>
            <p:nvPr/>
          </p:nvGrpSpPr>
          <p:grpSpPr>
            <a:xfrm>
              <a:off x="702923" y="3203440"/>
              <a:ext cx="3856298" cy="1311723"/>
              <a:chOff x="596697" y="3207605"/>
              <a:chExt cx="3856298" cy="1311723"/>
            </a:xfrm>
          </p:grpSpPr>
          <p:sp>
            <p:nvSpPr>
              <p:cNvPr id="21" name="Google Shape;1255;p44">
                <a:extLst>
                  <a:ext uri="{FF2B5EF4-FFF2-40B4-BE49-F238E27FC236}">
                    <a16:creationId xmlns:a16="http://schemas.microsoft.com/office/drawing/2014/main" id="{9FF7F990-A4B5-69E6-3D16-87596FCA17F5}"/>
                  </a:ext>
                </a:extLst>
              </p:cNvPr>
              <p:cNvSpPr/>
              <p:nvPr/>
            </p:nvSpPr>
            <p:spPr>
              <a:xfrm>
                <a:off x="3629495" y="3377790"/>
                <a:ext cx="823500" cy="823500"/>
              </a:xfrm>
              <a:prstGeom prst="ellipse">
                <a:avLst/>
              </a:prstGeom>
              <a:solidFill>
                <a:srgbClr val="3A72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Google Shape;1256;p44">
                <a:extLst>
                  <a:ext uri="{FF2B5EF4-FFF2-40B4-BE49-F238E27FC236}">
                    <a16:creationId xmlns:a16="http://schemas.microsoft.com/office/drawing/2014/main" id="{A858BB1F-1D74-650D-F620-E5FFDF6036B9}"/>
                  </a:ext>
                </a:extLst>
              </p:cNvPr>
              <p:cNvSpPr txBox="1"/>
              <p:nvPr/>
            </p:nvSpPr>
            <p:spPr>
              <a:xfrm>
                <a:off x="599055" y="3645305"/>
                <a:ext cx="2222441" cy="874023"/>
              </a:xfrm>
              <a:prstGeom prst="rect">
                <a:avLst/>
              </a:prstGeom>
              <a:solidFill>
                <a:srgbClr val="6FB1B5">
                  <a:alpha val="75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Söhne"/>
                  </a:rPr>
                  <a:t>Overcome cost barriers, access expert guidance, and find convenience in achieving fitness goals.</a:t>
                </a:r>
                <a:endParaRPr kumimoji="0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" name="Google Shape;1257;p44">
                <a:extLst>
                  <a:ext uri="{FF2B5EF4-FFF2-40B4-BE49-F238E27FC236}">
                    <a16:creationId xmlns:a16="http://schemas.microsoft.com/office/drawing/2014/main" id="{9442BA14-D7F0-C5EA-112A-6C4E79340099}"/>
                  </a:ext>
                </a:extLst>
              </p:cNvPr>
              <p:cNvSpPr txBox="1"/>
              <p:nvPr/>
            </p:nvSpPr>
            <p:spPr>
              <a:xfrm>
                <a:off x="596697" y="3207605"/>
                <a:ext cx="2224800" cy="437700"/>
              </a:xfrm>
              <a:prstGeom prst="rect">
                <a:avLst/>
              </a:prstGeom>
              <a:solidFill>
                <a:srgbClr val="3A727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4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Pains</a:t>
                </a:r>
                <a:endParaRPr kumimoji="0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cxnSp>
            <p:nvCxnSpPr>
              <p:cNvPr id="24" name="Google Shape;1258;p44">
                <a:extLst>
                  <a:ext uri="{FF2B5EF4-FFF2-40B4-BE49-F238E27FC236}">
                    <a16:creationId xmlns:a16="http://schemas.microsoft.com/office/drawing/2014/main" id="{CF745BB7-BC46-0820-96A0-12BC183D172C}"/>
                  </a:ext>
                </a:extLst>
              </p:cNvPr>
              <p:cNvCxnSpPr>
                <a:stCxn id="23" idx="3"/>
                <a:endCxn id="21" idx="2"/>
              </p:cNvCxnSpPr>
              <p:nvPr/>
            </p:nvCxnSpPr>
            <p:spPr>
              <a:xfrm>
                <a:off x="2821497" y="3426455"/>
                <a:ext cx="807998" cy="363085"/>
              </a:xfrm>
              <a:prstGeom prst="bentConnector3">
                <a:avLst>
                  <a:gd name="adj1" fmla="val 50000"/>
                </a:avLst>
              </a:prstGeom>
              <a:noFill/>
              <a:ln w="19050" cap="rnd" cmpd="sng">
                <a:solidFill>
                  <a:srgbClr val="93C9A9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" name="Google Shape;1259;p44">
              <a:extLst>
                <a:ext uri="{FF2B5EF4-FFF2-40B4-BE49-F238E27FC236}">
                  <a16:creationId xmlns:a16="http://schemas.microsoft.com/office/drawing/2014/main" id="{F57C1A1F-BA12-F560-C237-838087541072}"/>
                </a:ext>
              </a:extLst>
            </p:cNvPr>
            <p:cNvGrpSpPr/>
            <p:nvPr/>
          </p:nvGrpSpPr>
          <p:grpSpPr>
            <a:xfrm>
              <a:off x="5133445" y="2400087"/>
              <a:ext cx="3480266" cy="1321618"/>
              <a:chOff x="5133445" y="2400087"/>
              <a:chExt cx="3480266" cy="1321618"/>
            </a:xfrm>
          </p:grpSpPr>
          <p:sp>
            <p:nvSpPr>
              <p:cNvPr id="26" name="Google Shape;1260;p44">
                <a:extLst>
                  <a:ext uri="{FF2B5EF4-FFF2-40B4-BE49-F238E27FC236}">
                    <a16:creationId xmlns:a16="http://schemas.microsoft.com/office/drawing/2014/main" id="{D0C2F1A4-7F44-AC4D-B9FE-57DB999C804C}"/>
                  </a:ext>
                </a:extLst>
              </p:cNvPr>
              <p:cNvSpPr txBox="1"/>
              <p:nvPr/>
            </p:nvSpPr>
            <p:spPr>
              <a:xfrm>
                <a:off x="6348745" y="2837796"/>
                <a:ext cx="2264966" cy="883909"/>
              </a:xfrm>
              <a:prstGeom prst="rect">
                <a:avLst/>
              </a:prstGeom>
              <a:solidFill>
                <a:srgbClr val="BDE5CD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Söhne"/>
                  </a:rPr>
                  <a:t>Fulfilling the job of providing accessible and effective fitness guidance and support for individuals to achieve their goals.</a:t>
                </a:r>
                <a:endParaRPr sz="24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" name="Google Shape;1261;p44">
                <a:extLst>
                  <a:ext uri="{FF2B5EF4-FFF2-40B4-BE49-F238E27FC236}">
                    <a16:creationId xmlns:a16="http://schemas.microsoft.com/office/drawing/2014/main" id="{44790E8C-9DA3-A4E3-069A-1C424A7D0577}"/>
                  </a:ext>
                </a:extLst>
              </p:cNvPr>
              <p:cNvSpPr txBox="1"/>
              <p:nvPr/>
            </p:nvSpPr>
            <p:spPr>
              <a:xfrm>
                <a:off x="6348733" y="2400087"/>
                <a:ext cx="2264978" cy="437700"/>
              </a:xfrm>
              <a:prstGeom prst="rect">
                <a:avLst/>
              </a:prstGeom>
              <a:solidFill>
                <a:srgbClr val="93C9A9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36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Customer jobs</a:t>
                </a:r>
                <a:endParaRPr kumimoji="0" sz="3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28" name="Google Shape;1262;p44">
                <a:extLst>
                  <a:ext uri="{FF2B5EF4-FFF2-40B4-BE49-F238E27FC236}">
                    <a16:creationId xmlns:a16="http://schemas.microsoft.com/office/drawing/2014/main" id="{6FD2B613-986E-4185-AD72-9DC92D1B0327}"/>
                  </a:ext>
                </a:extLst>
              </p:cNvPr>
              <p:cNvSpPr/>
              <p:nvPr/>
            </p:nvSpPr>
            <p:spPr>
              <a:xfrm>
                <a:off x="5133445" y="2535577"/>
                <a:ext cx="823500" cy="823500"/>
              </a:xfrm>
              <a:prstGeom prst="ellipse">
                <a:avLst/>
              </a:prstGeom>
              <a:solidFill>
                <a:srgbClr val="BD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9" name="Google Shape;1263;p44">
                <a:extLst>
                  <a:ext uri="{FF2B5EF4-FFF2-40B4-BE49-F238E27FC236}">
                    <a16:creationId xmlns:a16="http://schemas.microsoft.com/office/drawing/2014/main" id="{92FE1F80-3613-202E-2AF9-DA227CBEB559}"/>
                  </a:ext>
                </a:extLst>
              </p:cNvPr>
              <p:cNvCxnSpPr>
                <a:cxnSpLocks/>
                <a:stCxn id="27" idx="1"/>
                <a:endCxn id="28" idx="6"/>
              </p:cNvCxnSpPr>
              <p:nvPr/>
            </p:nvCxnSpPr>
            <p:spPr>
              <a:xfrm rot="10800000" flipV="1">
                <a:off x="5956945" y="2618937"/>
                <a:ext cx="391788" cy="328390"/>
              </a:xfrm>
              <a:prstGeom prst="bentConnector3">
                <a:avLst>
                  <a:gd name="adj1" fmla="val 50000"/>
                </a:avLst>
              </a:prstGeom>
              <a:noFill/>
              <a:ln w="19050" cap="rnd" cmpd="sng">
                <a:solidFill>
                  <a:srgbClr val="93C9A9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" name="Google Shape;1265;p44">
              <a:extLst>
                <a:ext uri="{FF2B5EF4-FFF2-40B4-BE49-F238E27FC236}">
                  <a16:creationId xmlns:a16="http://schemas.microsoft.com/office/drawing/2014/main" id="{FD033C3F-094A-2CA7-0D09-446471E9C0E1}"/>
                </a:ext>
              </a:extLst>
            </p:cNvPr>
            <p:cNvGrpSpPr/>
            <p:nvPr/>
          </p:nvGrpSpPr>
          <p:grpSpPr>
            <a:xfrm>
              <a:off x="5329160" y="2731290"/>
              <a:ext cx="432090" cy="432049"/>
              <a:chOff x="1769650" y="1934975"/>
              <a:chExt cx="534500" cy="534450"/>
            </a:xfrm>
          </p:grpSpPr>
          <p:sp>
            <p:nvSpPr>
              <p:cNvPr id="31" name="Google Shape;1266;p44">
                <a:extLst>
                  <a:ext uri="{FF2B5EF4-FFF2-40B4-BE49-F238E27FC236}">
                    <a16:creationId xmlns:a16="http://schemas.microsoft.com/office/drawing/2014/main" id="{BE2A8ED0-9800-D921-11F5-FE6F8F034B55}"/>
                  </a:ext>
                </a:extLst>
              </p:cNvPr>
              <p:cNvSpPr/>
              <p:nvPr/>
            </p:nvSpPr>
            <p:spPr>
              <a:xfrm>
                <a:off x="2005900" y="2089275"/>
                <a:ext cx="112300" cy="143975"/>
              </a:xfrm>
              <a:custGeom>
                <a:avLst/>
                <a:gdLst/>
                <a:ahLst/>
                <a:cxnLst/>
                <a:rect l="l" t="t" r="r" b="b"/>
                <a:pathLst>
                  <a:path w="4492" h="5759" extrusionOk="0">
                    <a:moveTo>
                      <a:pt x="1240" y="3927"/>
                    </a:moveTo>
                    <a:cubicBezTo>
                      <a:pt x="1564" y="3927"/>
                      <a:pt x="1829" y="4191"/>
                      <a:pt x="1829" y="4516"/>
                    </a:cubicBezTo>
                    <a:cubicBezTo>
                      <a:pt x="1829" y="4839"/>
                      <a:pt x="1567" y="5105"/>
                      <a:pt x="1240" y="5105"/>
                    </a:cubicBezTo>
                    <a:cubicBezTo>
                      <a:pt x="915" y="5105"/>
                      <a:pt x="651" y="4839"/>
                      <a:pt x="651" y="4516"/>
                    </a:cubicBezTo>
                    <a:cubicBezTo>
                      <a:pt x="651" y="4191"/>
                      <a:pt x="915" y="3927"/>
                      <a:pt x="1240" y="3927"/>
                    </a:cubicBezTo>
                    <a:close/>
                    <a:moveTo>
                      <a:pt x="1221" y="1"/>
                    </a:moveTo>
                    <a:cubicBezTo>
                      <a:pt x="1040" y="1"/>
                      <a:pt x="895" y="148"/>
                      <a:pt x="895" y="327"/>
                    </a:cubicBezTo>
                    <a:lnTo>
                      <a:pt x="895" y="3323"/>
                    </a:lnTo>
                    <a:cubicBezTo>
                      <a:pt x="378" y="3473"/>
                      <a:pt x="0" y="3950"/>
                      <a:pt x="0" y="4516"/>
                    </a:cubicBezTo>
                    <a:cubicBezTo>
                      <a:pt x="0" y="5202"/>
                      <a:pt x="557" y="5758"/>
                      <a:pt x="1243" y="5758"/>
                    </a:cubicBezTo>
                    <a:cubicBezTo>
                      <a:pt x="1816" y="5758"/>
                      <a:pt x="2299" y="5369"/>
                      <a:pt x="2442" y="4844"/>
                    </a:cubicBezTo>
                    <a:lnTo>
                      <a:pt x="4165" y="4844"/>
                    </a:lnTo>
                    <a:cubicBezTo>
                      <a:pt x="4345" y="4844"/>
                      <a:pt x="4492" y="4696"/>
                      <a:pt x="4492" y="4517"/>
                    </a:cubicBezTo>
                    <a:cubicBezTo>
                      <a:pt x="4492" y="4338"/>
                      <a:pt x="4344" y="4189"/>
                      <a:pt x="4163" y="4189"/>
                    </a:cubicBezTo>
                    <a:lnTo>
                      <a:pt x="2441" y="4189"/>
                    </a:lnTo>
                    <a:cubicBezTo>
                      <a:pt x="2323" y="3758"/>
                      <a:pt x="1980" y="3421"/>
                      <a:pt x="1547" y="3311"/>
                    </a:cubicBezTo>
                    <a:lnTo>
                      <a:pt x="1547" y="327"/>
                    </a:lnTo>
                    <a:cubicBezTo>
                      <a:pt x="1547" y="147"/>
                      <a:pt x="1400" y="1"/>
                      <a:pt x="1221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Google Shape;1267;p44">
                <a:extLst>
                  <a:ext uri="{FF2B5EF4-FFF2-40B4-BE49-F238E27FC236}">
                    <a16:creationId xmlns:a16="http://schemas.microsoft.com/office/drawing/2014/main" id="{D5C681FF-F122-6A98-2156-8888919CDAF4}"/>
                  </a:ext>
                </a:extLst>
              </p:cNvPr>
              <p:cNvSpPr/>
              <p:nvPr/>
            </p:nvSpPr>
            <p:spPr>
              <a:xfrm>
                <a:off x="1813300" y="1978600"/>
                <a:ext cx="447225" cy="447200"/>
              </a:xfrm>
              <a:custGeom>
                <a:avLst/>
                <a:gdLst/>
                <a:ahLst/>
                <a:cxnLst/>
                <a:rect l="l" t="t" r="r" b="b"/>
                <a:pathLst>
                  <a:path w="17889" h="17888" extrusionOk="0">
                    <a:moveTo>
                      <a:pt x="8944" y="1"/>
                    </a:moveTo>
                    <a:cubicBezTo>
                      <a:pt x="4013" y="1"/>
                      <a:pt x="1" y="4013"/>
                      <a:pt x="1" y="8944"/>
                    </a:cubicBezTo>
                    <a:cubicBezTo>
                      <a:pt x="1" y="13875"/>
                      <a:pt x="4013" y="17888"/>
                      <a:pt x="8944" y="17888"/>
                    </a:cubicBezTo>
                    <a:cubicBezTo>
                      <a:pt x="10394" y="17888"/>
                      <a:pt x="11833" y="17531"/>
                      <a:pt x="13111" y="16857"/>
                    </a:cubicBezTo>
                    <a:cubicBezTo>
                      <a:pt x="13271" y="16772"/>
                      <a:pt x="13331" y="16575"/>
                      <a:pt x="13247" y="16415"/>
                    </a:cubicBezTo>
                    <a:cubicBezTo>
                      <a:pt x="13189" y="16304"/>
                      <a:pt x="13076" y="16241"/>
                      <a:pt x="12958" y="16241"/>
                    </a:cubicBezTo>
                    <a:cubicBezTo>
                      <a:pt x="12907" y="16241"/>
                      <a:pt x="12854" y="16253"/>
                      <a:pt x="12806" y="16278"/>
                    </a:cubicBezTo>
                    <a:cubicBezTo>
                      <a:pt x="11712" y="16857"/>
                      <a:pt x="10489" y="17181"/>
                      <a:pt x="9250" y="17228"/>
                    </a:cubicBezTo>
                    <a:lnTo>
                      <a:pt x="9250" y="16864"/>
                    </a:lnTo>
                    <a:cubicBezTo>
                      <a:pt x="9250" y="16684"/>
                      <a:pt x="9102" y="16538"/>
                      <a:pt x="8923" y="16538"/>
                    </a:cubicBezTo>
                    <a:cubicBezTo>
                      <a:pt x="8743" y="16538"/>
                      <a:pt x="8596" y="16685"/>
                      <a:pt x="8596" y="16864"/>
                    </a:cubicBezTo>
                    <a:lnTo>
                      <a:pt x="8596" y="17228"/>
                    </a:lnTo>
                    <a:cubicBezTo>
                      <a:pt x="6560" y="17143"/>
                      <a:pt x="4714" y="16320"/>
                      <a:pt x="3313" y="15019"/>
                    </a:cubicBezTo>
                    <a:lnTo>
                      <a:pt x="3558" y="14776"/>
                    </a:lnTo>
                    <a:cubicBezTo>
                      <a:pt x="3686" y="14646"/>
                      <a:pt x="3686" y="14441"/>
                      <a:pt x="3558" y="14314"/>
                    </a:cubicBezTo>
                    <a:cubicBezTo>
                      <a:pt x="3493" y="14249"/>
                      <a:pt x="3409" y="14217"/>
                      <a:pt x="3326" y="14217"/>
                    </a:cubicBezTo>
                    <a:cubicBezTo>
                      <a:pt x="3242" y="14217"/>
                      <a:pt x="3159" y="14249"/>
                      <a:pt x="3096" y="14314"/>
                    </a:cubicBezTo>
                    <a:lnTo>
                      <a:pt x="2852" y="14555"/>
                    </a:lnTo>
                    <a:cubicBezTo>
                      <a:pt x="1561" y="13153"/>
                      <a:pt x="746" y="11305"/>
                      <a:pt x="666" y="9272"/>
                    </a:cubicBezTo>
                    <a:lnTo>
                      <a:pt x="1007" y="9272"/>
                    </a:lnTo>
                    <a:cubicBezTo>
                      <a:pt x="1188" y="9272"/>
                      <a:pt x="1333" y="9125"/>
                      <a:pt x="1333" y="8946"/>
                    </a:cubicBezTo>
                    <a:cubicBezTo>
                      <a:pt x="1333" y="8765"/>
                      <a:pt x="1186" y="8619"/>
                      <a:pt x="1007" y="8619"/>
                    </a:cubicBezTo>
                    <a:lnTo>
                      <a:pt x="666" y="8619"/>
                    </a:lnTo>
                    <a:cubicBezTo>
                      <a:pt x="746" y="6585"/>
                      <a:pt x="1561" y="4738"/>
                      <a:pt x="2852" y="3336"/>
                    </a:cubicBezTo>
                    <a:lnTo>
                      <a:pt x="3096" y="3578"/>
                    </a:lnTo>
                    <a:cubicBezTo>
                      <a:pt x="3158" y="3642"/>
                      <a:pt x="3242" y="3673"/>
                      <a:pt x="3327" y="3673"/>
                    </a:cubicBezTo>
                    <a:cubicBezTo>
                      <a:pt x="3410" y="3673"/>
                      <a:pt x="3494" y="3642"/>
                      <a:pt x="3558" y="3578"/>
                    </a:cubicBezTo>
                    <a:cubicBezTo>
                      <a:pt x="3686" y="3449"/>
                      <a:pt x="3686" y="3242"/>
                      <a:pt x="3558" y="3115"/>
                    </a:cubicBezTo>
                    <a:lnTo>
                      <a:pt x="3313" y="2871"/>
                    </a:lnTo>
                    <a:cubicBezTo>
                      <a:pt x="4714" y="1572"/>
                      <a:pt x="6560" y="750"/>
                      <a:pt x="8596" y="663"/>
                    </a:cubicBezTo>
                    <a:lnTo>
                      <a:pt x="8596" y="1027"/>
                    </a:lnTo>
                    <a:cubicBezTo>
                      <a:pt x="8596" y="1208"/>
                      <a:pt x="8744" y="1354"/>
                      <a:pt x="8923" y="1354"/>
                    </a:cubicBezTo>
                    <a:cubicBezTo>
                      <a:pt x="9104" y="1354"/>
                      <a:pt x="9250" y="1206"/>
                      <a:pt x="9250" y="1027"/>
                    </a:cubicBezTo>
                    <a:lnTo>
                      <a:pt x="9250" y="662"/>
                    </a:lnTo>
                    <a:cubicBezTo>
                      <a:pt x="11292" y="736"/>
                      <a:pt x="13149" y="1554"/>
                      <a:pt x="14555" y="2848"/>
                    </a:cubicBezTo>
                    <a:lnTo>
                      <a:pt x="14291" y="3114"/>
                    </a:lnTo>
                    <a:cubicBezTo>
                      <a:pt x="14163" y="3242"/>
                      <a:pt x="14163" y="3449"/>
                      <a:pt x="14291" y="3576"/>
                    </a:cubicBezTo>
                    <a:cubicBezTo>
                      <a:pt x="14354" y="3639"/>
                      <a:pt x="14439" y="3672"/>
                      <a:pt x="14522" y="3672"/>
                    </a:cubicBezTo>
                    <a:cubicBezTo>
                      <a:pt x="14606" y="3672"/>
                      <a:pt x="14689" y="3639"/>
                      <a:pt x="14754" y="3576"/>
                    </a:cubicBezTo>
                    <a:lnTo>
                      <a:pt x="15021" y="3309"/>
                    </a:lnTo>
                    <a:cubicBezTo>
                      <a:pt x="16323" y="4716"/>
                      <a:pt x="17148" y="6570"/>
                      <a:pt x="17227" y="8616"/>
                    </a:cubicBezTo>
                    <a:lnTo>
                      <a:pt x="16842" y="8616"/>
                    </a:lnTo>
                    <a:cubicBezTo>
                      <a:pt x="16661" y="8616"/>
                      <a:pt x="16515" y="8762"/>
                      <a:pt x="16515" y="8941"/>
                    </a:cubicBezTo>
                    <a:cubicBezTo>
                      <a:pt x="16515" y="9123"/>
                      <a:pt x="16663" y="9268"/>
                      <a:pt x="16842" y="9268"/>
                    </a:cubicBezTo>
                    <a:lnTo>
                      <a:pt x="17227" y="9268"/>
                    </a:lnTo>
                    <a:cubicBezTo>
                      <a:pt x="17180" y="10469"/>
                      <a:pt x="16882" y="11617"/>
                      <a:pt x="16338" y="12690"/>
                    </a:cubicBezTo>
                    <a:cubicBezTo>
                      <a:pt x="15990" y="13374"/>
                      <a:pt x="15544" y="14010"/>
                      <a:pt x="15021" y="14575"/>
                    </a:cubicBezTo>
                    <a:lnTo>
                      <a:pt x="14755" y="14309"/>
                    </a:lnTo>
                    <a:cubicBezTo>
                      <a:pt x="14691" y="14245"/>
                      <a:pt x="14607" y="14213"/>
                      <a:pt x="14523" y="14213"/>
                    </a:cubicBezTo>
                    <a:cubicBezTo>
                      <a:pt x="14440" y="14213"/>
                      <a:pt x="14356" y="14245"/>
                      <a:pt x="14293" y="14309"/>
                    </a:cubicBezTo>
                    <a:cubicBezTo>
                      <a:pt x="14164" y="14438"/>
                      <a:pt x="14164" y="14645"/>
                      <a:pt x="14293" y="14772"/>
                    </a:cubicBezTo>
                    <a:lnTo>
                      <a:pt x="14558" y="15037"/>
                    </a:lnTo>
                    <a:cubicBezTo>
                      <a:pt x="14360" y="15219"/>
                      <a:pt x="14154" y="15391"/>
                      <a:pt x="13941" y="15553"/>
                    </a:cubicBezTo>
                    <a:cubicBezTo>
                      <a:pt x="13796" y="15661"/>
                      <a:pt x="13769" y="15868"/>
                      <a:pt x="13877" y="16011"/>
                    </a:cubicBezTo>
                    <a:cubicBezTo>
                      <a:pt x="13942" y="16097"/>
                      <a:pt x="14039" y="16141"/>
                      <a:pt x="14138" y="16141"/>
                    </a:cubicBezTo>
                    <a:cubicBezTo>
                      <a:pt x="14207" y="16141"/>
                      <a:pt x="14277" y="16119"/>
                      <a:pt x="14336" y="16075"/>
                    </a:cubicBezTo>
                    <a:cubicBezTo>
                      <a:pt x="15416" y="15258"/>
                      <a:pt x="16311" y="14190"/>
                      <a:pt x="16922" y="12988"/>
                    </a:cubicBezTo>
                    <a:cubicBezTo>
                      <a:pt x="17565" y="11726"/>
                      <a:pt x="17889" y="10364"/>
                      <a:pt x="17889" y="8941"/>
                    </a:cubicBezTo>
                    <a:cubicBezTo>
                      <a:pt x="17887" y="4010"/>
                      <a:pt x="13875" y="1"/>
                      <a:pt x="8944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Google Shape;1268;p44">
                <a:extLst>
                  <a:ext uri="{FF2B5EF4-FFF2-40B4-BE49-F238E27FC236}">
                    <a16:creationId xmlns:a16="http://schemas.microsoft.com/office/drawing/2014/main" id="{A0045ED2-A86C-07F7-55F5-335B2BD41CBD}"/>
                  </a:ext>
                </a:extLst>
              </p:cNvPr>
              <p:cNvSpPr/>
              <p:nvPr/>
            </p:nvSpPr>
            <p:spPr>
              <a:xfrm>
                <a:off x="1769650" y="1934975"/>
                <a:ext cx="471750" cy="534450"/>
              </a:xfrm>
              <a:custGeom>
                <a:avLst/>
                <a:gdLst/>
                <a:ahLst/>
                <a:cxnLst/>
                <a:rect l="l" t="t" r="r" b="b"/>
                <a:pathLst>
                  <a:path w="18870" h="21378" extrusionOk="0">
                    <a:moveTo>
                      <a:pt x="10690" y="1"/>
                    </a:moveTo>
                    <a:cubicBezTo>
                      <a:pt x="7835" y="1"/>
                      <a:pt x="5150" y="1112"/>
                      <a:pt x="3131" y="3130"/>
                    </a:cubicBezTo>
                    <a:cubicBezTo>
                      <a:pt x="1111" y="5150"/>
                      <a:pt x="0" y="7833"/>
                      <a:pt x="0" y="10689"/>
                    </a:cubicBezTo>
                    <a:cubicBezTo>
                      <a:pt x="0" y="13546"/>
                      <a:pt x="1111" y="16229"/>
                      <a:pt x="3131" y="18247"/>
                    </a:cubicBezTo>
                    <a:cubicBezTo>
                      <a:pt x="5150" y="20266"/>
                      <a:pt x="7834" y="21378"/>
                      <a:pt x="10690" y="21378"/>
                    </a:cubicBezTo>
                    <a:cubicBezTo>
                      <a:pt x="11185" y="21378"/>
                      <a:pt x="11685" y="21345"/>
                      <a:pt x="12174" y="21275"/>
                    </a:cubicBezTo>
                    <a:cubicBezTo>
                      <a:pt x="12353" y="21251"/>
                      <a:pt x="12477" y="21085"/>
                      <a:pt x="12453" y="20906"/>
                    </a:cubicBezTo>
                    <a:cubicBezTo>
                      <a:pt x="12431" y="20742"/>
                      <a:pt x="12290" y="20623"/>
                      <a:pt x="12128" y="20623"/>
                    </a:cubicBezTo>
                    <a:cubicBezTo>
                      <a:pt x="12114" y="20623"/>
                      <a:pt x="12099" y="20624"/>
                      <a:pt x="12085" y="20626"/>
                    </a:cubicBezTo>
                    <a:cubicBezTo>
                      <a:pt x="11625" y="20690"/>
                      <a:pt x="11155" y="20723"/>
                      <a:pt x="10690" y="20723"/>
                    </a:cubicBezTo>
                    <a:cubicBezTo>
                      <a:pt x="8008" y="20723"/>
                      <a:pt x="5489" y="19679"/>
                      <a:pt x="3595" y="17785"/>
                    </a:cubicBezTo>
                    <a:cubicBezTo>
                      <a:pt x="1702" y="15887"/>
                      <a:pt x="658" y="13368"/>
                      <a:pt x="658" y="10688"/>
                    </a:cubicBezTo>
                    <a:cubicBezTo>
                      <a:pt x="658" y="8006"/>
                      <a:pt x="1702" y="5487"/>
                      <a:pt x="3596" y="3592"/>
                    </a:cubicBezTo>
                    <a:cubicBezTo>
                      <a:pt x="5492" y="1698"/>
                      <a:pt x="8011" y="654"/>
                      <a:pt x="10690" y="654"/>
                    </a:cubicBezTo>
                    <a:cubicBezTo>
                      <a:pt x="13591" y="654"/>
                      <a:pt x="16349" y="1910"/>
                      <a:pt x="18255" y="4098"/>
                    </a:cubicBezTo>
                    <a:cubicBezTo>
                      <a:pt x="18320" y="4172"/>
                      <a:pt x="18411" y="4210"/>
                      <a:pt x="18503" y="4210"/>
                    </a:cubicBezTo>
                    <a:cubicBezTo>
                      <a:pt x="18579" y="4210"/>
                      <a:pt x="18656" y="4184"/>
                      <a:pt x="18718" y="4129"/>
                    </a:cubicBezTo>
                    <a:cubicBezTo>
                      <a:pt x="18855" y="4010"/>
                      <a:pt x="18870" y="3804"/>
                      <a:pt x="18749" y="3667"/>
                    </a:cubicBezTo>
                    <a:cubicBezTo>
                      <a:pt x="16717" y="1337"/>
                      <a:pt x="13779" y="1"/>
                      <a:pt x="10690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Google Shape;1269;p44">
                <a:extLst>
                  <a:ext uri="{FF2B5EF4-FFF2-40B4-BE49-F238E27FC236}">
                    <a16:creationId xmlns:a16="http://schemas.microsoft.com/office/drawing/2014/main" id="{6D7ECD48-7B45-0A8C-24C8-15A12B62FE72}"/>
                  </a:ext>
                </a:extLst>
              </p:cNvPr>
              <p:cNvSpPr/>
              <p:nvPr/>
            </p:nvSpPr>
            <p:spPr>
              <a:xfrm>
                <a:off x="2100900" y="2054400"/>
                <a:ext cx="203250" cy="404525"/>
              </a:xfrm>
              <a:custGeom>
                <a:avLst/>
                <a:gdLst/>
                <a:ahLst/>
                <a:cxnLst/>
                <a:rect l="l" t="t" r="r" b="b"/>
                <a:pathLst>
                  <a:path w="8130" h="16181" extrusionOk="0">
                    <a:moveTo>
                      <a:pt x="6170" y="0"/>
                    </a:moveTo>
                    <a:cubicBezTo>
                      <a:pt x="6109" y="0"/>
                      <a:pt x="6048" y="17"/>
                      <a:pt x="5994" y="52"/>
                    </a:cubicBezTo>
                    <a:cubicBezTo>
                      <a:pt x="5840" y="149"/>
                      <a:pt x="5799" y="352"/>
                      <a:pt x="5896" y="502"/>
                    </a:cubicBezTo>
                    <a:cubicBezTo>
                      <a:pt x="6929" y="2116"/>
                      <a:pt x="7477" y="3987"/>
                      <a:pt x="7477" y="5909"/>
                    </a:cubicBezTo>
                    <a:cubicBezTo>
                      <a:pt x="7477" y="8121"/>
                      <a:pt x="6771" y="10218"/>
                      <a:pt x="5436" y="11975"/>
                    </a:cubicBezTo>
                    <a:cubicBezTo>
                      <a:pt x="4144" y="13676"/>
                      <a:pt x="2311" y="14942"/>
                      <a:pt x="274" y="15539"/>
                    </a:cubicBezTo>
                    <a:cubicBezTo>
                      <a:pt x="101" y="15588"/>
                      <a:pt x="1" y="15771"/>
                      <a:pt x="52" y="15944"/>
                    </a:cubicBezTo>
                    <a:cubicBezTo>
                      <a:pt x="93" y="16088"/>
                      <a:pt x="223" y="16180"/>
                      <a:pt x="365" y="16180"/>
                    </a:cubicBezTo>
                    <a:cubicBezTo>
                      <a:pt x="395" y="16180"/>
                      <a:pt x="426" y="16176"/>
                      <a:pt x="456" y="16167"/>
                    </a:cubicBezTo>
                    <a:cubicBezTo>
                      <a:pt x="2626" y="15528"/>
                      <a:pt x="4580" y="14181"/>
                      <a:pt x="5957" y="12371"/>
                    </a:cubicBezTo>
                    <a:cubicBezTo>
                      <a:pt x="7380" y="10500"/>
                      <a:pt x="8130" y="8264"/>
                      <a:pt x="8130" y="5908"/>
                    </a:cubicBezTo>
                    <a:cubicBezTo>
                      <a:pt x="8128" y="3861"/>
                      <a:pt x="7547" y="1869"/>
                      <a:pt x="6444" y="150"/>
                    </a:cubicBezTo>
                    <a:cubicBezTo>
                      <a:pt x="6382" y="53"/>
                      <a:pt x="6277" y="0"/>
                      <a:pt x="6170" y="0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Google Shape;1270;p44">
                <a:extLst>
                  <a:ext uri="{FF2B5EF4-FFF2-40B4-BE49-F238E27FC236}">
                    <a16:creationId xmlns:a16="http://schemas.microsoft.com/office/drawing/2014/main" id="{1072E0C7-6B18-9621-1E7B-F849E7F9AAC5}"/>
                  </a:ext>
                </a:extLst>
              </p:cNvPr>
              <p:cNvSpPr/>
              <p:nvPr/>
            </p:nvSpPr>
            <p:spPr>
              <a:xfrm>
                <a:off x="1981875" y="2269200"/>
                <a:ext cx="11010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654" extrusionOk="0">
                    <a:moveTo>
                      <a:pt x="328" y="1"/>
                    </a:moveTo>
                    <a:cubicBezTo>
                      <a:pt x="146" y="1"/>
                      <a:pt x="1" y="148"/>
                      <a:pt x="1" y="327"/>
                    </a:cubicBezTo>
                    <a:cubicBezTo>
                      <a:pt x="1" y="506"/>
                      <a:pt x="149" y="654"/>
                      <a:pt x="328" y="654"/>
                    </a:cubicBezTo>
                    <a:lnTo>
                      <a:pt x="4079" y="654"/>
                    </a:lnTo>
                    <a:cubicBezTo>
                      <a:pt x="4259" y="654"/>
                      <a:pt x="4404" y="506"/>
                      <a:pt x="4404" y="327"/>
                    </a:cubicBezTo>
                    <a:cubicBezTo>
                      <a:pt x="4404" y="148"/>
                      <a:pt x="4259" y="1"/>
                      <a:pt x="4079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Google Shape;1271;p44">
                <a:extLst>
                  <a:ext uri="{FF2B5EF4-FFF2-40B4-BE49-F238E27FC236}">
                    <a16:creationId xmlns:a16="http://schemas.microsoft.com/office/drawing/2014/main" id="{680551D8-D2D0-D717-80CD-1DD567CC7D44}"/>
                  </a:ext>
                </a:extLst>
              </p:cNvPr>
              <p:cNvSpPr/>
              <p:nvPr/>
            </p:nvSpPr>
            <p:spPr>
              <a:xfrm>
                <a:off x="2004100" y="2301950"/>
                <a:ext cx="656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652" extrusionOk="0">
                    <a:moveTo>
                      <a:pt x="328" y="0"/>
                    </a:moveTo>
                    <a:cubicBezTo>
                      <a:pt x="147" y="0"/>
                      <a:pt x="1" y="148"/>
                      <a:pt x="1" y="327"/>
                    </a:cubicBezTo>
                    <a:cubicBezTo>
                      <a:pt x="1" y="506"/>
                      <a:pt x="149" y="652"/>
                      <a:pt x="328" y="652"/>
                    </a:cubicBezTo>
                    <a:lnTo>
                      <a:pt x="2296" y="652"/>
                    </a:lnTo>
                    <a:cubicBezTo>
                      <a:pt x="2477" y="652"/>
                      <a:pt x="2623" y="506"/>
                      <a:pt x="2623" y="327"/>
                    </a:cubicBezTo>
                    <a:cubicBezTo>
                      <a:pt x="2623" y="148"/>
                      <a:pt x="2477" y="0"/>
                      <a:pt x="2296" y="0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7" name="Google Shape;1272;p44">
              <a:extLst>
                <a:ext uri="{FF2B5EF4-FFF2-40B4-BE49-F238E27FC236}">
                  <a16:creationId xmlns:a16="http://schemas.microsoft.com/office/drawing/2014/main" id="{89E642E6-21DF-5AA3-6064-2EE1C2308C35}"/>
                </a:ext>
              </a:extLst>
            </p:cNvPr>
            <p:cNvGrpSpPr/>
            <p:nvPr/>
          </p:nvGrpSpPr>
          <p:grpSpPr>
            <a:xfrm>
              <a:off x="3944758" y="3549369"/>
              <a:ext cx="373258" cy="432070"/>
              <a:chOff x="512675" y="2603125"/>
              <a:chExt cx="461725" cy="534475"/>
            </a:xfrm>
          </p:grpSpPr>
          <p:sp>
            <p:nvSpPr>
              <p:cNvPr id="38" name="Google Shape;1273;p44">
                <a:extLst>
                  <a:ext uri="{FF2B5EF4-FFF2-40B4-BE49-F238E27FC236}">
                    <a16:creationId xmlns:a16="http://schemas.microsoft.com/office/drawing/2014/main" id="{D092580E-4DF1-4F8A-B2AF-494325232A98}"/>
                  </a:ext>
                </a:extLst>
              </p:cNvPr>
              <p:cNvSpPr/>
              <p:nvPr/>
            </p:nvSpPr>
            <p:spPr>
              <a:xfrm>
                <a:off x="702400" y="3057675"/>
                <a:ext cx="821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654" extrusionOk="0">
                    <a:moveTo>
                      <a:pt x="327" y="0"/>
                    </a:moveTo>
                    <a:cubicBezTo>
                      <a:pt x="146" y="0"/>
                      <a:pt x="0" y="148"/>
                      <a:pt x="0" y="327"/>
                    </a:cubicBezTo>
                    <a:cubicBezTo>
                      <a:pt x="0" y="506"/>
                      <a:pt x="148" y="654"/>
                      <a:pt x="327" y="654"/>
                    </a:cubicBezTo>
                    <a:lnTo>
                      <a:pt x="2960" y="654"/>
                    </a:lnTo>
                    <a:cubicBezTo>
                      <a:pt x="3140" y="654"/>
                      <a:pt x="3286" y="506"/>
                      <a:pt x="3286" y="327"/>
                    </a:cubicBezTo>
                    <a:cubicBezTo>
                      <a:pt x="3286" y="148"/>
                      <a:pt x="3140" y="0"/>
                      <a:pt x="29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Google Shape;1274;p44">
                <a:extLst>
                  <a:ext uri="{FF2B5EF4-FFF2-40B4-BE49-F238E27FC236}">
                    <a16:creationId xmlns:a16="http://schemas.microsoft.com/office/drawing/2014/main" id="{EDDE9784-70C7-F80A-6FED-C24021189605}"/>
                  </a:ext>
                </a:extLst>
              </p:cNvPr>
              <p:cNvSpPr/>
              <p:nvPr/>
            </p:nvSpPr>
            <p:spPr>
              <a:xfrm>
                <a:off x="706425" y="2889400"/>
                <a:ext cx="74200" cy="14182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5673" extrusionOk="0">
                    <a:moveTo>
                      <a:pt x="2089" y="653"/>
                    </a:moveTo>
                    <a:cubicBezTo>
                      <a:pt x="2209" y="653"/>
                      <a:pt x="2312" y="750"/>
                      <a:pt x="2312" y="867"/>
                    </a:cubicBezTo>
                    <a:lnTo>
                      <a:pt x="2312" y="3076"/>
                    </a:lnTo>
                    <a:lnTo>
                      <a:pt x="655" y="3076"/>
                    </a:lnTo>
                    <a:lnTo>
                      <a:pt x="655" y="867"/>
                    </a:lnTo>
                    <a:cubicBezTo>
                      <a:pt x="655" y="750"/>
                      <a:pt x="757" y="653"/>
                      <a:pt x="879" y="653"/>
                    </a:cubicBezTo>
                    <a:close/>
                    <a:moveTo>
                      <a:pt x="2309" y="3732"/>
                    </a:moveTo>
                    <a:lnTo>
                      <a:pt x="2309" y="4807"/>
                    </a:lnTo>
                    <a:cubicBezTo>
                      <a:pt x="2309" y="4924"/>
                      <a:pt x="2208" y="5021"/>
                      <a:pt x="2086" y="5021"/>
                    </a:cubicBezTo>
                    <a:lnTo>
                      <a:pt x="876" y="5021"/>
                    </a:lnTo>
                    <a:cubicBezTo>
                      <a:pt x="755" y="5021"/>
                      <a:pt x="652" y="4924"/>
                      <a:pt x="652" y="4807"/>
                    </a:cubicBezTo>
                    <a:lnTo>
                      <a:pt x="652" y="3732"/>
                    </a:lnTo>
                    <a:close/>
                    <a:moveTo>
                      <a:pt x="879" y="0"/>
                    </a:moveTo>
                    <a:cubicBezTo>
                      <a:pt x="396" y="0"/>
                      <a:pt x="0" y="389"/>
                      <a:pt x="0" y="867"/>
                    </a:cubicBezTo>
                    <a:lnTo>
                      <a:pt x="0" y="4806"/>
                    </a:lnTo>
                    <a:cubicBezTo>
                      <a:pt x="0" y="5283"/>
                      <a:pt x="394" y="5672"/>
                      <a:pt x="879" y="5672"/>
                    </a:cubicBezTo>
                    <a:lnTo>
                      <a:pt x="2089" y="5672"/>
                    </a:lnTo>
                    <a:cubicBezTo>
                      <a:pt x="2572" y="5672"/>
                      <a:pt x="2967" y="5283"/>
                      <a:pt x="2967" y="4806"/>
                    </a:cubicBezTo>
                    <a:lnTo>
                      <a:pt x="2967" y="867"/>
                    </a:lnTo>
                    <a:cubicBezTo>
                      <a:pt x="2964" y="389"/>
                      <a:pt x="2570" y="0"/>
                      <a:pt x="20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Google Shape;1275;p44">
                <a:extLst>
                  <a:ext uri="{FF2B5EF4-FFF2-40B4-BE49-F238E27FC236}">
                    <a16:creationId xmlns:a16="http://schemas.microsoft.com/office/drawing/2014/main" id="{432A5427-838E-A71E-6A65-41CB5CD83C86}"/>
                  </a:ext>
                </a:extLst>
              </p:cNvPr>
              <p:cNvSpPr/>
              <p:nvPr/>
            </p:nvSpPr>
            <p:spPr>
              <a:xfrm>
                <a:off x="512675" y="2603125"/>
                <a:ext cx="461725" cy="534475"/>
              </a:xfrm>
              <a:custGeom>
                <a:avLst/>
                <a:gdLst/>
                <a:ahLst/>
                <a:cxnLst/>
                <a:rect l="l" t="t" r="r" b="b"/>
                <a:pathLst>
                  <a:path w="18469" h="21379" extrusionOk="0">
                    <a:moveTo>
                      <a:pt x="15885" y="7306"/>
                    </a:moveTo>
                    <a:lnTo>
                      <a:pt x="15885" y="8009"/>
                    </a:lnTo>
                    <a:lnTo>
                      <a:pt x="13224" y="8009"/>
                    </a:lnTo>
                    <a:lnTo>
                      <a:pt x="13224" y="7306"/>
                    </a:lnTo>
                    <a:close/>
                    <a:moveTo>
                      <a:pt x="1978" y="11202"/>
                    </a:moveTo>
                    <a:cubicBezTo>
                      <a:pt x="2021" y="11202"/>
                      <a:pt x="2056" y="11235"/>
                      <a:pt x="2056" y="11274"/>
                    </a:cubicBezTo>
                    <a:lnTo>
                      <a:pt x="2056" y="18114"/>
                    </a:lnTo>
                    <a:cubicBezTo>
                      <a:pt x="2056" y="18151"/>
                      <a:pt x="2021" y="18185"/>
                      <a:pt x="1978" y="18185"/>
                    </a:cubicBezTo>
                    <a:lnTo>
                      <a:pt x="651" y="18185"/>
                    </a:lnTo>
                    <a:lnTo>
                      <a:pt x="651" y="11202"/>
                    </a:lnTo>
                    <a:close/>
                    <a:moveTo>
                      <a:pt x="14395" y="654"/>
                    </a:moveTo>
                    <a:cubicBezTo>
                      <a:pt x="14774" y="654"/>
                      <a:pt x="15080" y="952"/>
                      <a:pt x="15080" y="1319"/>
                    </a:cubicBezTo>
                    <a:lnTo>
                      <a:pt x="15080" y="6651"/>
                    </a:lnTo>
                    <a:lnTo>
                      <a:pt x="13988" y="6651"/>
                    </a:lnTo>
                    <a:lnTo>
                      <a:pt x="13988" y="2071"/>
                    </a:lnTo>
                    <a:cubicBezTo>
                      <a:pt x="13988" y="1890"/>
                      <a:pt x="13842" y="1744"/>
                      <a:pt x="13663" y="1744"/>
                    </a:cubicBezTo>
                    <a:lnTo>
                      <a:pt x="12198" y="1744"/>
                    </a:lnTo>
                    <a:cubicBezTo>
                      <a:pt x="12018" y="1744"/>
                      <a:pt x="11873" y="1892"/>
                      <a:pt x="11873" y="2071"/>
                    </a:cubicBezTo>
                    <a:cubicBezTo>
                      <a:pt x="11873" y="2250"/>
                      <a:pt x="12019" y="2397"/>
                      <a:pt x="12198" y="2397"/>
                    </a:cubicBezTo>
                    <a:lnTo>
                      <a:pt x="13336" y="2397"/>
                    </a:lnTo>
                    <a:lnTo>
                      <a:pt x="13336" y="6650"/>
                    </a:lnTo>
                    <a:lnTo>
                      <a:pt x="13116" y="6650"/>
                    </a:lnTo>
                    <a:cubicBezTo>
                      <a:pt x="12816" y="6650"/>
                      <a:pt x="12571" y="6894"/>
                      <a:pt x="12571" y="7194"/>
                    </a:cubicBezTo>
                    <a:lnTo>
                      <a:pt x="12571" y="8007"/>
                    </a:lnTo>
                    <a:lnTo>
                      <a:pt x="7313" y="8007"/>
                    </a:lnTo>
                    <a:cubicBezTo>
                      <a:pt x="7133" y="8007"/>
                      <a:pt x="6988" y="8155"/>
                      <a:pt x="6988" y="8334"/>
                    </a:cubicBezTo>
                    <a:cubicBezTo>
                      <a:pt x="6988" y="8513"/>
                      <a:pt x="7134" y="8659"/>
                      <a:pt x="7313" y="8659"/>
                    </a:cubicBezTo>
                    <a:lnTo>
                      <a:pt x="17468" y="8659"/>
                    </a:lnTo>
                    <a:cubicBezTo>
                      <a:pt x="17660" y="8659"/>
                      <a:pt x="17814" y="8811"/>
                      <a:pt x="17814" y="8994"/>
                    </a:cubicBezTo>
                    <a:lnTo>
                      <a:pt x="17812" y="10547"/>
                    </a:lnTo>
                    <a:lnTo>
                      <a:pt x="16485" y="10547"/>
                    </a:lnTo>
                    <a:cubicBezTo>
                      <a:pt x="16081" y="10547"/>
                      <a:pt x="15753" y="10872"/>
                      <a:pt x="15753" y="11274"/>
                    </a:cubicBezTo>
                    <a:lnTo>
                      <a:pt x="15753" y="15181"/>
                    </a:lnTo>
                    <a:cubicBezTo>
                      <a:pt x="15753" y="15362"/>
                      <a:pt x="15900" y="15507"/>
                      <a:pt x="16079" y="15507"/>
                    </a:cubicBezTo>
                    <a:cubicBezTo>
                      <a:pt x="16260" y="15507"/>
                      <a:pt x="16404" y="15360"/>
                      <a:pt x="16404" y="15181"/>
                    </a:cubicBezTo>
                    <a:lnTo>
                      <a:pt x="16404" y="11274"/>
                    </a:lnTo>
                    <a:cubicBezTo>
                      <a:pt x="16404" y="11236"/>
                      <a:pt x="16440" y="11202"/>
                      <a:pt x="16483" y="11202"/>
                    </a:cubicBezTo>
                    <a:lnTo>
                      <a:pt x="17811" y="11202"/>
                    </a:lnTo>
                    <a:lnTo>
                      <a:pt x="17811" y="18182"/>
                    </a:lnTo>
                    <a:lnTo>
                      <a:pt x="16483" y="18182"/>
                    </a:lnTo>
                    <a:cubicBezTo>
                      <a:pt x="16440" y="18182"/>
                      <a:pt x="16404" y="18151"/>
                      <a:pt x="16404" y="18112"/>
                    </a:cubicBezTo>
                    <a:lnTo>
                      <a:pt x="16404" y="16533"/>
                    </a:lnTo>
                    <a:cubicBezTo>
                      <a:pt x="16404" y="16352"/>
                      <a:pt x="16258" y="16206"/>
                      <a:pt x="16079" y="16206"/>
                    </a:cubicBezTo>
                    <a:cubicBezTo>
                      <a:pt x="15897" y="16206"/>
                      <a:pt x="15753" y="16354"/>
                      <a:pt x="15753" y="16533"/>
                    </a:cubicBezTo>
                    <a:lnTo>
                      <a:pt x="15753" y="18112"/>
                    </a:lnTo>
                    <a:cubicBezTo>
                      <a:pt x="15753" y="18511"/>
                      <a:pt x="16081" y="18837"/>
                      <a:pt x="16485" y="18837"/>
                    </a:cubicBezTo>
                    <a:lnTo>
                      <a:pt x="17812" y="18837"/>
                    </a:lnTo>
                    <a:lnTo>
                      <a:pt x="17812" y="20387"/>
                    </a:lnTo>
                    <a:cubicBezTo>
                      <a:pt x="17812" y="20570"/>
                      <a:pt x="17656" y="20723"/>
                      <a:pt x="17466" y="20723"/>
                    </a:cubicBezTo>
                    <a:lnTo>
                      <a:pt x="1000" y="20723"/>
                    </a:lnTo>
                    <a:cubicBezTo>
                      <a:pt x="807" y="20723"/>
                      <a:pt x="652" y="20570"/>
                      <a:pt x="652" y="20387"/>
                    </a:cubicBezTo>
                    <a:lnTo>
                      <a:pt x="652" y="18837"/>
                    </a:lnTo>
                    <a:lnTo>
                      <a:pt x="1980" y="18837"/>
                    </a:lnTo>
                    <a:cubicBezTo>
                      <a:pt x="2384" y="18837"/>
                      <a:pt x="2712" y="18514"/>
                      <a:pt x="2712" y="18112"/>
                    </a:cubicBezTo>
                    <a:lnTo>
                      <a:pt x="2712" y="11272"/>
                    </a:lnTo>
                    <a:cubicBezTo>
                      <a:pt x="2712" y="10872"/>
                      <a:pt x="2384" y="10546"/>
                      <a:pt x="1980" y="10546"/>
                    </a:cubicBezTo>
                    <a:lnTo>
                      <a:pt x="652" y="10546"/>
                    </a:lnTo>
                    <a:lnTo>
                      <a:pt x="652" y="8997"/>
                    </a:lnTo>
                    <a:cubicBezTo>
                      <a:pt x="652" y="8812"/>
                      <a:pt x="809" y="8662"/>
                      <a:pt x="1000" y="8662"/>
                    </a:cubicBezTo>
                    <a:lnTo>
                      <a:pt x="6004" y="8662"/>
                    </a:lnTo>
                    <a:cubicBezTo>
                      <a:pt x="6184" y="8662"/>
                      <a:pt x="6329" y="8514"/>
                      <a:pt x="6329" y="8335"/>
                    </a:cubicBezTo>
                    <a:cubicBezTo>
                      <a:pt x="6329" y="8156"/>
                      <a:pt x="6183" y="8009"/>
                      <a:pt x="6004" y="8009"/>
                    </a:cubicBezTo>
                    <a:lnTo>
                      <a:pt x="5128" y="8009"/>
                    </a:lnTo>
                    <a:lnTo>
                      <a:pt x="5128" y="2397"/>
                    </a:lnTo>
                    <a:lnTo>
                      <a:pt x="10890" y="2397"/>
                    </a:lnTo>
                    <a:cubicBezTo>
                      <a:pt x="11071" y="2397"/>
                      <a:pt x="11215" y="2250"/>
                      <a:pt x="11215" y="2071"/>
                    </a:cubicBezTo>
                    <a:cubicBezTo>
                      <a:pt x="11215" y="1890"/>
                      <a:pt x="11069" y="1744"/>
                      <a:pt x="10890" y="1744"/>
                    </a:cubicBezTo>
                    <a:lnTo>
                      <a:pt x="4803" y="1744"/>
                    </a:lnTo>
                    <a:cubicBezTo>
                      <a:pt x="4621" y="1744"/>
                      <a:pt x="4476" y="1892"/>
                      <a:pt x="4476" y="2071"/>
                    </a:cubicBezTo>
                    <a:lnTo>
                      <a:pt x="4476" y="8009"/>
                    </a:lnTo>
                    <a:lnTo>
                      <a:pt x="3386" y="8009"/>
                    </a:lnTo>
                    <a:lnTo>
                      <a:pt x="3386" y="1319"/>
                    </a:lnTo>
                    <a:cubicBezTo>
                      <a:pt x="3386" y="952"/>
                      <a:pt x="3693" y="654"/>
                      <a:pt x="4069" y="654"/>
                    </a:cubicBezTo>
                    <a:close/>
                    <a:moveTo>
                      <a:pt x="4069" y="0"/>
                    </a:moveTo>
                    <a:cubicBezTo>
                      <a:pt x="3331" y="0"/>
                      <a:pt x="2731" y="594"/>
                      <a:pt x="2731" y="1320"/>
                    </a:cubicBezTo>
                    <a:lnTo>
                      <a:pt x="2731" y="8010"/>
                    </a:lnTo>
                    <a:lnTo>
                      <a:pt x="1001" y="8010"/>
                    </a:lnTo>
                    <a:cubicBezTo>
                      <a:pt x="449" y="8010"/>
                      <a:pt x="0" y="8455"/>
                      <a:pt x="0" y="9000"/>
                    </a:cubicBezTo>
                    <a:lnTo>
                      <a:pt x="0" y="20388"/>
                    </a:lnTo>
                    <a:cubicBezTo>
                      <a:pt x="0" y="20934"/>
                      <a:pt x="449" y="21379"/>
                      <a:pt x="1001" y="21379"/>
                    </a:cubicBezTo>
                    <a:lnTo>
                      <a:pt x="17468" y="21379"/>
                    </a:lnTo>
                    <a:cubicBezTo>
                      <a:pt x="18020" y="21379"/>
                      <a:pt x="18469" y="20934"/>
                      <a:pt x="18469" y="20388"/>
                    </a:cubicBezTo>
                    <a:lnTo>
                      <a:pt x="18469" y="9000"/>
                    </a:lnTo>
                    <a:cubicBezTo>
                      <a:pt x="18467" y="8455"/>
                      <a:pt x="18018" y="8010"/>
                      <a:pt x="17466" y="8010"/>
                    </a:cubicBezTo>
                    <a:lnTo>
                      <a:pt x="16539" y="8010"/>
                    </a:lnTo>
                    <a:lnTo>
                      <a:pt x="16539" y="7197"/>
                    </a:lnTo>
                    <a:cubicBezTo>
                      <a:pt x="16539" y="6897"/>
                      <a:pt x="16296" y="6653"/>
                      <a:pt x="15994" y="6653"/>
                    </a:cubicBezTo>
                    <a:lnTo>
                      <a:pt x="15735" y="6653"/>
                    </a:lnTo>
                    <a:lnTo>
                      <a:pt x="15735" y="1320"/>
                    </a:lnTo>
                    <a:cubicBezTo>
                      <a:pt x="15735" y="594"/>
                      <a:pt x="15135" y="0"/>
                      <a:pt x="14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Google Shape;1276;p44">
              <a:extLst>
                <a:ext uri="{FF2B5EF4-FFF2-40B4-BE49-F238E27FC236}">
                  <a16:creationId xmlns:a16="http://schemas.microsoft.com/office/drawing/2014/main" id="{3018E3F2-2A36-AC48-D79D-40AD5D22D1AD}"/>
                </a:ext>
              </a:extLst>
            </p:cNvPr>
            <p:cNvGrpSpPr/>
            <p:nvPr/>
          </p:nvGrpSpPr>
          <p:grpSpPr>
            <a:xfrm>
              <a:off x="3839266" y="1889046"/>
              <a:ext cx="403957" cy="432150"/>
              <a:chOff x="504350" y="3258275"/>
              <a:chExt cx="499700" cy="534575"/>
            </a:xfrm>
          </p:grpSpPr>
          <p:sp>
            <p:nvSpPr>
              <p:cNvPr id="42" name="Google Shape;1277;p44">
                <a:extLst>
                  <a:ext uri="{FF2B5EF4-FFF2-40B4-BE49-F238E27FC236}">
                    <a16:creationId xmlns:a16="http://schemas.microsoft.com/office/drawing/2014/main" id="{3D711EEE-B38F-D56F-57BA-9C4AC1E2CECE}"/>
                  </a:ext>
                </a:extLst>
              </p:cNvPr>
              <p:cNvSpPr/>
              <p:nvPr/>
            </p:nvSpPr>
            <p:spPr>
              <a:xfrm>
                <a:off x="686075" y="3712950"/>
                <a:ext cx="492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653" extrusionOk="0">
                    <a:moveTo>
                      <a:pt x="325" y="0"/>
                    </a:moveTo>
                    <a:cubicBezTo>
                      <a:pt x="145" y="0"/>
                      <a:pt x="0" y="148"/>
                      <a:pt x="0" y="327"/>
                    </a:cubicBezTo>
                    <a:cubicBezTo>
                      <a:pt x="0" y="508"/>
                      <a:pt x="146" y="652"/>
                      <a:pt x="325" y="652"/>
                    </a:cubicBezTo>
                    <a:lnTo>
                      <a:pt x="1644" y="652"/>
                    </a:lnTo>
                    <a:cubicBezTo>
                      <a:pt x="1824" y="652"/>
                      <a:pt x="1970" y="506"/>
                      <a:pt x="1970" y="327"/>
                    </a:cubicBezTo>
                    <a:cubicBezTo>
                      <a:pt x="1970" y="145"/>
                      <a:pt x="1824" y="0"/>
                      <a:pt x="1644" y="0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Google Shape;1278;p44">
                <a:extLst>
                  <a:ext uri="{FF2B5EF4-FFF2-40B4-BE49-F238E27FC236}">
                    <a16:creationId xmlns:a16="http://schemas.microsoft.com/office/drawing/2014/main" id="{5BF38C90-79CE-7F70-6F45-19F8A79334FC}"/>
                  </a:ext>
                </a:extLst>
              </p:cNvPr>
              <p:cNvSpPr/>
              <p:nvPr/>
            </p:nvSpPr>
            <p:spPr>
              <a:xfrm>
                <a:off x="504350" y="3258275"/>
                <a:ext cx="499700" cy="534575"/>
              </a:xfrm>
              <a:custGeom>
                <a:avLst/>
                <a:gdLst/>
                <a:ahLst/>
                <a:cxnLst/>
                <a:rect l="l" t="t" r="r" b="b"/>
                <a:pathLst>
                  <a:path w="19988" h="21383" extrusionOk="0">
                    <a:moveTo>
                      <a:pt x="8270" y="1"/>
                    </a:moveTo>
                    <a:cubicBezTo>
                      <a:pt x="6110" y="1"/>
                      <a:pt x="4352" y="1758"/>
                      <a:pt x="4352" y="3919"/>
                    </a:cubicBezTo>
                    <a:lnTo>
                      <a:pt x="4352" y="5027"/>
                    </a:lnTo>
                    <a:lnTo>
                      <a:pt x="763" y="5027"/>
                    </a:lnTo>
                    <a:cubicBezTo>
                      <a:pt x="342" y="5027"/>
                      <a:pt x="1" y="5371"/>
                      <a:pt x="1" y="5791"/>
                    </a:cubicBezTo>
                    <a:lnTo>
                      <a:pt x="1" y="19850"/>
                    </a:lnTo>
                    <a:cubicBezTo>
                      <a:pt x="1" y="20271"/>
                      <a:pt x="344" y="20613"/>
                      <a:pt x="763" y="20613"/>
                    </a:cubicBezTo>
                    <a:lnTo>
                      <a:pt x="4323" y="20613"/>
                    </a:lnTo>
                    <a:cubicBezTo>
                      <a:pt x="4504" y="20613"/>
                      <a:pt x="4648" y="20465"/>
                      <a:pt x="4648" y="20286"/>
                    </a:cubicBezTo>
                    <a:cubicBezTo>
                      <a:pt x="4648" y="20106"/>
                      <a:pt x="4502" y="19961"/>
                      <a:pt x="4323" y="19961"/>
                    </a:cubicBezTo>
                    <a:lnTo>
                      <a:pt x="763" y="19961"/>
                    </a:lnTo>
                    <a:cubicBezTo>
                      <a:pt x="703" y="19961"/>
                      <a:pt x="655" y="19910"/>
                      <a:pt x="655" y="19852"/>
                    </a:cubicBezTo>
                    <a:lnTo>
                      <a:pt x="655" y="18845"/>
                    </a:lnTo>
                    <a:lnTo>
                      <a:pt x="6331" y="18845"/>
                    </a:lnTo>
                    <a:cubicBezTo>
                      <a:pt x="6511" y="18845"/>
                      <a:pt x="6657" y="18698"/>
                      <a:pt x="6657" y="18519"/>
                    </a:cubicBezTo>
                    <a:cubicBezTo>
                      <a:pt x="6657" y="18338"/>
                      <a:pt x="6510" y="18193"/>
                      <a:pt x="6331" y="18193"/>
                    </a:cubicBezTo>
                    <a:lnTo>
                      <a:pt x="654" y="18193"/>
                    </a:lnTo>
                    <a:lnTo>
                      <a:pt x="654" y="5796"/>
                    </a:lnTo>
                    <a:cubicBezTo>
                      <a:pt x="654" y="5736"/>
                      <a:pt x="703" y="5688"/>
                      <a:pt x="761" y="5688"/>
                    </a:cubicBezTo>
                    <a:lnTo>
                      <a:pt x="8335" y="5688"/>
                    </a:lnTo>
                    <a:cubicBezTo>
                      <a:pt x="8516" y="5688"/>
                      <a:pt x="8661" y="5541"/>
                      <a:pt x="8661" y="5362"/>
                    </a:cubicBezTo>
                    <a:cubicBezTo>
                      <a:pt x="8661" y="5181"/>
                      <a:pt x="8514" y="5035"/>
                      <a:pt x="8335" y="5035"/>
                    </a:cubicBezTo>
                    <a:lnTo>
                      <a:pt x="5009" y="5035"/>
                    </a:lnTo>
                    <a:lnTo>
                      <a:pt x="5009" y="3927"/>
                    </a:lnTo>
                    <a:cubicBezTo>
                      <a:pt x="5009" y="2126"/>
                      <a:pt x="6473" y="663"/>
                      <a:pt x="8271" y="663"/>
                    </a:cubicBezTo>
                    <a:cubicBezTo>
                      <a:pt x="10070" y="663"/>
                      <a:pt x="11535" y="2126"/>
                      <a:pt x="11535" y="3927"/>
                    </a:cubicBezTo>
                    <a:lnTo>
                      <a:pt x="11535" y="5035"/>
                    </a:lnTo>
                    <a:lnTo>
                      <a:pt x="9603" y="5035"/>
                    </a:lnTo>
                    <a:cubicBezTo>
                      <a:pt x="9421" y="5035"/>
                      <a:pt x="9277" y="5183"/>
                      <a:pt x="9277" y="5362"/>
                    </a:cubicBezTo>
                    <a:cubicBezTo>
                      <a:pt x="9277" y="5542"/>
                      <a:pt x="9424" y="5688"/>
                      <a:pt x="9603" y="5688"/>
                    </a:cubicBezTo>
                    <a:lnTo>
                      <a:pt x="15780" y="5688"/>
                    </a:lnTo>
                    <a:cubicBezTo>
                      <a:pt x="15839" y="5688"/>
                      <a:pt x="15887" y="5739"/>
                      <a:pt x="15887" y="5796"/>
                    </a:cubicBezTo>
                    <a:lnTo>
                      <a:pt x="15887" y="12096"/>
                    </a:lnTo>
                    <a:cubicBezTo>
                      <a:pt x="15704" y="12074"/>
                      <a:pt x="15514" y="12063"/>
                      <a:pt x="15326" y="12063"/>
                    </a:cubicBezTo>
                    <a:cubicBezTo>
                      <a:pt x="12758" y="12063"/>
                      <a:pt x="10665" y="14153"/>
                      <a:pt x="10665" y="16724"/>
                    </a:cubicBezTo>
                    <a:cubicBezTo>
                      <a:pt x="10665" y="17982"/>
                      <a:pt x="11166" y="19126"/>
                      <a:pt x="11979" y="19964"/>
                    </a:cubicBezTo>
                    <a:lnTo>
                      <a:pt x="5587" y="19964"/>
                    </a:lnTo>
                    <a:cubicBezTo>
                      <a:pt x="5406" y="19964"/>
                      <a:pt x="5260" y="20112"/>
                      <a:pt x="5260" y="20290"/>
                    </a:cubicBezTo>
                    <a:cubicBezTo>
                      <a:pt x="5260" y="20471"/>
                      <a:pt x="5408" y="20617"/>
                      <a:pt x="5587" y="20617"/>
                    </a:cubicBezTo>
                    <a:lnTo>
                      <a:pt x="12770" y="20617"/>
                    </a:lnTo>
                    <a:cubicBezTo>
                      <a:pt x="13505" y="21099"/>
                      <a:pt x="14384" y="21382"/>
                      <a:pt x="15326" y="21382"/>
                    </a:cubicBezTo>
                    <a:cubicBezTo>
                      <a:pt x="17895" y="21382"/>
                      <a:pt x="19987" y="19293"/>
                      <a:pt x="19987" y="16721"/>
                    </a:cubicBezTo>
                    <a:cubicBezTo>
                      <a:pt x="19987" y="15570"/>
                      <a:pt x="19568" y="14467"/>
                      <a:pt x="18803" y="13611"/>
                    </a:cubicBezTo>
                    <a:cubicBezTo>
                      <a:pt x="18738" y="13539"/>
                      <a:pt x="18649" y="13502"/>
                      <a:pt x="18559" y="13502"/>
                    </a:cubicBezTo>
                    <a:cubicBezTo>
                      <a:pt x="18481" y="13502"/>
                      <a:pt x="18403" y="13530"/>
                      <a:pt x="18341" y="13586"/>
                    </a:cubicBezTo>
                    <a:cubicBezTo>
                      <a:pt x="18207" y="13707"/>
                      <a:pt x="18195" y="13914"/>
                      <a:pt x="18315" y="14048"/>
                    </a:cubicBezTo>
                    <a:cubicBezTo>
                      <a:pt x="18972" y="14782"/>
                      <a:pt x="19333" y="15729"/>
                      <a:pt x="19333" y="16717"/>
                    </a:cubicBezTo>
                    <a:cubicBezTo>
                      <a:pt x="19333" y="18926"/>
                      <a:pt x="17535" y="20723"/>
                      <a:pt x="15326" y="20723"/>
                    </a:cubicBezTo>
                    <a:cubicBezTo>
                      <a:pt x="13117" y="20723"/>
                      <a:pt x="11320" y="18926"/>
                      <a:pt x="11320" y="16717"/>
                    </a:cubicBezTo>
                    <a:cubicBezTo>
                      <a:pt x="11320" y="14506"/>
                      <a:pt x="13117" y="12709"/>
                      <a:pt x="15326" y="12709"/>
                    </a:cubicBezTo>
                    <a:cubicBezTo>
                      <a:pt x="16065" y="12709"/>
                      <a:pt x="16787" y="12913"/>
                      <a:pt x="17413" y="13295"/>
                    </a:cubicBezTo>
                    <a:cubicBezTo>
                      <a:pt x="17467" y="13328"/>
                      <a:pt x="17526" y="13344"/>
                      <a:pt x="17584" y="13344"/>
                    </a:cubicBezTo>
                    <a:cubicBezTo>
                      <a:pt x="17694" y="13344"/>
                      <a:pt x="17801" y="13288"/>
                      <a:pt x="17862" y="13186"/>
                    </a:cubicBezTo>
                    <a:cubicBezTo>
                      <a:pt x="17957" y="13033"/>
                      <a:pt x="17908" y="12831"/>
                      <a:pt x="17755" y="12737"/>
                    </a:cubicBezTo>
                    <a:cubicBezTo>
                      <a:pt x="17376" y="12506"/>
                      <a:pt x="16967" y="12332"/>
                      <a:pt x="16540" y="12217"/>
                    </a:cubicBezTo>
                    <a:lnTo>
                      <a:pt x="16540" y="5791"/>
                    </a:lnTo>
                    <a:cubicBezTo>
                      <a:pt x="16540" y="5369"/>
                      <a:pt x="16197" y="5027"/>
                      <a:pt x="15778" y="5027"/>
                    </a:cubicBezTo>
                    <a:lnTo>
                      <a:pt x="12187" y="5027"/>
                    </a:lnTo>
                    <a:lnTo>
                      <a:pt x="12187" y="3919"/>
                    </a:lnTo>
                    <a:cubicBezTo>
                      <a:pt x="12187" y="1759"/>
                      <a:pt x="10430" y="1"/>
                      <a:pt x="8270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Google Shape;1279;p44">
                <a:extLst>
                  <a:ext uri="{FF2B5EF4-FFF2-40B4-BE49-F238E27FC236}">
                    <a16:creationId xmlns:a16="http://schemas.microsoft.com/office/drawing/2014/main" id="{BD31912C-1B22-D37B-020C-5A71840F1682}"/>
                  </a:ext>
                </a:extLst>
              </p:cNvPr>
              <p:cNvSpPr/>
              <p:nvPr/>
            </p:nvSpPr>
            <p:spPr>
              <a:xfrm>
                <a:off x="821300" y="3610000"/>
                <a:ext cx="132450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5298" h="5297" extrusionOk="0">
                    <a:moveTo>
                      <a:pt x="3082" y="654"/>
                    </a:moveTo>
                    <a:lnTo>
                      <a:pt x="3082" y="1641"/>
                    </a:lnTo>
                    <a:cubicBezTo>
                      <a:pt x="3082" y="1956"/>
                      <a:pt x="3340" y="2212"/>
                      <a:pt x="3655" y="2212"/>
                    </a:cubicBezTo>
                    <a:lnTo>
                      <a:pt x="4641" y="2212"/>
                    </a:lnTo>
                    <a:lnTo>
                      <a:pt x="4641" y="3083"/>
                    </a:lnTo>
                    <a:lnTo>
                      <a:pt x="3655" y="3083"/>
                    </a:lnTo>
                    <a:cubicBezTo>
                      <a:pt x="3340" y="3083"/>
                      <a:pt x="3082" y="3341"/>
                      <a:pt x="3082" y="3656"/>
                    </a:cubicBezTo>
                    <a:lnTo>
                      <a:pt x="3082" y="4642"/>
                    </a:lnTo>
                    <a:lnTo>
                      <a:pt x="2211" y="4642"/>
                    </a:lnTo>
                    <a:lnTo>
                      <a:pt x="2211" y="3656"/>
                    </a:lnTo>
                    <a:cubicBezTo>
                      <a:pt x="2211" y="3341"/>
                      <a:pt x="1955" y="3083"/>
                      <a:pt x="1640" y="3083"/>
                    </a:cubicBezTo>
                    <a:lnTo>
                      <a:pt x="653" y="3083"/>
                    </a:lnTo>
                    <a:lnTo>
                      <a:pt x="653" y="2212"/>
                    </a:lnTo>
                    <a:lnTo>
                      <a:pt x="1640" y="2212"/>
                    </a:lnTo>
                    <a:cubicBezTo>
                      <a:pt x="1955" y="2212"/>
                      <a:pt x="2211" y="1956"/>
                      <a:pt x="2211" y="1641"/>
                    </a:cubicBezTo>
                    <a:lnTo>
                      <a:pt x="2211" y="654"/>
                    </a:lnTo>
                    <a:close/>
                    <a:moveTo>
                      <a:pt x="2132" y="0"/>
                    </a:moveTo>
                    <a:cubicBezTo>
                      <a:pt x="1816" y="0"/>
                      <a:pt x="1560" y="257"/>
                      <a:pt x="1560" y="572"/>
                    </a:cubicBezTo>
                    <a:lnTo>
                      <a:pt x="1560" y="1559"/>
                    </a:lnTo>
                    <a:lnTo>
                      <a:pt x="574" y="1559"/>
                    </a:lnTo>
                    <a:cubicBezTo>
                      <a:pt x="257" y="1559"/>
                      <a:pt x="1" y="1815"/>
                      <a:pt x="1" y="2130"/>
                    </a:cubicBezTo>
                    <a:lnTo>
                      <a:pt x="1" y="3165"/>
                    </a:lnTo>
                    <a:cubicBezTo>
                      <a:pt x="1" y="3480"/>
                      <a:pt x="257" y="3738"/>
                      <a:pt x="574" y="3738"/>
                    </a:cubicBezTo>
                    <a:lnTo>
                      <a:pt x="1560" y="3738"/>
                    </a:lnTo>
                    <a:lnTo>
                      <a:pt x="1560" y="4724"/>
                    </a:lnTo>
                    <a:cubicBezTo>
                      <a:pt x="1560" y="5039"/>
                      <a:pt x="1816" y="5297"/>
                      <a:pt x="2132" y="5297"/>
                    </a:cubicBezTo>
                    <a:lnTo>
                      <a:pt x="3166" y="5297"/>
                    </a:lnTo>
                    <a:cubicBezTo>
                      <a:pt x="3482" y="5297"/>
                      <a:pt x="3739" y="5039"/>
                      <a:pt x="3739" y="4724"/>
                    </a:cubicBezTo>
                    <a:lnTo>
                      <a:pt x="3739" y="3738"/>
                    </a:lnTo>
                    <a:lnTo>
                      <a:pt x="4726" y="3738"/>
                    </a:lnTo>
                    <a:cubicBezTo>
                      <a:pt x="5041" y="3738"/>
                      <a:pt x="5297" y="3480"/>
                      <a:pt x="5297" y="3165"/>
                    </a:cubicBezTo>
                    <a:lnTo>
                      <a:pt x="5297" y="2130"/>
                    </a:lnTo>
                    <a:cubicBezTo>
                      <a:pt x="5296" y="1814"/>
                      <a:pt x="5041" y="1559"/>
                      <a:pt x="4726" y="1559"/>
                    </a:cubicBezTo>
                    <a:lnTo>
                      <a:pt x="3739" y="1559"/>
                    </a:lnTo>
                    <a:lnTo>
                      <a:pt x="3739" y="572"/>
                    </a:lnTo>
                    <a:cubicBezTo>
                      <a:pt x="3739" y="257"/>
                      <a:pt x="3482" y="0"/>
                      <a:pt x="3166" y="0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Google Shape;1280;p44">
                <a:extLst>
                  <a:ext uri="{FF2B5EF4-FFF2-40B4-BE49-F238E27FC236}">
                    <a16:creationId xmlns:a16="http://schemas.microsoft.com/office/drawing/2014/main" id="{98621567-A8A2-B892-7A24-B650AA03C88E}"/>
                  </a:ext>
                </a:extLst>
              </p:cNvPr>
              <p:cNvSpPr/>
              <p:nvPr/>
            </p:nvSpPr>
            <p:spPr>
              <a:xfrm>
                <a:off x="594025" y="3411425"/>
                <a:ext cx="59475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2377" extrusionOk="0">
                    <a:moveTo>
                      <a:pt x="1191" y="653"/>
                    </a:moveTo>
                    <a:cubicBezTo>
                      <a:pt x="1485" y="653"/>
                      <a:pt x="1725" y="893"/>
                      <a:pt x="1725" y="1188"/>
                    </a:cubicBezTo>
                    <a:cubicBezTo>
                      <a:pt x="1725" y="1482"/>
                      <a:pt x="1485" y="1723"/>
                      <a:pt x="1191" y="1723"/>
                    </a:cubicBezTo>
                    <a:cubicBezTo>
                      <a:pt x="896" y="1723"/>
                      <a:pt x="656" y="1482"/>
                      <a:pt x="656" y="1188"/>
                    </a:cubicBezTo>
                    <a:cubicBezTo>
                      <a:pt x="656" y="893"/>
                      <a:pt x="896" y="653"/>
                      <a:pt x="1191" y="653"/>
                    </a:cubicBezTo>
                    <a:close/>
                    <a:moveTo>
                      <a:pt x="1191" y="1"/>
                    </a:moveTo>
                    <a:cubicBezTo>
                      <a:pt x="535" y="1"/>
                      <a:pt x="1" y="533"/>
                      <a:pt x="1" y="1189"/>
                    </a:cubicBezTo>
                    <a:cubicBezTo>
                      <a:pt x="1" y="1846"/>
                      <a:pt x="535" y="2377"/>
                      <a:pt x="1191" y="2377"/>
                    </a:cubicBezTo>
                    <a:cubicBezTo>
                      <a:pt x="1846" y="2377"/>
                      <a:pt x="2378" y="1844"/>
                      <a:pt x="2378" y="1189"/>
                    </a:cubicBezTo>
                    <a:cubicBezTo>
                      <a:pt x="2378" y="535"/>
                      <a:pt x="1844" y="1"/>
                      <a:pt x="1191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Google Shape;1281;p44">
                <a:extLst>
                  <a:ext uri="{FF2B5EF4-FFF2-40B4-BE49-F238E27FC236}">
                    <a16:creationId xmlns:a16="http://schemas.microsoft.com/office/drawing/2014/main" id="{65E32583-666E-D81A-D366-638B7C6F7599}"/>
                  </a:ext>
                </a:extLst>
              </p:cNvPr>
              <p:cNvSpPr/>
              <p:nvPr/>
            </p:nvSpPr>
            <p:spPr>
              <a:xfrm>
                <a:off x="768700" y="3411425"/>
                <a:ext cx="5950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2377" extrusionOk="0">
                    <a:moveTo>
                      <a:pt x="1189" y="653"/>
                    </a:moveTo>
                    <a:cubicBezTo>
                      <a:pt x="1484" y="653"/>
                      <a:pt x="1725" y="893"/>
                      <a:pt x="1725" y="1188"/>
                    </a:cubicBezTo>
                    <a:cubicBezTo>
                      <a:pt x="1725" y="1482"/>
                      <a:pt x="1484" y="1723"/>
                      <a:pt x="1189" y="1723"/>
                    </a:cubicBezTo>
                    <a:cubicBezTo>
                      <a:pt x="895" y="1723"/>
                      <a:pt x="654" y="1482"/>
                      <a:pt x="654" y="1188"/>
                    </a:cubicBezTo>
                    <a:cubicBezTo>
                      <a:pt x="654" y="893"/>
                      <a:pt x="895" y="653"/>
                      <a:pt x="1189" y="653"/>
                    </a:cubicBezTo>
                    <a:close/>
                    <a:moveTo>
                      <a:pt x="1189" y="1"/>
                    </a:moveTo>
                    <a:cubicBezTo>
                      <a:pt x="533" y="1"/>
                      <a:pt x="0" y="533"/>
                      <a:pt x="0" y="1189"/>
                    </a:cubicBezTo>
                    <a:cubicBezTo>
                      <a:pt x="0" y="1846"/>
                      <a:pt x="533" y="2377"/>
                      <a:pt x="1189" y="2377"/>
                    </a:cubicBezTo>
                    <a:cubicBezTo>
                      <a:pt x="1845" y="2377"/>
                      <a:pt x="2379" y="1844"/>
                      <a:pt x="2379" y="1189"/>
                    </a:cubicBezTo>
                    <a:cubicBezTo>
                      <a:pt x="2379" y="535"/>
                      <a:pt x="1845" y="1"/>
                      <a:pt x="1189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932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Box 6"/>
          <p:cNvSpPr txBox="1"/>
          <p:nvPr/>
        </p:nvSpPr>
        <p:spPr>
          <a:xfrm>
            <a:off x="3458057" y="1876529"/>
            <a:ext cx="10736413" cy="1054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900"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t>FUTURE SCOPE:</a:t>
            </a:r>
          </a:p>
        </p:txBody>
      </p:sp>
      <p:pic>
        <p:nvPicPr>
          <p:cNvPr id="196" name="Picture 7" descr="Picture 7"/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14512205" y="334467"/>
            <a:ext cx="10959215" cy="10959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8" descr="Picture 8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3642727" y="-183004"/>
            <a:ext cx="6783049" cy="6783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5392964" y="1171303"/>
            <a:ext cx="2387901" cy="1202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87869" y="8394342"/>
            <a:ext cx="1986023" cy="23126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7" name="Diagram 18"/>
          <p:cNvGrpSpPr/>
          <p:nvPr/>
        </p:nvGrpSpPr>
        <p:grpSpPr>
          <a:xfrm>
            <a:off x="2839924" y="3696604"/>
            <a:ext cx="11959980" cy="5121028"/>
            <a:chOff x="-12700" y="0"/>
            <a:chExt cx="11959978" cy="5121027"/>
          </a:xfrm>
          <a:solidFill>
            <a:schemeClr val="accent6">
              <a:alpha val="74000"/>
            </a:schemeClr>
          </a:solidFill>
        </p:grpSpPr>
        <p:grpSp>
          <p:nvGrpSpPr>
            <p:cNvPr id="202" name="Group"/>
            <p:cNvGrpSpPr/>
            <p:nvPr/>
          </p:nvGrpSpPr>
          <p:grpSpPr>
            <a:xfrm>
              <a:off x="0" y="3855325"/>
              <a:ext cx="11947279" cy="1265702"/>
              <a:chOff x="0" y="0"/>
              <a:chExt cx="11947278" cy="1265701"/>
            </a:xfrm>
            <a:grpFill/>
          </p:grpSpPr>
          <p:sp>
            <p:nvSpPr>
              <p:cNvPr id="200" name="Rectangle"/>
              <p:cNvSpPr/>
              <p:nvPr/>
            </p:nvSpPr>
            <p:spPr>
              <a:xfrm>
                <a:off x="-1" y="-1"/>
                <a:ext cx="11947280" cy="1265703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335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201" name="PERSONALISED GUIDES FOR A MEMBERSHIP"/>
              <p:cNvSpPr txBox="1"/>
              <p:nvPr/>
            </p:nvSpPr>
            <p:spPr>
              <a:xfrm>
                <a:off x="0" y="190890"/>
                <a:ext cx="11947278" cy="88392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13359" tIns="213359" rIns="213359" bIns="213359" numCol="1" anchor="ctr">
                <a:spAutoFit/>
              </a:bodyPr>
              <a:lstStyle>
                <a:lvl1pPr algn="ctr" defTabSz="1333500">
                  <a:lnSpc>
                    <a:spcPct val="90000"/>
                  </a:lnSpc>
                  <a:spcBef>
                    <a:spcPts val="1200"/>
                  </a:spcBef>
                  <a:defRPr sz="3000" b="1">
                    <a:solidFill>
                      <a:srgbClr val="FFFEF6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lvl1pPr>
              </a:lstStyle>
              <a:p>
                <a:r>
                  <a:rPr dirty="0"/>
                  <a:t>PERSONALISED GUIDES FOR A MEMBERSHIP</a:t>
                </a:r>
              </a:p>
            </p:txBody>
          </p:sp>
        </p:grpSp>
        <p:sp>
          <p:nvSpPr>
            <p:cNvPr id="203" name="Group"/>
            <p:cNvSpPr/>
            <p:nvPr/>
          </p:nvSpPr>
          <p:spPr>
            <a:xfrm rot="10800000">
              <a:off x="-1" y="1927662"/>
              <a:ext cx="11947280" cy="194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565"/>
                  </a:moveTo>
                  <a:lnTo>
                    <a:pt x="10360" y="7565"/>
                  </a:lnTo>
                  <a:lnTo>
                    <a:pt x="10360" y="5400"/>
                  </a:lnTo>
                  <a:lnTo>
                    <a:pt x="9920" y="5400"/>
                  </a:lnTo>
                  <a:lnTo>
                    <a:pt x="10800" y="0"/>
                  </a:lnTo>
                  <a:lnTo>
                    <a:pt x="11680" y="5400"/>
                  </a:lnTo>
                  <a:lnTo>
                    <a:pt x="11240" y="5400"/>
                  </a:lnTo>
                  <a:lnTo>
                    <a:pt x="11240" y="7565"/>
                  </a:lnTo>
                  <a:lnTo>
                    <a:pt x="21600" y="756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33500">
                <a:lnSpc>
                  <a:spcPct val="90000"/>
                </a:lnSpc>
                <a:spcBef>
                  <a:spcPts val="700"/>
                </a:spcBef>
              </a:pPr>
              <a:endParaRPr/>
            </a:p>
          </p:txBody>
        </p:sp>
        <p:grpSp>
          <p:nvGrpSpPr>
            <p:cNvPr id="206" name="Group"/>
            <p:cNvGrpSpPr/>
            <p:nvPr/>
          </p:nvGrpSpPr>
          <p:grpSpPr>
            <a:xfrm>
              <a:off x="-12701" y="-1"/>
              <a:ext cx="11947280" cy="1946650"/>
              <a:chOff x="0" y="0"/>
              <a:chExt cx="11947278" cy="1946649"/>
            </a:xfrm>
            <a:grpFill/>
          </p:grpSpPr>
          <p:sp>
            <p:nvSpPr>
              <p:cNvPr id="204" name="Shape"/>
              <p:cNvSpPr/>
              <p:nvPr/>
            </p:nvSpPr>
            <p:spPr>
              <a:xfrm rot="10800000">
                <a:off x="0" y="0"/>
                <a:ext cx="11947279" cy="1946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7565"/>
                    </a:moveTo>
                    <a:lnTo>
                      <a:pt x="10360" y="7565"/>
                    </a:lnTo>
                    <a:lnTo>
                      <a:pt x="10360" y="5400"/>
                    </a:lnTo>
                    <a:lnTo>
                      <a:pt x="9920" y="5400"/>
                    </a:lnTo>
                    <a:lnTo>
                      <a:pt x="10800" y="0"/>
                    </a:lnTo>
                    <a:lnTo>
                      <a:pt x="11680" y="5400"/>
                    </a:lnTo>
                    <a:lnTo>
                      <a:pt x="11240" y="5400"/>
                    </a:lnTo>
                    <a:lnTo>
                      <a:pt x="11240" y="7565"/>
                    </a:lnTo>
                    <a:lnTo>
                      <a:pt x="21600" y="7565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335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205" name="A FREE WEBSITE"/>
              <p:cNvSpPr txBox="1"/>
              <p:nvPr/>
            </p:nvSpPr>
            <p:spPr>
              <a:xfrm>
                <a:off x="0" y="190476"/>
                <a:ext cx="11947278" cy="883921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13359" tIns="213359" rIns="213359" bIns="213359" numCol="1" anchor="ctr">
                <a:spAutoFit/>
              </a:bodyPr>
              <a:lstStyle>
                <a:lvl1pPr algn="ctr" defTabSz="1333500">
                  <a:lnSpc>
                    <a:spcPct val="90000"/>
                  </a:lnSpc>
                  <a:spcBef>
                    <a:spcPts val="1200"/>
                  </a:spcBef>
                  <a:defRPr sz="3000" b="1">
                    <a:solidFill>
                      <a:srgbClr val="FFFEF6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lvl1pPr>
              </a:lstStyle>
              <a:p>
                <a:r>
                  <a:rPr dirty="0"/>
                  <a:t>A FREE WEBSITE</a:t>
                </a:r>
              </a:p>
            </p:txBody>
          </p:sp>
        </p:grpSp>
      </p:grpSp>
      <p:sp>
        <p:nvSpPr>
          <p:cNvPr id="208" name="A FREE ANDROID APP"/>
          <p:cNvSpPr txBox="1"/>
          <p:nvPr/>
        </p:nvSpPr>
        <p:spPr>
          <a:xfrm>
            <a:off x="6837040" y="6109798"/>
            <a:ext cx="4232448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 defTabSz="1333500">
              <a:lnSpc>
                <a:spcPct val="90000"/>
              </a:lnSpc>
              <a:spcBef>
                <a:spcPts val="1200"/>
              </a:spcBef>
              <a:defRPr sz="3000" b="1">
                <a:solidFill>
                  <a:srgbClr val="FFFEF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dirty="0"/>
              <a:t>A FREE ANDROID 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00000">
            <a:off x="13497879" y="2230872"/>
            <a:ext cx="5804608" cy="5804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230872"/>
            <a:ext cx="5804607" cy="5804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icture 4" descr="Picture 4"/>
          <p:cNvPicPr>
            <a:picLocks noChangeAspect="1"/>
          </p:cNvPicPr>
          <p:nvPr/>
        </p:nvPicPr>
        <p:blipFill>
          <a:blip r:embed="rId4">
            <a:alphaModFix amt="96000"/>
          </a:blip>
          <a:stretch>
            <a:fillRect/>
          </a:stretch>
        </p:blipFill>
        <p:spPr>
          <a:xfrm>
            <a:off x="-5143526" y="7597308"/>
            <a:ext cx="8233265" cy="8233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5" descr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6254" y="1028698"/>
            <a:ext cx="1740379" cy="1769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icture 6" descr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8701" y="6288864"/>
            <a:ext cx="1499907" cy="174661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extBox 7"/>
          <p:cNvSpPr txBox="1"/>
          <p:nvPr/>
        </p:nvSpPr>
        <p:spPr>
          <a:xfrm>
            <a:off x="1545445" y="3919988"/>
            <a:ext cx="7551172" cy="289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ts val="11100"/>
              </a:lnSpc>
              <a:defRPr sz="9000"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pPr algn="ctr"/>
            <a:r>
              <a:rPr sz="13800" b="1"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alphaModFix amt="89000"/>
          </a:blip>
          <a:srcRect t="47409"/>
          <a:stretch>
            <a:fillRect/>
          </a:stretch>
        </p:blipFill>
        <p:spPr>
          <a:xfrm rot="5400000">
            <a:off x="-4991292" y="3810192"/>
            <a:ext cx="16073567" cy="8453182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Box 3"/>
          <p:cNvSpPr txBox="1"/>
          <p:nvPr/>
        </p:nvSpPr>
        <p:spPr>
          <a:xfrm>
            <a:off x="1088572" y="4096619"/>
            <a:ext cx="5889172" cy="24928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eaLnBrk="1" hangingPunct="1">
              <a:lnSpc>
                <a:spcPts val="10085"/>
              </a:lnSpc>
              <a:defRPr sz="8199" kern="1200">
                <a:latin typeface="League Spartan"/>
                <a:ea typeface="+mn-ea"/>
                <a:cs typeface="+mn-cs"/>
              </a:defRPr>
            </a:lvl1pPr>
            <a:lvl2pPr marL="457200" ea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ea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ea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ea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ea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ea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ea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eaLnBrk="1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0" b="1" dirty="0"/>
              <a:t>TABLE OF CONTENTS</a:t>
            </a:r>
          </a:p>
        </p:txBody>
      </p:sp>
      <p:pic>
        <p:nvPicPr>
          <p:cNvPr id="107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9394" y="1028700"/>
            <a:ext cx="1499907" cy="1746617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Box 5"/>
          <p:cNvSpPr txBox="1"/>
          <p:nvPr/>
        </p:nvSpPr>
        <p:spPr>
          <a:xfrm>
            <a:off x="8092470" y="3003801"/>
            <a:ext cx="9382730" cy="5764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571500" indent="-571500">
              <a:lnSpc>
                <a:spcPts val="5000"/>
              </a:lnSpc>
              <a:buSzPct val="100000"/>
              <a:buFont typeface="Arial"/>
              <a:buChar char="•"/>
              <a:defRPr sz="36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sz="4800" b="1" dirty="0"/>
              <a:t>Problem</a:t>
            </a:r>
            <a:r>
              <a:rPr sz="4800" dirty="0"/>
              <a:t> </a:t>
            </a:r>
            <a:r>
              <a:rPr sz="4800" b="1" dirty="0"/>
              <a:t>Statement</a:t>
            </a:r>
            <a:br>
              <a:rPr sz="4800" dirty="0"/>
            </a:br>
            <a:r>
              <a:rPr lang="en-US" sz="4800" dirty="0"/>
              <a:t>-</a:t>
            </a:r>
            <a:r>
              <a:rPr sz="4400" dirty="0"/>
              <a:t>To Provide Fitness and Diet Guides</a:t>
            </a:r>
            <a:r>
              <a:rPr sz="4800" dirty="0"/>
              <a:t>.</a:t>
            </a:r>
            <a:endParaRPr lang="en-US" sz="4800" dirty="0"/>
          </a:p>
          <a:p>
            <a:pPr>
              <a:lnSpc>
                <a:spcPts val="5000"/>
              </a:lnSpc>
              <a:buSzPct val="100000"/>
              <a:defRPr sz="36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endParaRPr sz="4800" dirty="0"/>
          </a:p>
          <a:p>
            <a:pPr marL="571500" indent="-571500">
              <a:lnSpc>
                <a:spcPts val="5000"/>
              </a:lnSpc>
              <a:buSzPct val="100000"/>
              <a:buFont typeface="Arial"/>
              <a:buChar char="•"/>
              <a:defRPr sz="36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sz="4800" b="1" dirty="0"/>
              <a:t>Customer Survey</a:t>
            </a:r>
            <a:endParaRPr lang="en-US" sz="4800" b="1" dirty="0"/>
          </a:p>
          <a:p>
            <a:pPr marL="571500" indent="-571500">
              <a:lnSpc>
                <a:spcPts val="5000"/>
              </a:lnSpc>
              <a:buSzPct val="100000"/>
              <a:buFont typeface="Arial"/>
              <a:buChar char="•"/>
              <a:defRPr sz="36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endParaRPr sz="4800" b="1" dirty="0"/>
          </a:p>
          <a:p>
            <a:pPr marL="571500" indent="-571500">
              <a:lnSpc>
                <a:spcPts val="5000"/>
              </a:lnSpc>
              <a:buSzPct val="100000"/>
              <a:buFont typeface="Arial"/>
              <a:buChar char="•"/>
              <a:defRPr sz="36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sz="4800" b="1" dirty="0"/>
              <a:t>Solution And design</a:t>
            </a:r>
            <a:br>
              <a:rPr sz="4800" dirty="0"/>
            </a:br>
            <a:r>
              <a:rPr lang="en-US" sz="4800" dirty="0"/>
              <a:t>-</a:t>
            </a:r>
            <a:r>
              <a:rPr lang="en-IN" sz="4000" dirty="0"/>
              <a:t>An</a:t>
            </a:r>
            <a:r>
              <a:rPr sz="4000" dirty="0"/>
              <a:t> online platform for people to get the proper guidance.</a:t>
            </a:r>
            <a:endParaRPr sz="4800" dirty="0"/>
          </a:p>
        </p:txBody>
      </p:sp>
      <p:sp>
        <p:nvSpPr>
          <p:cNvPr id="109" name="AutoShape 6"/>
          <p:cNvSpPr/>
          <p:nvPr/>
        </p:nvSpPr>
        <p:spPr>
          <a:xfrm>
            <a:off x="9143999" y="9471825"/>
            <a:ext cx="6492242" cy="1"/>
          </a:xfrm>
          <a:prstGeom prst="line">
            <a:avLst/>
          </a:prstGeom>
          <a:ln w="28575" cap="rnd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110" name="Picture 7" descr="Picture 7"/>
          <p:cNvPicPr>
            <a:picLocks noChangeAspect="1"/>
          </p:cNvPicPr>
          <p:nvPr/>
        </p:nvPicPr>
        <p:blipFill>
          <a:blip r:embed="rId4">
            <a:alphaModFix amt="96000"/>
          </a:blip>
          <a:stretch>
            <a:fillRect/>
          </a:stretch>
        </p:blipFill>
        <p:spPr>
          <a:xfrm rot="3728645">
            <a:off x="2552700" y="-2496200"/>
            <a:ext cx="6303208" cy="6303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8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15" y="534424"/>
            <a:ext cx="828217" cy="102826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Box 9"/>
          <p:cNvSpPr txBox="1"/>
          <p:nvPr/>
        </p:nvSpPr>
        <p:spPr>
          <a:xfrm>
            <a:off x="2457450" y="498247"/>
            <a:ext cx="8023860" cy="648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000"/>
              </a:lnSpc>
              <a:defRPr sz="48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rPr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15" name="TextBox 14"/>
          <p:cNvSpPr txBox="1"/>
          <p:nvPr/>
        </p:nvSpPr>
        <p:spPr>
          <a:xfrm>
            <a:off x="1249163" y="2089066"/>
            <a:ext cx="10318723" cy="7786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85762" indent="-385762">
              <a:buSzPct val="100000"/>
              <a:buFont typeface="Arial"/>
              <a:buChar char="•"/>
              <a:defRPr sz="3400" u="sng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sz="3600" b="1" dirty="0">
                <a:solidFill>
                  <a:schemeClr val="bg1"/>
                </a:solidFill>
              </a:rPr>
              <a:t>"The Fitness Barrier: Breaking Down Financial Obstacles”.</a:t>
            </a:r>
            <a:br>
              <a:rPr sz="3600" b="1" dirty="0">
                <a:solidFill>
                  <a:schemeClr val="bg1"/>
                </a:solidFill>
              </a:rPr>
            </a:br>
            <a:endParaRPr sz="3600" b="1" dirty="0">
              <a:solidFill>
                <a:schemeClr val="bg1"/>
              </a:solidFill>
            </a:endParaRPr>
          </a:p>
          <a:p>
            <a:pPr marL="385762" indent="-385762">
              <a:buSzPct val="100000"/>
              <a:buFont typeface="Arial"/>
              <a:buChar char="•"/>
              <a:defRPr sz="3400" u="sng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sz="3600" b="1" dirty="0">
                <a:solidFill>
                  <a:schemeClr val="bg1"/>
                </a:solidFill>
              </a:rPr>
              <a:t>With the rise of awareness about healthcare and fitness, people are becoming more </a:t>
            </a:r>
            <a:r>
              <a:rPr sz="3600" b="1" dirty="0" err="1">
                <a:solidFill>
                  <a:schemeClr val="bg1"/>
                </a:solidFill>
              </a:rPr>
              <a:t>consious</a:t>
            </a:r>
            <a:r>
              <a:rPr sz="3600" b="1" dirty="0">
                <a:solidFill>
                  <a:schemeClr val="bg1"/>
                </a:solidFill>
              </a:rPr>
              <a:t> about their wellbeing.</a:t>
            </a:r>
            <a:br>
              <a:rPr sz="3600" b="1" dirty="0">
                <a:solidFill>
                  <a:schemeClr val="bg1"/>
                </a:solidFill>
              </a:rPr>
            </a:br>
            <a:endParaRPr sz="3600" b="1" dirty="0">
              <a:solidFill>
                <a:schemeClr val="bg1"/>
              </a:solidFill>
            </a:endParaRPr>
          </a:p>
          <a:p>
            <a:pPr marL="385762" indent="-385762">
              <a:buSzPct val="100000"/>
              <a:buFont typeface="Arial"/>
              <a:buChar char="•"/>
              <a:defRPr sz="3400" u="sng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sz="3600" b="1" dirty="0">
                <a:solidFill>
                  <a:schemeClr val="bg1"/>
                </a:solidFill>
              </a:rPr>
              <a:t>As a result, there is an increasing demand for guidance and support to achieve fitness goals efficiently.</a:t>
            </a:r>
            <a:br>
              <a:rPr sz="3600" b="1" dirty="0">
                <a:solidFill>
                  <a:schemeClr val="bg1"/>
                </a:solidFill>
              </a:rPr>
            </a:br>
            <a:endParaRPr sz="3600" b="1" dirty="0">
              <a:solidFill>
                <a:schemeClr val="bg1"/>
              </a:solidFill>
            </a:endParaRPr>
          </a:p>
          <a:p>
            <a:pPr marL="385762" indent="-385762">
              <a:buSzPct val="100000"/>
              <a:buFont typeface="Arial"/>
              <a:buChar char="•"/>
              <a:defRPr sz="3400" u="sng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sz="3600" b="1" dirty="0">
                <a:solidFill>
                  <a:schemeClr val="bg1"/>
                </a:solidFill>
              </a:rPr>
              <a:t>Many people do no have proper guidance when it comes to fitness.</a:t>
            </a:r>
          </a:p>
        </p:txBody>
      </p:sp>
      <p:sp>
        <p:nvSpPr>
          <p:cNvPr id="116" name="Straight Connector 16"/>
          <p:cNvSpPr/>
          <p:nvPr/>
        </p:nvSpPr>
        <p:spPr>
          <a:xfrm>
            <a:off x="2692742" y="1145270"/>
            <a:ext cx="8141177" cy="1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Straight Connector 20"/>
          <p:cNvSpPr/>
          <p:nvPr/>
        </p:nvSpPr>
        <p:spPr>
          <a:xfrm>
            <a:off x="4309109" y="1546018"/>
            <a:ext cx="4217671" cy="16667"/>
          </a:xfrm>
          <a:prstGeom prst="line">
            <a:avLst/>
          </a:prstGeom>
          <a:ln w="127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" name="Picture 6" descr="Woman doing yoga on beach">
            <a:extLst>
              <a:ext uri="{FF2B5EF4-FFF2-40B4-BE49-F238E27FC236}">
                <a16:creationId xmlns:a16="http://schemas.microsoft.com/office/drawing/2014/main" id="{E12C5467-E6EC-2E52-57DD-F5B03BE006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8" t="474" r="-26618" b="-474"/>
          <a:stretch/>
        </p:blipFill>
        <p:spPr>
          <a:xfrm>
            <a:off x="11281741" y="-873786"/>
            <a:ext cx="10101151" cy="11659288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6"/>
          <p:cNvSpPr txBox="1"/>
          <p:nvPr/>
        </p:nvSpPr>
        <p:spPr>
          <a:xfrm>
            <a:off x="3775793" y="2041059"/>
            <a:ext cx="10736413" cy="1009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900"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rPr b="1" dirty="0"/>
              <a:t>Customer Survey</a:t>
            </a:r>
            <a:r>
              <a:rPr lang="en-US" b="1" dirty="0"/>
              <a:t>:</a:t>
            </a:r>
            <a:endParaRPr b="1" dirty="0"/>
          </a:p>
        </p:txBody>
      </p:sp>
      <p:pic>
        <p:nvPicPr>
          <p:cNvPr id="121" name="Picture 7" descr="Picture 7"/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14512205" y="772797"/>
            <a:ext cx="10959215" cy="10959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8" descr="Picture 8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3642727" y="-183004"/>
            <a:ext cx="6783049" cy="6783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5392964" y="1171303"/>
            <a:ext cx="2387901" cy="1202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87869" y="8394342"/>
            <a:ext cx="1986023" cy="231269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5"/>
          <p:cNvSpPr txBox="1"/>
          <p:nvPr/>
        </p:nvSpPr>
        <p:spPr>
          <a:xfrm>
            <a:off x="3257523" y="3500516"/>
            <a:ext cx="1308965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500" b="1"/>
            </a:lvl1pPr>
          </a:lstStyle>
          <a:p>
            <a:r>
              <a:rPr sz="3600" b="0" dirty="0"/>
              <a:t>Results of the survey from the public is as follows:-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074" y="4449529"/>
            <a:ext cx="5448301" cy="406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799" y="4595579"/>
            <a:ext cx="5486401" cy="377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2625" y="4449529"/>
            <a:ext cx="5930901" cy="403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15404">
            <a:off x="9094599" y="-773690"/>
            <a:ext cx="12484704" cy="1248470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extBox 4"/>
          <p:cNvSpPr txBox="1"/>
          <p:nvPr/>
        </p:nvSpPr>
        <p:spPr>
          <a:xfrm>
            <a:off x="-278619" y="2250843"/>
            <a:ext cx="8297204" cy="239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862263" lvl="1" indent="-481263">
              <a:lnSpc>
                <a:spcPct val="150000"/>
              </a:lnSpc>
              <a:buSzPct val="100000"/>
              <a:buChar char="•"/>
              <a:defRPr sz="4800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sz="3600" dirty="0"/>
              <a:t>There is no proper guidance for people who just started getting into fitness.</a:t>
            </a:r>
          </a:p>
        </p:txBody>
      </p:sp>
      <p:pic>
        <p:nvPicPr>
          <p:cNvPr id="132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307334" y="601085"/>
            <a:ext cx="1986023" cy="231269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AutoShape 6"/>
          <p:cNvSpPr/>
          <p:nvPr/>
        </p:nvSpPr>
        <p:spPr>
          <a:xfrm>
            <a:off x="-1186971" y="5136356"/>
            <a:ext cx="9432811" cy="14288"/>
          </a:xfrm>
          <a:prstGeom prst="line">
            <a:avLst/>
          </a:prstGeom>
          <a:ln w="28575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TextBox 7"/>
          <p:cNvSpPr txBox="1"/>
          <p:nvPr/>
        </p:nvSpPr>
        <p:spPr>
          <a:xfrm>
            <a:off x="624884" y="626048"/>
            <a:ext cx="4949100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6900"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rPr lang="en-IN" b="1" dirty="0"/>
              <a:t>PROBLEM-</a:t>
            </a:r>
          </a:p>
        </p:txBody>
      </p:sp>
      <p:sp>
        <p:nvSpPr>
          <p:cNvPr id="135" name="TextBox 7"/>
          <p:cNvSpPr txBox="1"/>
          <p:nvPr/>
        </p:nvSpPr>
        <p:spPr>
          <a:xfrm>
            <a:off x="624884" y="5409468"/>
            <a:ext cx="4949099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6900"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rPr lang="en-IN" b="1" dirty="0"/>
              <a:t>SOLUTION-</a:t>
            </a:r>
          </a:p>
        </p:txBody>
      </p:sp>
      <p:sp>
        <p:nvSpPr>
          <p:cNvPr id="136" name="TextBox 4"/>
          <p:cNvSpPr txBox="1"/>
          <p:nvPr/>
        </p:nvSpPr>
        <p:spPr>
          <a:xfrm>
            <a:off x="-278620" y="6963173"/>
            <a:ext cx="8725021" cy="2749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2pPr marL="862263" lvl="1" indent="-481263">
              <a:lnSpc>
                <a:spcPct val="150000"/>
              </a:lnSpc>
              <a:buSzPct val="100000"/>
              <a:buChar char="•"/>
              <a:defRPr sz="3600">
                <a:latin typeface="Montserrat Medium"/>
                <a:ea typeface="Montserrat Medium"/>
                <a:cs typeface="Montserrat Medium"/>
              </a:defRPr>
            </a:lvl2pPr>
          </a:lstStyle>
          <a:p>
            <a:pPr lvl="1"/>
            <a:r>
              <a:rPr dirty="0"/>
              <a:t>To provide Proper fitness guides and diet routines at free of cost through and online platform.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6"/>
          <p:cNvSpPr txBox="1"/>
          <p:nvPr/>
        </p:nvSpPr>
        <p:spPr>
          <a:xfrm>
            <a:off x="3458057" y="1876529"/>
            <a:ext cx="10736413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900"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rPr sz="8000" dirty="0"/>
              <a:t>Existing Solutions</a:t>
            </a:r>
          </a:p>
        </p:txBody>
      </p:sp>
      <p:pic>
        <p:nvPicPr>
          <p:cNvPr id="139" name="Picture 7" descr="Picture 7"/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14512205" y="334467"/>
            <a:ext cx="10959215" cy="10959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8" descr="Picture 8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3642727" y="-183004"/>
            <a:ext cx="6783049" cy="6783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5392964" y="1171303"/>
            <a:ext cx="2387901" cy="1202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87869" y="8394342"/>
            <a:ext cx="1986023" cy="231269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olution 1- Muscle and Strength ~Mainly Male oriented workouts. ~No proper tracking system.…"/>
          <p:cNvSpPr txBox="1"/>
          <p:nvPr/>
        </p:nvSpPr>
        <p:spPr>
          <a:xfrm>
            <a:off x="3198120" y="3448513"/>
            <a:ext cx="10539724" cy="5592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862263" lvl="1" indent="-481263">
              <a:lnSpc>
                <a:spcPct val="200000"/>
              </a:lnSpc>
              <a:buSzPct val="100000"/>
              <a:buFontTx/>
              <a:buChar char="•"/>
              <a:defRPr sz="4800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sz="4000" b="1" dirty="0">
                <a:latin typeface="Montserrat Medium"/>
              </a:rPr>
              <a:t>Solution 1- Muscle and Strength</a:t>
            </a:r>
            <a:br>
              <a:rPr sz="3600" dirty="0">
                <a:latin typeface="Montserrat Medium"/>
              </a:rPr>
            </a:br>
            <a:r>
              <a:rPr lang="en-US" sz="3200" dirty="0">
                <a:latin typeface="Montserrat Medium"/>
              </a:rPr>
              <a:t>-</a:t>
            </a:r>
            <a:r>
              <a:rPr sz="3200" dirty="0">
                <a:latin typeface="Montserrat Medium"/>
              </a:rPr>
              <a:t>Mainly Male oriented workouts.</a:t>
            </a:r>
            <a:br>
              <a:rPr sz="3200" dirty="0">
                <a:latin typeface="Montserrat Medium"/>
              </a:rPr>
            </a:br>
            <a:r>
              <a:rPr lang="en-US" sz="3200" dirty="0">
                <a:latin typeface="Montserrat Medium"/>
              </a:rPr>
              <a:t>-</a:t>
            </a:r>
            <a:r>
              <a:rPr sz="3200" dirty="0">
                <a:latin typeface="Montserrat Medium"/>
              </a:rPr>
              <a:t>No proper tracking system</a:t>
            </a:r>
            <a:r>
              <a:rPr sz="3600" dirty="0">
                <a:latin typeface="Montserrat Medium"/>
              </a:rPr>
              <a:t>.</a:t>
            </a:r>
            <a:br>
              <a:rPr sz="3600" dirty="0">
                <a:latin typeface="Montserrat Medium"/>
              </a:rPr>
            </a:br>
            <a:r>
              <a:rPr sz="4000" b="1" dirty="0">
                <a:latin typeface="Montserrat Medium"/>
              </a:rPr>
              <a:t>Solution 2- </a:t>
            </a:r>
            <a:r>
              <a:rPr lang="en-US" sz="4000" b="1" dirty="0">
                <a:latin typeface="Montserrat Medium"/>
              </a:rPr>
              <a:t>"</a:t>
            </a:r>
            <a:r>
              <a:rPr lang="en-IN" sz="4000" b="1" dirty="0">
                <a:latin typeface="Montserrat Medium"/>
              </a:rPr>
              <a:t>HealthifyMe</a:t>
            </a:r>
            <a:r>
              <a:rPr lang="en-US" sz="4000" b="1" dirty="0">
                <a:latin typeface="Montserrat Medium"/>
              </a:rPr>
              <a:t>"</a:t>
            </a:r>
            <a:br>
              <a:rPr sz="3600" dirty="0">
                <a:latin typeface="Montserrat Medium"/>
              </a:rPr>
            </a:br>
            <a:r>
              <a:rPr lang="en-US" sz="3600" dirty="0">
                <a:latin typeface="Montserrat Medium"/>
              </a:rPr>
              <a:t>-</a:t>
            </a:r>
            <a:r>
              <a:rPr sz="3600" dirty="0">
                <a:latin typeface="Montserrat Medium"/>
              </a:rPr>
              <a:t>Not entirely free.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7" descr="Picture 7"/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15983300" y="1772620"/>
            <a:ext cx="10959215" cy="10959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8" descr="Picture 8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4445324" y="-1072210"/>
            <a:ext cx="6783049" cy="6783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6067899" y="987027"/>
            <a:ext cx="2387901" cy="1202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153763" y="7396813"/>
            <a:ext cx="1986023" cy="231269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37">
            <a:extLst>
              <a:ext uri="{FF2B5EF4-FFF2-40B4-BE49-F238E27FC236}">
                <a16:creationId xmlns:a16="http://schemas.microsoft.com/office/drawing/2014/main" id="{B85CD35E-5027-7618-5F65-BAFD859A7080}"/>
              </a:ext>
            </a:extLst>
          </p:cNvPr>
          <p:cNvSpPr txBox="1"/>
          <p:nvPr/>
        </p:nvSpPr>
        <p:spPr>
          <a:xfrm>
            <a:off x="4861003" y="1120973"/>
            <a:ext cx="9467651" cy="119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ts val="10000"/>
              </a:lnSpc>
              <a:defRPr sz="8100"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pPr algn="ctr"/>
            <a:r>
              <a:rPr b="1" dirty="0"/>
              <a:t>Product Overview</a:t>
            </a:r>
            <a:r>
              <a:rPr lang="en-US" b="1" dirty="0"/>
              <a:t>:</a:t>
            </a: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50195-3E8A-F0DD-EDE0-19D9B6A6FA32}"/>
              </a:ext>
            </a:extLst>
          </p:cNvPr>
          <p:cNvSpPr txBox="1"/>
          <p:nvPr/>
        </p:nvSpPr>
        <p:spPr>
          <a:xfrm>
            <a:off x="2822917" y="2319314"/>
            <a:ext cx="14029015" cy="7685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228600" indent="-228600">
              <a:lnSpc>
                <a:spcPct val="200000"/>
              </a:lnSpc>
              <a:buSzPct val="100000"/>
              <a:buChar char="•"/>
              <a:defRPr sz="3600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An online Platform Which provides Fitness and Diet routines.</a:t>
            </a:r>
          </a:p>
          <a:p>
            <a:pPr marL="228600" indent="-228600">
              <a:lnSpc>
                <a:spcPct val="200000"/>
              </a:lnSpc>
              <a:buSzPct val="100000"/>
              <a:buChar char="•"/>
              <a:defRPr sz="3600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Also Has a login system which enables personalized profiles.</a:t>
            </a:r>
          </a:p>
          <a:p>
            <a:pPr marL="228600" indent="-228600">
              <a:lnSpc>
                <a:spcPct val="200000"/>
              </a:lnSpc>
              <a:buSzPct val="100000"/>
              <a:buChar char="•"/>
              <a:defRPr sz="3600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Has a Fitness tracking system for a systematic workout routines.</a:t>
            </a:r>
          </a:p>
          <a:p>
            <a:pPr marL="228600" indent="-228600">
              <a:lnSpc>
                <a:spcPct val="200000"/>
              </a:lnSpc>
              <a:buSzPct val="100000"/>
              <a:buChar char="•"/>
              <a:defRPr sz="3600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dirty="0"/>
              <a:t>Has a wide variety of Guides and routines.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0" descr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347" y="-436691"/>
            <a:ext cx="1499907" cy="174661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FC8D8CD6-9884-CFA9-45E9-955788C96B95}"/>
              </a:ext>
            </a:extLst>
          </p:cNvPr>
          <p:cNvSpPr txBox="1"/>
          <p:nvPr/>
        </p:nvSpPr>
        <p:spPr>
          <a:xfrm>
            <a:off x="4004234" y="436617"/>
            <a:ext cx="10279532" cy="134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10000"/>
              </a:lnSpc>
              <a:defRPr sz="8100"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rPr dirty="0"/>
              <a:t>PROTOTYPE: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8FCF08-BB9C-1C7A-DC2A-9C557ADE7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2733"/>
            <a:ext cx="17027236" cy="7867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07678F-18DE-03C8-6F1A-D9133E7A0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9568" y="2148619"/>
            <a:ext cx="3384129" cy="609653"/>
          </a:xfrm>
          <a:prstGeom prst="rect">
            <a:avLst/>
          </a:prstGeom>
        </p:spPr>
      </p:pic>
      <p:pic>
        <p:nvPicPr>
          <p:cNvPr id="146" name="Picture 39" descr="Picture 39"/>
          <p:cNvPicPr>
            <a:picLocks noChangeAspect="1"/>
          </p:cNvPicPr>
          <p:nvPr/>
        </p:nvPicPr>
        <p:blipFill>
          <a:blip r:embed="rId5">
            <a:alphaModFix amt="96000"/>
          </a:blip>
          <a:stretch>
            <a:fillRect/>
          </a:stretch>
        </p:blipFill>
        <p:spPr>
          <a:xfrm rot="3728645">
            <a:off x="-2122904" y="7956505"/>
            <a:ext cx="6303208" cy="6303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32"/>
          <p:cNvGrpSpPr/>
          <p:nvPr/>
        </p:nvGrpSpPr>
        <p:grpSpPr>
          <a:xfrm>
            <a:off x="6617227" y="3102235"/>
            <a:ext cx="3781244" cy="3491609"/>
            <a:chOff x="0" y="0"/>
            <a:chExt cx="3781242" cy="3491607"/>
          </a:xfrm>
        </p:grpSpPr>
        <p:sp>
          <p:nvSpPr>
            <p:cNvPr id="173" name="Freeform 3"/>
            <p:cNvSpPr/>
            <p:nvPr/>
          </p:nvSpPr>
          <p:spPr>
            <a:xfrm rot="10800000">
              <a:off x="1846279" y="90337"/>
              <a:ext cx="1296620" cy="169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4" y="21172"/>
                  </a:moveTo>
                  <a:cubicBezTo>
                    <a:pt x="8311" y="21430"/>
                    <a:pt x="9570" y="21600"/>
                    <a:pt x="10806" y="21600"/>
                  </a:cubicBezTo>
                  <a:cubicBezTo>
                    <a:pt x="12041" y="21600"/>
                    <a:pt x="13230" y="21455"/>
                    <a:pt x="14326" y="21196"/>
                  </a:cubicBezTo>
                  <a:cubicBezTo>
                    <a:pt x="14349" y="21188"/>
                    <a:pt x="14373" y="21188"/>
                    <a:pt x="14396" y="21180"/>
                  </a:cubicBezTo>
                  <a:cubicBezTo>
                    <a:pt x="18511" y="20147"/>
                    <a:pt x="21542" y="17419"/>
                    <a:pt x="21600" y="1422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4209"/>
                  </a:lnTo>
                  <a:cubicBezTo>
                    <a:pt x="58" y="17435"/>
                    <a:pt x="3042" y="20163"/>
                    <a:pt x="7204" y="21172"/>
                  </a:cubicBezTo>
                  <a:close/>
                </a:path>
              </a:pathLst>
            </a:custGeom>
            <a:solidFill>
              <a:srgbClr val="FC991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Freeform 5"/>
            <p:cNvSpPr/>
            <p:nvPr/>
          </p:nvSpPr>
          <p:spPr>
            <a:xfrm rot="5400000">
              <a:off x="337439" y="272110"/>
              <a:ext cx="1170702" cy="184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4" y="21166"/>
                  </a:moveTo>
                  <a:cubicBezTo>
                    <a:pt x="8311" y="21428"/>
                    <a:pt x="9570" y="21600"/>
                    <a:pt x="10806" y="21600"/>
                  </a:cubicBezTo>
                  <a:cubicBezTo>
                    <a:pt x="12041" y="21600"/>
                    <a:pt x="13230" y="21453"/>
                    <a:pt x="14326" y="21191"/>
                  </a:cubicBezTo>
                  <a:cubicBezTo>
                    <a:pt x="14349" y="21182"/>
                    <a:pt x="14373" y="21182"/>
                    <a:pt x="14396" y="21174"/>
                  </a:cubicBezTo>
                  <a:cubicBezTo>
                    <a:pt x="18511" y="20126"/>
                    <a:pt x="21542" y="17358"/>
                    <a:pt x="21600" y="14113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4103"/>
                  </a:lnTo>
                  <a:cubicBezTo>
                    <a:pt x="58" y="17374"/>
                    <a:pt x="3042" y="20142"/>
                    <a:pt x="7204" y="21166"/>
                  </a:cubicBezTo>
                  <a:close/>
                </a:path>
              </a:pathLst>
            </a:custGeom>
            <a:solidFill>
              <a:srgbClr val="433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Freeform 7"/>
            <p:cNvSpPr/>
            <p:nvPr/>
          </p:nvSpPr>
          <p:spPr>
            <a:xfrm rot="16200000">
              <a:off x="2228060" y="1399035"/>
              <a:ext cx="1170702" cy="1935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4" y="21186"/>
                  </a:moveTo>
                  <a:cubicBezTo>
                    <a:pt x="8311" y="21436"/>
                    <a:pt x="9570" y="21600"/>
                    <a:pt x="10806" y="21600"/>
                  </a:cubicBezTo>
                  <a:cubicBezTo>
                    <a:pt x="12041" y="21600"/>
                    <a:pt x="13230" y="21459"/>
                    <a:pt x="14326" y="21210"/>
                  </a:cubicBezTo>
                  <a:cubicBezTo>
                    <a:pt x="14349" y="21202"/>
                    <a:pt x="14373" y="21202"/>
                    <a:pt x="14396" y="21194"/>
                  </a:cubicBezTo>
                  <a:cubicBezTo>
                    <a:pt x="18511" y="20194"/>
                    <a:pt x="21542" y="17555"/>
                    <a:pt x="21600" y="14459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4448"/>
                  </a:lnTo>
                  <a:cubicBezTo>
                    <a:pt x="58" y="17571"/>
                    <a:pt x="3042" y="20210"/>
                    <a:pt x="7204" y="21186"/>
                  </a:cubicBezTo>
                  <a:close/>
                </a:path>
              </a:pathLst>
            </a:custGeom>
            <a:solidFill>
              <a:srgbClr val="433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Freeform 9"/>
            <p:cNvSpPr/>
            <p:nvPr/>
          </p:nvSpPr>
          <p:spPr>
            <a:xfrm>
              <a:off x="98713" y="725787"/>
              <a:ext cx="1007764" cy="91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Freeform 11"/>
            <p:cNvSpPr/>
            <p:nvPr/>
          </p:nvSpPr>
          <p:spPr>
            <a:xfrm>
              <a:off x="1990358" y="268799"/>
              <a:ext cx="1007763" cy="913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Freeform 13"/>
            <p:cNvSpPr/>
            <p:nvPr/>
          </p:nvSpPr>
          <p:spPr>
            <a:xfrm>
              <a:off x="2547669" y="1909562"/>
              <a:ext cx="1007763" cy="913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TextBox 14"/>
            <p:cNvSpPr txBox="1"/>
            <p:nvPr/>
          </p:nvSpPr>
          <p:spPr>
            <a:xfrm>
              <a:off x="191238" y="508988"/>
              <a:ext cx="727742" cy="1114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9700"/>
                </a:lnSpc>
                <a:defRPr sz="4400">
                  <a:latin typeface="League Spartan"/>
                  <a:ea typeface="League Spartan"/>
                  <a:cs typeface="League Spartan"/>
                  <a:sym typeface="League Spartan"/>
                </a:defRPr>
              </a:lvl1pPr>
            </a:lstStyle>
            <a:p>
              <a:r>
                <a:t>S</a:t>
              </a:r>
            </a:p>
          </p:txBody>
        </p:sp>
        <p:sp>
          <p:nvSpPr>
            <p:cNvPr id="180" name="Freeform 16"/>
            <p:cNvSpPr/>
            <p:nvPr/>
          </p:nvSpPr>
          <p:spPr>
            <a:xfrm>
              <a:off x="548262" y="1780883"/>
              <a:ext cx="1296619" cy="1710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4" y="21177"/>
                  </a:moveTo>
                  <a:cubicBezTo>
                    <a:pt x="8311" y="21432"/>
                    <a:pt x="9570" y="21600"/>
                    <a:pt x="10806" y="21600"/>
                  </a:cubicBezTo>
                  <a:cubicBezTo>
                    <a:pt x="12041" y="21600"/>
                    <a:pt x="13230" y="21456"/>
                    <a:pt x="14326" y="21201"/>
                  </a:cubicBezTo>
                  <a:cubicBezTo>
                    <a:pt x="14349" y="21193"/>
                    <a:pt x="14373" y="21193"/>
                    <a:pt x="14396" y="21185"/>
                  </a:cubicBezTo>
                  <a:cubicBezTo>
                    <a:pt x="18511" y="20164"/>
                    <a:pt x="21542" y="17468"/>
                    <a:pt x="21600" y="14306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4295"/>
                  </a:lnTo>
                  <a:cubicBezTo>
                    <a:pt x="58" y="17484"/>
                    <a:pt x="3042" y="20180"/>
                    <a:pt x="7204" y="21177"/>
                  </a:cubicBezTo>
                  <a:close/>
                </a:path>
              </a:pathLst>
            </a:custGeom>
            <a:solidFill>
              <a:srgbClr val="F14A1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Freeform 18"/>
            <p:cNvSpPr/>
            <p:nvPr/>
          </p:nvSpPr>
          <p:spPr>
            <a:xfrm>
              <a:off x="693040" y="2403528"/>
              <a:ext cx="1007763" cy="913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TextBox 19"/>
            <p:cNvSpPr txBox="1"/>
            <p:nvPr/>
          </p:nvSpPr>
          <p:spPr>
            <a:xfrm>
              <a:off x="729836" y="2166726"/>
              <a:ext cx="933471" cy="1078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9700"/>
                </a:lnSpc>
                <a:defRPr sz="3200">
                  <a:latin typeface="League Spartan"/>
                  <a:ea typeface="League Spartan"/>
                  <a:cs typeface="League Spartan"/>
                  <a:sym typeface="League Spartan"/>
                </a:defRPr>
              </a:lvl1pPr>
            </a:lstStyle>
            <a:p>
              <a:r>
                <a:t>W</a:t>
              </a:r>
            </a:p>
          </p:txBody>
        </p:sp>
        <p:sp>
          <p:nvSpPr>
            <p:cNvPr id="183" name="TextBox 20"/>
            <p:cNvSpPr txBox="1"/>
            <p:nvPr/>
          </p:nvSpPr>
          <p:spPr>
            <a:xfrm>
              <a:off x="2087210" y="0"/>
              <a:ext cx="804336" cy="125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0800"/>
                </a:lnSpc>
                <a:defRPr sz="5400">
                  <a:latin typeface="League Spartan"/>
                  <a:ea typeface="League Spartan"/>
                  <a:cs typeface="League Spartan"/>
                  <a:sym typeface="League Spartan"/>
                </a:defRPr>
              </a:lvl1pPr>
            </a:lstStyle>
            <a:p>
              <a:r>
                <a:t>O</a:t>
              </a:r>
            </a:p>
          </p:txBody>
        </p:sp>
        <p:sp>
          <p:nvSpPr>
            <p:cNvPr id="184" name="TextBox 21"/>
            <p:cNvSpPr txBox="1"/>
            <p:nvPr/>
          </p:nvSpPr>
          <p:spPr>
            <a:xfrm>
              <a:off x="2819805" y="1684980"/>
              <a:ext cx="463487" cy="123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0800"/>
                </a:lnSpc>
                <a:defRPr sz="4800">
                  <a:latin typeface="League Spartan"/>
                  <a:ea typeface="League Spartan"/>
                  <a:cs typeface="League Spartan"/>
                  <a:sym typeface="League Spartan"/>
                </a:defRPr>
              </a:lvl1pPr>
            </a:lstStyle>
            <a:p>
              <a:r>
                <a:t>T</a:t>
              </a:r>
            </a:p>
          </p:txBody>
        </p:sp>
      </p:grpSp>
      <p:sp>
        <p:nvSpPr>
          <p:cNvPr id="186" name="TextBox 26"/>
          <p:cNvSpPr txBox="1"/>
          <p:nvPr/>
        </p:nvSpPr>
        <p:spPr>
          <a:xfrm>
            <a:off x="11584313" y="800099"/>
            <a:ext cx="5152675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4200"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rPr sz="4800" b="1" dirty="0"/>
              <a:t>Opportunities</a:t>
            </a:r>
          </a:p>
        </p:txBody>
      </p:sp>
      <p:sp>
        <p:nvSpPr>
          <p:cNvPr id="187" name="TextBox 28"/>
          <p:cNvSpPr txBox="1"/>
          <p:nvPr/>
        </p:nvSpPr>
        <p:spPr>
          <a:xfrm>
            <a:off x="11618566" y="5592351"/>
            <a:ext cx="5152675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4200"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rPr sz="4800" b="1" dirty="0"/>
              <a:t>Threats</a:t>
            </a:r>
          </a:p>
        </p:txBody>
      </p:sp>
      <p:sp>
        <p:nvSpPr>
          <p:cNvPr id="188" name="TextBox 22"/>
          <p:cNvSpPr txBox="1"/>
          <p:nvPr/>
        </p:nvSpPr>
        <p:spPr>
          <a:xfrm>
            <a:off x="734768" y="1000873"/>
            <a:ext cx="5152676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4200"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rPr sz="4800" b="1" dirty="0"/>
              <a:t>Strengths</a:t>
            </a:r>
            <a:endParaRPr b="1" dirty="0"/>
          </a:p>
        </p:txBody>
      </p:sp>
      <p:sp>
        <p:nvSpPr>
          <p:cNvPr id="189" name="TextBox 34"/>
          <p:cNvSpPr txBox="1"/>
          <p:nvPr/>
        </p:nvSpPr>
        <p:spPr>
          <a:xfrm>
            <a:off x="780487" y="1800742"/>
            <a:ext cx="6244993" cy="2854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3600"/>
              </a:lnSpc>
              <a:buSzPct val="100000"/>
              <a:buFont typeface="Arial"/>
              <a:buChar char="•"/>
              <a:defRPr sz="28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lang="en-IN" dirty="0"/>
              <a:t>Simple and easy to use</a:t>
            </a:r>
          </a:p>
          <a:p>
            <a:pPr marL="457200" indent="-457200">
              <a:lnSpc>
                <a:spcPts val="3600"/>
              </a:lnSpc>
              <a:buSzPct val="100000"/>
              <a:buFont typeface="Arial"/>
              <a:buChar char="•"/>
              <a:defRPr sz="28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lang="en-IN" dirty="0"/>
              <a:t>Provides information at free of cost</a:t>
            </a:r>
          </a:p>
          <a:p>
            <a:pPr marL="457200" indent="-457200">
              <a:lnSpc>
                <a:spcPts val="3600"/>
              </a:lnSpc>
              <a:buSzPct val="100000"/>
              <a:buFont typeface="Arial"/>
              <a:buChar char="•"/>
              <a:defRPr sz="28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lang="en-IN" dirty="0"/>
              <a:t>Does not require the involvement of a third party</a:t>
            </a:r>
          </a:p>
          <a:p>
            <a:pPr>
              <a:lnSpc>
                <a:spcPts val="3600"/>
              </a:lnSpc>
              <a:buSzPct val="100000"/>
              <a:defRPr sz="28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endParaRPr lang="en-IN" dirty="0"/>
          </a:p>
        </p:txBody>
      </p:sp>
      <p:sp>
        <p:nvSpPr>
          <p:cNvPr id="190" name="TextBox 41"/>
          <p:cNvSpPr txBox="1"/>
          <p:nvPr/>
        </p:nvSpPr>
        <p:spPr>
          <a:xfrm>
            <a:off x="11216341" y="6254760"/>
            <a:ext cx="6477619" cy="447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indent="-285750">
              <a:lnSpc>
                <a:spcPct val="150000"/>
              </a:lnSpc>
              <a:buSzPct val="100000"/>
              <a:buFont typeface="Arial"/>
              <a:buChar char="•"/>
              <a:defRPr sz="28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sz="2400" dirty="0"/>
              <a:t>Competition from existing &amp; new players on market</a:t>
            </a:r>
            <a:endParaRPr lang="en-US" sz="2400" dirty="0"/>
          </a:p>
          <a:p>
            <a:pPr indent="-285750">
              <a:lnSpc>
                <a:spcPct val="150000"/>
              </a:lnSpc>
              <a:buSzPct val="100000"/>
              <a:buFont typeface="Arial"/>
              <a:buChar char="•"/>
              <a:defRPr sz="28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lang="en-IN" sz="2400" dirty="0">
                <a:latin typeface="Josefin Sans Regular"/>
              </a:rPr>
              <a:t>Rapidly changing market trends</a:t>
            </a:r>
          </a:p>
          <a:p>
            <a:pPr indent="-285750">
              <a:lnSpc>
                <a:spcPct val="150000"/>
              </a:lnSpc>
              <a:buSzPct val="100000"/>
              <a:buFont typeface="Arial"/>
              <a:buChar char="•"/>
              <a:defRPr sz="28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lang="en-US" sz="2400" dirty="0">
                <a:latin typeface="Josefin Sans Regular"/>
              </a:rPr>
              <a:t>consumer preferences that may require continuous adaptation.</a:t>
            </a:r>
            <a:endParaRPr lang="en-IN" sz="2400" dirty="0">
              <a:latin typeface="Josefin Sans Regular"/>
            </a:endParaRPr>
          </a:p>
          <a:p>
            <a:pPr indent="-285750">
              <a:lnSpc>
                <a:spcPct val="150000"/>
              </a:lnSpc>
              <a:buSzPct val="100000"/>
              <a:buFont typeface="Arial"/>
              <a:buChar char="•"/>
              <a:defRPr sz="28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lang="en-US" sz="2400" dirty="0">
                <a:latin typeface="Josefin Sans Regular"/>
              </a:rPr>
              <a:t>Ensuring the platform maintains its credibility amidst a crowded marketplace.</a:t>
            </a:r>
          </a:p>
          <a:p>
            <a:pPr indent="-285750">
              <a:lnSpc>
                <a:spcPct val="150000"/>
              </a:lnSpc>
              <a:buSzPct val="100000"/>
              <a:buFont typeface="Arial"/>
              <a:buChar char="•"/>
              <a:defRPr sz="28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endParaRPr sz="2400" dirty="0"/>
          </a:p>
        </p:txBody>
      </p:sp>
      <p:sp>
        <p:nvSpPr>
          <p:cNvPr id="191" name="TextBox 24"/>
          <p:cNvSpPr txBox="1"/>
          <p:nvPr/>
        </p:nvSpPr>
        <p:spPr>
          <a:xfrm>
            <a:off x="607837" y="5592351"/>
            <a:ext cx="5106956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ts val="5200"/>
              </a:lnSpc>
              <a:defRPr sz="4200">
                <a:latin typeface="League Spartan"/>
                <a:ea typeface="League Spartan"/>
                <a:cs typeface="League Spartan"/>
              </a:defRPr>
            </a:lvl1pPr>
          </a:lstStyle>
          <a:p>
            <a:r>
              <a:rPr sz="4800" b="1" dirty="0">
                <a:sym typeface="League Spartan"/>
              </a:rPr>
              <a:t>Weaknesses</a:t>
            </a:r>
          </a:p>
        </p:txBody>
      </p:sp>
      <p:sp>
        <p:nvSpPr>
          <p:cNvPr id="192" name="TextBox 37"/>
          <p:cNvSpPr txBox="1"/>
          <p:nvPr/>
        </p:nvSpPr>
        <p:spPr>
          <a:xfrm>
            <a:off x="607837" y="6314046"/>
            <a:ext cx="6477618" cy="2623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ct val="150000"/>
              </a:lnSpc>
              <a:buSzPct val="100000"/>
              <a:buFont typeface="Arial"/>
              <a:buChar char="•"/>
              <a:defRPr sz="28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lang="en-US" sz="2800" dirty="0">
                <a:latin typeface="Josefin Sans Regular"/>
              </a:rPr>
              <a:t>Lack Of Direct Interaction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/>
              <a:buChar char="•"/>
              <a:defRPr sz="28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lang="en-US" dirty="0"/>
              <a:t>Limited To Use By People Who Have Personalized Trainers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/>
              <a:buChar char="•"/>
              <a:defRPr sz="28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lang="en-IN" sz="2800" dirty="0">
                <a:latin typeface="Josefin Sans Regular"/>
              </a:rPr>
              <a:t>Limited personalization</a:t>
            </a:r>
            <a:endParaRPr lang="en-US" sz="2800" dirty="0">
              <a:latin typeface="Josefin Sans Regular"/>
            </a:endParaRPr>
          </a:p>
        </p:txBody>
      </p:sp>
      <p:sp>
        <p:nvSpPr>
          <p:cNvPr id="193" name="TextBox 38"/>
          <p:cNvSpPr txBox="1"/>
          <p:nvPr/>
        </p:nvSpPr>
        <p:spPr>
          <a:xfrm>
            <a:off x="11216341" y="1407007"/>
            <a:ext cx="6915413" cy="2813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24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dirty="0"/>
              <a:t>Potential for</a:t>
            </a:r>
            <a:r>
              <a:rPr lang="en-US" dirty="0"/>
              <a:t> g</a:t>
            </a:r>
            <a:r>
              <a:rPr lang="en-US" sz="2400" dirty="0">
                <a:latin typeface="Josefin Sans Regular"/>
              </a:rPr>
              <a:t>rowing online fitness market</a:t>
            </a:r>
            <a:endParaRPr sz="2400" dirty="0">
              <a:latin typeface="Josefin Sans Regular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24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dirty="0"/>
              <a:t>Ability to integrate with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400" dirty="0">
                <a:latin typeface="Josefin Sans Regular"/>
              </a:rPr>
              <a:t>potential brand partnerships</a:t>
            </a:r>
            <a:endParaRPr sz="2400" dirty="0">
              <a:latin typeface="Josefin Sans Regular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2400">
                <a:latin typeface="Josefin Sans Regular"/>
                <a:ea typeface="Josefin Sans Regular"/>
                <a:cs typeface="Josefin Sans Regular"/>
                <a:sym typeface="Josefin Sans Regular"/>
              </a:defRPr>
            </a:pPr>
            <a:r>
              <a:rPr dirty="0"/>
              <a:t>Opportunity</a:t>
            </a:r>
            <a:r>
              <a:rPr lang="en-US" dirty="0"/>
              <a:t> for providing a personalized fitness routines at a membership subscription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sz="2400" dirty="0">
              <a:latin typeface="Josefin Sans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434</Words>
  <Application>Microsoft Office PowerPoint</Application>
  <PresentationFormat>Custom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Bauhaus 93</vt:lpstr>
      <vt:lpstr>Calibri</vt:lpstr>
      <vt:lpstr>Fira Sans Condensed</vt:lpstr>
      <vt:lpstr>Josefin Sans Regular</vt:lpstr>
      <vt:lpstr>League Spartan</vt:lpstr>
      <vt:lpstr>Montserrat ExtraBold</vt:lpstr>
      <vt:lpstr>Montserrat Medium</vt:lpstr>
      <vt:lpstr>Raleway</vt:lpstr>
      <vt:lpstr>Roboto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NARISETTI</dc:creator>
  <cp:lastModifiedBy>Nitish Narisetti</cp:lastModifiedBy>
  <cp:revision>3</cp:revision>
  <dcterms:modified xsi:type="dcterms:W3CDTF">2023-05-07T12:30:26Z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2023-05-07T12:25:59Z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63ad275d-a3ba-4228-b0bb-4980d9433c4a</vt:lpwstr>
  </property>
  <property fmtid="{D5CDD505-2E9C-101B-9397-08002B2CF9AE}" pid="7" name="MSIP_Label_defa4170-0d19-0005-0004-bc88714345d2_ActionId">
    <vt:lpwstr>272c291c-bd16-45b0-996a-658e79f84d2b</vt:lpwstr>
  </property>
  <property fmtid="{D5CDD505-2E9C-101B-9397-08002B2CF9AE}" pid="8" name="MSIP_Label_defa4170-0d19-0005-0004-bc88714345d2_ContentBits">
    <vt:lpwstr>0</vt:lpwstr>
  </property>
</Properties>
</file>